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9E44-3C16-CC1C-34FD-E94F5B39B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7DC95-6E3F-AB08-1969-02D83B94D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A961-7643-FBF1-47F1-A5E08001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73973-0B0D-AE4C-FE54-92B0BC92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7FE7-6CDA-5BAD-9018-1B3FBC0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9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8D6E-8532-40BA-7381-33FE0DB8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CB770-8312-46B8-AD1B-B11BAE030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16A08-1992-F966-F07A-5AA2AC52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E29A-224E-786F-74C7-86FAB9A3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CC46C-A132-ECEF-C29B-44FA00B4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E93FB-8259-42AE-18EE-F8108980A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87A5C-28E0-22C7-BA29-9A572A95D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EBC8-DFB7-6786-2C5D-C32EECF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5DB35-1C60-75E7-CC67-4248AF0D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34A11-5B23-0D32-0627-9B24D083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CE4B-FB56-9709-DE9D-88DB65E3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EFF9-70C3-6D48-9886-5DE588F49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9630-CE81-9BA5-B140-D2AC2E7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8BFF-1436-869F-C5AE-2C803DEE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132D4-9044-5746-6E8F-FE65F3CB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F7BD-5021-4AF2-88BB-5ACA90F8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F8A35-4567-45EA-E5F8-7F1AB7DC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6D9B-FC8C-D1DA-E0E2-03750F63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FD2A-7A01-0F9C-C79E-6045FD3D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092CA-6D89-DC6F-3CC7-51FE6E70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687F-8BEC-8E50-3CB1-2B328D85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7AB8-2BB5-C410-C47E-D32E0E2D6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158F9-DF8A-065D-C884-9C7FF12D8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BC5B-1854-2073-7625-FB205B63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363EA-2228-38F7-D48E-440F64BD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7E320-C682-5A6E-7262-B1881A4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2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C7D8-0976-A60D-5E12-B8DB2375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EC540-FF1E-AC6B-7BE0-46A22CED7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98943-39F2-D85D-8902-2A4ACD95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BE34E-C56D-F05D-F517-7129BC95C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D8654-E623-1CB2-E142-6761C88DF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92825-A14C-E4FC-1653-76CFDA92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FAB5E-0C00-36BE-1D9E-33C907DE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238262-ED2F-EE21-9184-7FA76C15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3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3FBA-60C8-64FB-8B70-EEB9F5F1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C9238-F7FB-BE27-A911-D3EA3749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1F589-F1B7-E0D2-56C7-F939A747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7AB08-604E-6265-98AB-56D3973B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0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1911C-9CED-596A-CFF5-D0C11B67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30082-D56F-4DB9-B270-4ECF8A11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1E8BC-38C8-C8D0-F309-D56D103D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354D-5351-FA05-EBE0-B404A990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7130-1ABE-71E6-EF49-9EC7DFB1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A2381-4736-B73A-E206-845860192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8A8EE-E727-1FBB-FD9E-5F385447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CD50B-678E-ABD7-C4D4-E66E25C1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894BB-010F-9E3D-794C-CECEA29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B-317E-1B8C-8FD9-6C9D7D79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D8485-38F0-3486-8FCD-7F0F83C01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F24B4-68FB-ECC2-A5C4-DD3BBC7DA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7A1E1-73B2-BA3B-B91E-FCA8CB20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D2F1F-4DD9-8653-E41F-8945651E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1DC2C-1877-CB92-FFD5-9B344705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4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EC433-99F4-F545-7514-82ECC2F1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78EC0-AD82-E349-9F83-23FC850B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FA037-D911-7A0E-1ED9-6634ECD99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973F4-8590-C5F8-F9C5-EF6532922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84DC-F9C4-7656-59E9-D8A55463B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1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bm.biz/TORCSRegtoSu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A218-2745-DB5B-DC9C-3155FADB1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4D3BC-08D1-FB1D-F5D5-5AEF353F6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24C69-45C6-64F1-D97C-19775343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02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C4974-D3BA-664B-E341-BDE42CB683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58143" y="6363678"/>
            <a:ext cx="661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Impact" panose="020B0806030902050204" pitchFamily="34" charset="0"/>
              </a:rPr>
              <a:t>Start your engines: </a:t>
            </a:r>
            <a:r>
              <a:rPr lang="en-GB" sz="2400" i="1" dirty="0">
                <a:latin typeface="Impact" panose="020B0806030902050204" pitchFamily="34" charset="0"/>
                <a:hlinkClick r:id="rId3"/>
              </a:rPr>
              <a:t>https://ibm.biz/TORCSRegtoSub</a:t>
            </a:r>
            <a:endParaRPr lang="en-GB" sz="2400" i="1" dirty="0">
              <a:latin typeface="Impact" panose="020B080603090205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4CBDC-80FB-21C3-AE96-7526DC82F4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57" y="77333"/>
            <a:ext cx="7021286" cy="59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04A1CC-63E9-91C4-BBFB-D199EAF472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5606" y="120563"/>
            <a:ext cx="6573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/>
              <a:t>CODE, COMMUNICATE, INNOVATE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001A06-4A87-2038-CDB6-0909A9BB7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65109"/>
            <a:ext cx="12255982" cy="54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5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McNamara</dc:creator>
  <cp:lastModifiedBy>John McNamara</cp:lastModifiedBy>
  <cp:revision>3</cp:revision>
  <dcterms:created xsi:type="dcterms:W3CDTF">2026-02-09T12:26:32Z</dcterms:created>
  <dcterms:modified xsi:type="dcterms:W3CDTF">2026-02-09T15:55:46Z</dcterms:modified>
</cp:coreProperties>
</file>