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962" r:id="rId4"/>
  </p:sldMasterIdLst>
  <p:notesMasterIdLst>
    <p:notesMasterId r:id="rId13"/>
  </p:notesMasterIdLst>
  <p:handoutMasterIdLst>
    <p:handoutMasterId r:id="rId14"/>
  </p:handoutMasterIdLst>
  <p:sldIdLst>
    <p:sldId id="2147374795" r:id="rId5"/>
    <p:sldId id="2147374796" r:id="rId6"/>
    <p:sldId id="2147374797" r:id="rId7"/>
    <p:sldId id="2147374799" r:id="rId8"/>
    <p:sldId id="2147374803" r:id="rId9"/>
    <p:sldId id="2147374800" r:id="rId10"/>
    <p:sldId id="2147374802" r:id="rId11"/>
    <p:sldId id="2147374801" r:id="rId12"/>
  </p:sldIdLst>
  <p:sldSz cx="24387175" cy="13716000"/>
  <p:notesSz cx="6858000" cy="9144000"/>
  <p:embeddedFontLs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Light" panose="020B0403050203000203" pitchFamily="34" charset="0"/>
      <p:regular r:id="rId19"/>
      <p:italic r:id="rId20"/>
    </p:embeddedFont>
  </p:embeddedFontLst>
  <p:defaultTextStyle>
    <a:defPPr>
      <a:defRPr lang="en-US"/>
    </a:defPPr>
    <a:lvl1pPr marL="0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88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379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4068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759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447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8138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827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518" algn="l" defTabSz="182937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chary Anderson" initials="ZA" lastIdx="26" clrIdx="0">
    <p:extLst>
      <p:ext uri="{19B8F6BF-5375-455C-9EA6-DF929625EA0E}">
        <p15:presenceInfo xmlns:p15="http://schemas.microsoft.com/office/powerpoint/2012/main" userId="S::zanderson@vsapartners.com::b6da4b55-2f36-4779-ba8b-606d779a32e3" providerId="AD"/>
      </p:ext>
    </p:extLst>
  </p:cmAuthor>
  <p:cmAuthor id="2" name="Liz Sadler" initials="LS" lastIdx="36" clrIdx="1">
    <p:extLst>
      <p:ext uri="{19B8F6BF-5375-455C-9EA6-DF929625EA0E}">
        <p15:presenceInfo xmlns:p15="http://schemas.microsoft.com/office/powerpoint/2012/main" userId="Liz Sad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6FF"/>
    <a:srgbClr val="08BDBA"/>
    <a:srgbClr val="DEFBE6"/>
    <a:srgbClr val="A7F0BA"/>
    <a:srgbClr val="F1C21B"/>
    <a:srgbClr val="FDD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53" d="100"/>
          <a:sy n="53" d="100"/>
        </p:scale>
        <p:origin x="7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614B4878-71CB-8F40-B9DD-F26F1F6CA014}" type="slidenum">
              <a:rPr lang="en-US" sz="600" smtClean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pPr algn="l"/>
              <a:t>‹#›</a:t>
            </a:fld>
            <a:endParaRPr lang="en-US" sz="600">
              <a:solidFill>
                <a:schemeClr val="bg1"/>
              </a:solidFill>
              <a:latin typeface="IBM Plex Sans Light" panose="020B0503050203000203" pitchFamily="34" charset="0"/>
              <a:ea typeface="IBM Plex Sans Light" charset="0"/>
              <a:cs typeface="IBM Plex Sans Light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600">
                <a:solidFill>
                  <a:schemeClr val="bg1"/>
                </a:solidFill>
                <a:latin typeface="IBM Plex Sans Light" panose="020B0503050203000203" pitchFamily="34" charset="0"/>
                <a:ea typeface="IBM Plex Sans Light" charset="0"/>
                <a:cs typeface="IBM Plex Sans Light" charset="0"/>
              </a:rPr>
              <a:t>Group Name / DOC ID / Month XX, 2022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710" y="228600"/>
            <a:ext cx="6419088" cy="361232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6710" y="4087090"/>
            <a:ext cx="6419088" cy="432030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021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1945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 Light" panose="020B0503050203000203" pitchFamily="34" charset="0"/>
                <a:ea typeface="IBM Plex Sans Light" panose="020B0503050203000203" pitchFamily="34" charset="0"/>
                <a:cs typeface="IBM Plex Sans Light" panose="020B0503050203000203" pitchFamily="34" charset="0"/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2438522" rtl="0" eaLnBrk="1" latinLnBrk="0" hangingPunct="1">
      <a:lnSpc>
        <a:spcPct val="110000"/>
      </a:lnSpc>
      <a:spcBef>
        <a:spcPts val="0"/>
      </a:spcBef>
      <a:defRPr sz="16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1pPr>
    <a:lvl2pPr marL="465690" indent="-452991" algn="l" defTabSz="2438522" rtl="0" eaLnBrk="1" latinLnBrk="0" hangingPunct="1">
      <a:lnSpc>
        <a:spcPct val="110000"/>
      </a:lnSpc>
      <a:spcBef>
        <a:spcPts val="0"/>
      </a:spcBef>
      <a:buFont typeface="IBM Plex Sans"/>
      <a:buChar char="–"/>
      <a:tabLst/>
      <a:defRPr sz="16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2pPr>
    <a:lvl3pPr marL="926638" indent="-463319" algn="l" defTabSz="2438522" rtl="0" eaLnBrk="1" latinLnBrk="0" hangingPunct="1">
      <a:lnSpc>
        <a:spcPct val="110000"/>
      </a:lnSpc>
      <a:spcBef>
        <a:spcPts val="0"/>
      </a:spcBef>
      <a:buFont typeface="IBM Plex Sans Light" panose="020B0604020202020204" pitchFamily="34" charset="0"/>
      <a:buChar char="•"/>
      <a:tabLst/>
      <a:defRPr sz="16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3pPr>
    <a:lvl4pPr marL="1682580" indent="-463319" algn="l" defTabSz="2438522" rtl="0" eaLnBrk="1" latinLnBrk="0" hangingPunct="1">
      <a:lnSpc>
        <a:spcPct val="110000"/>
      </a:lnSpc>
      <a:spcBef>
        <a:spcPts val="0"/>
      </a:spcBef>
      <a:buFont typeface="IBM Plex Sans Light"/>
      <a:buChar char="–"/>
      <a:tabLst/>
      <a:defRPr sz="16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4pPr>
    <a:lvl5pPr marL="465690" marR="0" indent="-452991" algn="l" defTabSz="2438522" rtl="0" eaLnBrk="1" fontAlgn="base" latinLnBrk="0" hangingPunct="1">
      <a:lnSpc>
        <a:spcPct val="100000"/>
      </a:lnSpc>
      <a:spcBef>
        <a:spcPts val="1600"/>
      </a:spcBef>
      <a:spcAft>
        <a:spcPct val="0"/>
      </a:spcAft>
      <a:buClr>
        <a:srgbClr val="000000"/>
      </a:buClr>
      <a:buSzTx/>
      <a:buFont typeface="IBM Plex Sans Light" charset="-120"/>
      <a:buChar char="»"/>
      <a:tabLst/>
      <a:defRPr sz="2000" b="0" i="0" kern="1200">
        <a:solidFill>
          <a:schemeClr val="bg1"/>
        </a:solidFill>
        <a:latin typeface="IBM Plex Sans Light" panose="020B0503050203000203" pitchFamily="34" charset="0"/>
        <a:ea typeface="+mn-ea"/>
        <a:cs typeface="+mn-cs"/>
      </a:defRPr>
    </a:lvl5pPr>
    <a:lvl6pPr marL="6096305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5566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4827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4088" algn="l" defTabSz="2438522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F79CF1-BB23-64AA-9C92-5A1EAE747F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2" y="6858000"/>
            <a:ext cx="10101577" cy="290222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Session code (ID number)</a:t>
            </a:r>
            <a:br>
              <a:rPr lang="en-US"/>
            </a:br>
            <a:r>
              <a:rPr lang="en-US"/>
              <a:t>Session Title</a:t>
            </a:r>
            <a:br>
              <a:rPr lang="en-US"/>
            </a:b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Company, 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0F0B5B-6B52-3139-61A7-7B7287D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68" y="2186064"/>
            <a:ext cx="10101072" cy="4141712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6" name="Graphic 5">
            <a:extLst>
              <a:ext uri="{FF2B5EF4-FFF2-40B4-BE49-F238E27FC236}">
                <a16:creationId xmlns:a16="http://schemas.microsoft.com/office/drawing/2014/main" id="{F1A637DE-FA28-1BBA-ED19-561BF47FC9AA}"/>
              </a:ext>
            </a:extLst>
          </p:cNvPr>
          <p:cNvGrpSpPr/>
          <p:nvPr userDrawn="1"/>
        </p:nvGrpSpPr>
        <p:grpSpPr>
          <a:xfrm>
            <a:off x="598346" y="576072"/>
            <a:ext cx="3758389" cy="436594"/>
            <a:chOff x="6597650" y="8572457"/>
            <a:chExt cx="11188016" cy="1299659"/>
          </a:xfrm>
          <a:solidFill>
            <a:srgbClr val="000000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985145-6140-8167-8472-4F70B1B08F56}"/>
                </a:ext>
              </a:extLst>
            </p:cNvPr>
            <p:cNvSpPr/>
            <p:nvPr/>
          </p:nvSpPr>
          <p:spPr>
            <a:xfrm>
              <a:off x="11603037" y="8572457"/>
              <a:ext cx="633888" cy="1010097"/>
            </a:xfrm>
            <a:custGeom>
              <a:avLst/>
              <a:gdLst>
                <a:gd name="connsiteX0" fmla="*/ 95 w 633888"/>
                <a:gd name="connsiteY0" fmla="*/ 42 h 1010097"/>
                <a:gd name="connsiteX1" fmla="*/ 202502 w 633888"/>
                <a:gd name="connsiteY1" fmla="*/ 42 h 1010097"/>
                <a:gd name="connsiteX2" fmla="*/ 204216 w 633888"/>
                <a:gd name="connsiteY2" fmla="*/ 419904 h 1010097"/>
                <a:gd name="connsiteX3" fmla="*/ 276320 w 633888"/>
                <a:gd name="connsiteY3" fmla="*/ 318463 h 1010097"/>
                <a:gd name="connsiteX4" fmla="*/ 591884 w 633888"/>
                <a:gd name="connsiteY4" fmla="*/ 373899 h 1010097"/>
                <a:gd name="connsiteX5" fmla="*/ 633793 w 633888"/>
                <a:gd name="connsiteY5" fmla="*/ 562303 h 1010097"/>
                <a:gd name="connsiteX6" fmla="*/ 633889 w 633888"/>
                <a:gd name="connsiteY6" fmla="*/ 1010073 h 1010097"/>
                <a:gd name="connsiteX7" fmla="*/ 431482 w 633888"/>
                <a:gd name="connsiteY7" fmla="*/ 1010073 h 1010097"/>
                <a:gd name="connsiteX8" fmla="*/ 431102 w 633888"/>
                <a:gd name="connsiteY8" fmla="*/ 561827 h 1010097"/>
                <a:gd name="connsiteX9" fmla="*/ 376333 w 633888"/>
                <a:gd name="connsiteY9" fmla="*/ 448765 h 1010097"/>
                <a:gd name="connsiteX10" fmla="*/ 203454 w 633888"/>
                <a:gd name="connsiteY10" fmla="*/ 533538 h 1010097"/>
                <a:gd name="connsiteX11" fmla="*/ 202502 w 633888"/>
                <a:gd name="connsiteY11" fmla="*/ 1010073 h 1010097"/>
                <a:gd name="connsiteX12" fmla="*/ 0 w 633888"/>
                <a:gd name="connsiteY12" fmla="*/ 1009978 h 1010097"/>
                <a:gd name="connsiteX13" fmla="*/ 95 w 633888"/>
                <a:gd name="connsiteY13" fmla="*/ 42 h 10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888" h="1010097">
                  <a:moveTo>
                    <a:pt x="95" y="42"/>
                  </a:moveTo>
                  <a:cubicBezTo>
                    <a:pt x="67533" y="-53"/>
                    <a:pt x="134969" y="42"/>
                    <a:pt x="202502" y="42"/>
                  </a:cubicBezTo>
                  <a:cubicBezTo>
                    <a:pt x="203549" y="139965"/>
                    <a:pt x="200311" y="280077"/>
                    <a:pt x="204216" y="419904"/>
                  </a:cubicBezTo>
                  <a:cubicBezTo>
                    <a:pt x="224504" y="383709"/>
                    <a:pt x="241364" y="343419"/>
                    <a:pt x="276320" y="318463"/>
                  </a:cubicBezTo>
                  <a:cubicBezTo>
                    <a:pt x="371284" y="247692"/>
                    <a:pt x="531781" y="265695"/>
                    <a:pt x="591884" y="373899"/>
                  </a:cubicBezTo>
                  <a:cubicBezTo>
                    <a:pt x="624840" y="430668"/>
                    <a:pt x="633413" y="497724"/>
                    <a:pt x="633793" y="562303"/>
                  </a:cubicBezTo>
                  <a:cubicBezTo>
                    <a:pt x="633984" y="711560"/>
                    <a:pt x="633793" y="860817"/>
                    <a:pt x="633889" y="1010073"/>
                  </a:cubicBezTo>
                  <a:lnTo>
                    <a:pt x="431482" y="1010073"/>
                  </a:lnTo>
                  <a:cubicBezTo>
                    <a:pt x="431197" y="860626"/>
                    <a:pt x="432054" y="711179"/>
                    <a:pt x="431102" y="561827"/>
                  </a:cubicBezTo>
                  <a:cubicBezTo>
                    <a:pt x="429959" y="519441"/>
                    <a:pt x="420624" y="466386"/>
                    <a:pt x="376333" y="448765"/>
                  </a:cubicBezTo>
                  <a:cubicBezTo>
                    <a:pt x="310801" y="425334"/>
                    <a:pt x="211836" y="455052"/>
                    <a:pt x="203454" y="533538"/>
                  </a:cubicBezTo>
                  <a:cubicBezTo>
                    <a:pt x="201168" y="692319"/>
                    <a:pt x="203168" y="851196"/>
                    <a:pt x="202502" y="1010073"/>
                  </a:cubicBezTo>
                  <a:cubicBezTo>
                    <a:pt x="134969" y="1010073"/>
                    <a:pt x="67533" y="1010169"/>
                    <a:pt x="0" y="1009978"/>
                  </a:cubicBezTo>
                  <a:cubicBezTo>
                    <a:pt x="191" y="673365"/>
                    <a:pt x="95" y="336656"/>
                    <a:pt x="95" y="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D933579-F84C-4074-BCE8-A5F3C6A8C115}"/>
                </a:ext>
              </a:extLst>
            </p:cNvPr>
            <p:cNvSpPr/>
            <p:nvPr/>
          </p:nvSpPr>
          <p:spPr>
            <a:xfrm>
              <a:off x="14012576" y="8572457"/>
              <a:ext cx="634202" cy="1010164"/>
            </a:xfrm>
            <a:custGeom>
              <a:avLst/>
              <a:gdLst>
                <a:gd name="connsiteX0" fmla="*/ 381 w 634202"/>
                <a:gd name="connsiteY0" fmla="*/ 42 h 1010164"/>
                <a:gd name="connsiteX1" fmla="*/ 202788 w 634202"/>
                <a:gd name="connsiteY1" fmla="*/ 42 h 1010164"/>
                <a:gd name="connsiteX2" fmla="*/ 204502 w 634202"/>
                <a:gd name="connsiteY2" fmla="*/ 419904 h 1010164"/>
                <a:gd name="connsiteX3" fmla="*/ 271558 w 634202"/>
                <a:gd name="connsiteY3" fmla="*/ 322559 h 1010164"/>
                <a:gd name="connsiteX4" fmla="*/ 596265 w 634202"/>
                <a:gd name="connsiteY4" fmla="*/ 381233 h 1010164"/>
                <a:gd name="connsiteX5" fmla="*/ 634175 w 634202"/>
                <a:gd name="connsiteY5" fmla="*/ 562303 h 1010164"/>
                <a:gd name="connsiteX6" fmla="*/ 634175 w 634202"/>
                <a:gd name="connsiteY6" fmla="*/ 1010073 h 1010164"/>
                <a:gd name="connsiteX7" fmla="*/ 431768 w 634202"/>
                <a:gd name="connsiteY7" fmla="*/ 1010073 h 1010164"/>
                <a:gd name="connsiteX8" fmla="*/ 431388 w 634202"/>
                <a:gd name="connsiteY8" fmla="*/ 562303 h 1010164"/>
                <a:gd name="connsiteX9" fmla="*/ 376333 w 634202"/>
                <a:gd name="connsiteY9" fmla="*/ 448575 h 1010164"/>
                <a:gd name="connsiteX10" fmla="*/ 203835 w 634202"/>
                <a:gd name="connsiteY10" fmla="*/ 533347 h 1010164"/>
                <a:gd name="connsiteX11" fmla="*/ 202788 w 634202"/>
                <a:gd name="connsiteY11" fmla="*/ 1010073 h 1010164"/>
                <a:gd name="connsiteX12" fmla="*/ 0 w 634202"/>
                <a:gd name="connsiteY12" fmla="*/ 1009597 h 1010164"/>
                <a:gd name="connsiteX13" fmla="*/ 381 w 634202"/>
                <a:gd name="connsiteY13" fmla="*/ 42 h 10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202" h="1010164">
                  <a:moveTo>
                    <a:pt x="381" y="42"/>
                  </a:moveTo>
                  <a:cubicBezTo>
                    <a:pt x="67819" y="-53"/>
                    <a:pt x="135255" y="42"/>
                    <a:pt x="202788" y="42"/>
                  </a:cubicBezTo>
                  <a:cubicBezTo>
                    <a:pt x="203835" y="139965"/>
                    <a:pt x="200597" y="280077"/>
                    <a:pt x="204502" y="419904"/>
                  </a:cubicBezTo>
                  <a:cubicBezTo>
                    <a:pt x="223933" y="385710"/>
                    <a:pt x="239363" y="347419"/>
                    <a:pt x="271558" y="322559"/>
                  </a:cubicBezTo>
                  <a:cubicBezTo>
                    <a:pt x="367856" y="244644"/>
                    <a:pt x="538544" y="265314"/>
                    <a:pt x="596265" y="381233"/>
                  </a:cubicBezTo>
                  <a:cubicBezTo>
                    <a:pt x="625888" y="436573"/>
                    <a:pt x="633794" y="500391"/>
                    <a:pt x="634175" y="562303"/>
                  </a:cubicBezTo>
                  <a:cubicBezTo>
                    <a:pt x="634270" y="711560"/>
                    <a:pt x="634079" y="860817"/>
                    <a:pt x="634175" y="1010073"/>
                  </a:cubicBezTo>
                  <a:lnTo>
                    <a:pt x="431768" y="1010073"/>
                  </a:lnTo>
                  <a:cubicBezTo>
                    <a:pt x="431483" y="860817"/>
                    <a:pt x="432245" y="711560"/>
                    <a:pt x="431388" y="562303"/>
                  </a:cubicBezTo>
                  <a:cubicBezTo>
                    <a:pt x="430340" y="519822"/>
                    <a:pt x="421005" y="466101"/>
                    <a:pt x="376333" y="448575"/>
                  </a:cubicBezTo>
                  <a:cubicBezTo>
                    <a:pt x="310801" y="425524"/>
                    <a:pt x="212408" y="455147"/>
                    <a:pt x="203835" y="533347"/>
                  </a:cubicBezTo>
                  <a:cubicBezTo>
                    <a:pt x="201359" y="692129"/>
                    <a:pt x="203454" y="851101"/>
                    <a:pt x="202788" y="1010073"/>
                  </a:cubicBezTo>
                  <a:cubicBezTo>
                    <a:pt x="135160" y="1009883"/>
                    <a:pt x="67533" y="1010645"/>
                    <a:pt x="0" y="1009597"/>
                  </a:cubicBezTo>
                  <a:cubicBezTo>
                    <a:pt x="858" y="673079"/>
                    <a:pt x="95" y="336561"/>
                    <a:pt x="381" y="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61EFE4-D8E6-B1E2-379D-12B26CE8F152}"/>
                </a:ext>
              </a:extLst>
            </p:cNvPr>
            <p:cNvSpPr/>
            <p:nvPr/>
          </p:nvSpPr>
          <p:spPr>
            <a:xfrm>
              <a:off x="6597650" y="8630030"/>
              <a:ext cx="382566" cy="952500"/>
            </a:xfrm>
            <a:custGeom>
              <a:avLst/>
              <a:gdLst>
                <a:gd name="connsiteX0" fmla="*/ 0 w 382566"/>
                <a:gd name="connsiteY0" fmla="*/ 0 h 952500"/>
                <a:gd name="connsiteX1" fmla="*/ 382524 w 382566"/>
                <a:gd name="connsiteY1" fmla="*/ 0 h 952500"/>
                <a:gd name="connsiteX2" fmla="*/ 382524 w 382566"/>
                <a:gd name="connsiteY2" fmla="*/ 95631 h 952500"/>
                <a:gd name="connsiteX3" fmla="*/ 248793 w 382566"/>
                <a:gd name="connsiteY3" fmla="*/ 95631 h 952500"/>
                <a:gd name="connsiteX4" fmla="*/ 248793 w 382566"/>
                <a:gd name="connsiteY4" fmla="*/ 856869 h 952500"/>
                <a:gd name="connsiteX5" fmla="*/ 382524 w 382566"/>
                <a:gd name="connsiteY5" fmla="*/ 856869 h 952500"/>
                <a:gd name="connsiteX6" fmla="*/ 382524 w 382566"/>
                <a:gd name="connsiteY6" fmla="*/ 952500 h 952500"/>
                <a:gd name="connsiteX7" fmla="*/ 0 w 382566"/>
                <a:gd name="connsiteY7" fmla="*/ 952500 h 952500"/>
                <a:gd name="connsiteX8" fmla="*/ 0 w 382566"/>
                <a:gd name="connsiteY8" fmla="*/ 856869 h 952500"/>
                <a:gd name="connsiteX9" fmla="*/ 133731 w 382566"/>
                <a:gd name="connsiteY9" fmla="*/ 856869 h 952500"/>
                <a:gd name="connsiteX10" fmla="*/ 133731 w 382566"/>
                <a:gd name="connsiteY10" fmla="*/ 95631 h 952500"/>
                <a:gd name="connsiteX11" fmla="*/ 0 w 382566"/>
                <a:gd name="connsiteY11" fmla="*/ 95631 h 952500"/>
                <a:gd name="connsiteX12" fmla="*/ 0 w 382566"/>
                <a:gd name="connsiteY12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566" h="952500">
                  <a:moveTo>
                    <a:pt x="0" y="0"/>
                  </a:moveTo>
                  <a:lnTo>
                    <a:pt x="382524" y="0"/>
                  </a:lnTo>
                  <a:lnTo>
                    <a:pt x="382524" y="95631"/>
                  </a:lnTo>
                  <a:lnTo>
                    <a:pt x="248793" y="95631"/>
                  </a:lnTo>
                  <a:lnTo>
                    <a:pt x="248793" y="856869"/>
                  </a:lnTo>
                  <a:cubicBezTo>
                    <a:pt x="293370" y="856869"/>
                    <a:pt x="337947" y="856869"/>
                    <a:pt x="382524" y="856869"/>
                  </a:cubicBezTo>
                  <a:cubicBezTo>
                    <a:pt x="382524" y="888682"/>
                    <a:pt x="382619" y="920591"/>
                    <a:pt x="382524" y="952500"/>
                  </a:cubicBezTo>
                  <a:lnTo>
                    <a:pt x="0" y="952500"/>
                  </a:lnTo>
                  <a:cubicBezTo>
                    <a:pt x="0" y="920591"/>
                    <a:pt x="0" y="888682"/>
                    <a:pt x="0" y="856869"/>
                  </a:cubicBezTo>
                  <a:cubicBezTo>
                    <a:pt x="44577" y="856869"/>
                    <a:pt x="89154" y="856869"/>
                    <a:pt x="133731" y="856869"/>
                  </a:cubicBezTo>
                  <a:lnTo>
                    <a:pt x="133731" y="95631"/>
                  </a:lnTo>
                  <a:lnTo>
                    <a:pt x="0" y="95631"/>
                  </a:lnTo>
                  <a:cubicBezTo>
                    <a:pt x="0" y="63722"/>
                    <a:pt x="0" y="3190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B4E91B9-0A97-3141-A66A-E824B4E354B8}"/>
                </a:ext>
              </a:extLst>
            </p:cNvPr>
            <p:cNvSpPr/>
            <p:nvPr/>
          </p:nvSpPr>
          <p:spPr>
            <a:xfrm>
              <a:off x="7188676" y="8629948"/>
              <a:ext cx="678881" cy="952722"/>
            </a:xfrm>
            <a:custGeom>
              <a:avLst/>
              <a:gdLst>
                <a:gd name="connsiteX0" fmla="*/ 0 w 678881"/>
                <a:gd name="connsiteY0" fmla="*/ 83 h 952722"/>
                <a:gd name="connsiteX1" fmla="*/ 409956 w 678881"/>
                <a:gd name="connsiteY1" fmla="*/ 464 h 952722"/>
                <a:gd name="connsiteX2" fmla="*/ 622554 w 678881"/>
                <a:gd name="connsiteY2" fmla="*/ 130575 h 952722"/>
                <a:gd name="connsiteX3" fmla="*/ 607886 w 678881"/>
                <a:gd name="connsiteY3" fmla="*/ 378130 h 952722"/>
                <a:gd name="connsiteX4" fmla="*/ 486347 w 678881"/>
                <a:gd name="connsiteY4" fmla="*/ 452711 h 952722"/>
                <a:gd name="connsiteX5" fmla="*/ 662940 w 678881"/>
                <a:gd name="connsiteY5" fmla="*/ 585394 h 952722"/>
                <a:gd name="connsiteX6" fmla="*/ 543878 w 678881"/>
                <a:gd name="connsiteY6" fmla="*/ 925246 h 952722"/>
                <a:gd name="connsiteX7" fmla="*/ 428530 w 678881"/>
                <a:gd name="connsiteY7" fmla="*/ 952678 h 952722"/>
                <a:gd name="connsiteX8" fmla="*/ 0 w 678881"/>
                <a:gd name="connsiteY8" fmla="*/ 952583 h 952722"/>
                <a:gd name="connsiteX9" fmla="*/ 0 w 678881"/>
                <a:gd name="connsiteY9" fmla="*/ 83 h 952722"/>
                <a:gd name="connsiteX10" fmla="*/ 115062 w 678881"/>
                <a:gd name="connsiteY10" fmla="*/ 101238 h 952722"/>
                <a:gd name="connsiteX11" fmla="*/ 115062 w 678881"/>
                <a:gd name="connsiteY11" fmla="*/ 412039 h 952722"/>
                <a:gd name="connsiteX12" fmla="*/ 400050 w 678881"/>
                <a:gd name="connsiteY12" fmla="*/ 410896 h 952722"/>
                <a:gd name="connsiteX13" fmla="*/ 519398 w 678881"/>
                <a:gd name="connsiteY13" fmla="*/ 313646 h 952722"/>
                <a:gd name="connsiteX14" fmla="*/ 513969 w 678881"/>
                <a:gd name="connsiteY14" fmla="*/ 180391 h 952722"/>
                <a:gd name="connsiteX15" fmla="*/ 389858 w 678881"/>
                <a:gd name="connsiteY15" fmla="*/ 101715 h 952722"/>
                <a:gd name="connsiteX16" fmla="*/ 115062 w 678881"/>
                <a:gd name="connsiteY16" fmla="*/ 101238 h 952722"/>
                <a:gd name="connsiteX17" fmla="*/ 115062 w 678881"/>
                <a:gd name="connsiteY17" fmla="*/ 510432 h 952722"/>
                <a:gd name="connsiteX18" fmla="*/ 115062 w 678881"/>
                <a:gd name="connsiteY18" fmla="*/ 851427 h 952722"/>
                <a:gd name="connsiteX19" fmla="*/ 400526 w 678881"/>
                <a:gd name="connsiteY19" fmla="*/ 851332 h 952722"/>
                <a:gd name="connsiteX20" fmla="*/ 520637 w 678881"/>
                <a:gd name="connsiteY20" fmla="*/ 805993 h 952722"/>
                <a:gd name="connsiteX21" fmla="*/ 555498 w 678881"/>
                <a:gd name="connsiteY21" fmla="*/ 705314 h 952722"/>
                <a:gd name="connsiteX22" fmla="*/ 529304 w 678881"/>
                <a:gd name="connsiteY22" fmla="*/ 566535 h 952722"/>
                <a:gd name="connsiteX23" fmla="*/ 400241 w 678881"/>
                <a:gd name="connsiteY23" fmla="*/ 510623 h 952722"/>
                <a:gd name="connsiteX24" fmla="*/ 115062 w 678881"/>
                <a:gd name="connsiteY24" fmla="*/ 510432 h 9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881" h="952722">
                  <a:moveTo>
                    <a:pt x="0" y="83"/>
                  </a:moveTo>
                  <a:cubicBezTo>
                    <a:pt x="136684" y="369"/>
                    <a:pt x="273272" y="-489"/>
                    <a:pt x="409956" y="464"/>
                  </a:cubicBezTo>
                  <a:cubicBezTo>
                    <a:pt x="497015" y="1893"/>
                    <a:pt x="586931" y="48279"/>
                    <a:pt x="622554" y="130575"/>
                  </a:cubicBezTo>
                  <a:cubicBezTo>
                    <a:pt x="655701" y="208490"/>
                    <a:pt x="657416" y="306693"/>
                    <a:pt x="607886" y="378130"/>
                  </a:cubicBezTo>
                  <a:cubicBezTo>
                    <a:pt x="580073" y="419850"/>
                    <a:pt x="532067" y="438328"/>
                    <a:pt x="486347" y="452711"/>
                  </a:cubicBezTo>
                  <a:cubicBezTo>
                    <a:pt x="563213" y="461950"/>
                    <a:pt x="636365" y="510909"/>
                    <a:pt x="662940" y="585394"/>
                  </a:cubicBezTo>
                  <a:cubicBezTo>
                    <a:pt x="705898" y="706743"/>
                    <a:pt x="660654" y="862191"/>
                    <a:pt x="543878" y="925246"/>
                  </a:cubicBezTo>
                  <a:cubicBezTo>
                    <a:pt x="508730" y="944391"/>
                    <a:pt x="468440" y="953440"/>
                    <a:pt x="428530" y="952678"/>
                  </a:cubicBezTo>
                  <a:cubicBezTo>
                    <a:pt x="285655" y="952488"/>
                    <a:pt x="142875" y="952583"/>
                    <a:pt x="0" y="952583"/>
                  </a:cubicBezTo>
                  <a:lnTo>
                    <a:pt x="0" y="83"/>
                  </a:lnTo>
                  <a:moveTo>
                    <a:pt x="115062" y="101238"/>
                  </a:moveTo>
                  <a:lnTo>
                    <a:pt x="115062" y="412039"/>
                  </a:lnTo>
                  <a:cubicBezTo>
                    <a:pt x="210026" y="411277"/>
                    <a:pt x="305086" y="413658"/>
                    <a:pt x="400050" y="410896"/>
                  </a:cubicBezTo>
                  <a:cubicBezTo>
                    <a:pt x="455486" y="408896"/>
                    <a:pt x="510540" y="370605"/>
                    <a:pt x="519398" y="313646"/>
                  </a:cubicBezTo>
                  <a:cubicBezTo>
                    <a:pt x="523875" y="269640"/>
                    <a:pt x="527495" y="223158"/>
                    <a:pt x="513969" y="180391"/>
                  </a:cubicBezTo>
                  <a:cubicBezTo>
                    <a:pt x="496919" y="128956"/>
                    <a:pt x="441293" y="102000"/>
                    <a:pt x="389858" y="101715"/>
                  </a:cubicBezTo>
                  <a:cubicBezTo>
                    <a:pt x="298228" y="100572"/>
                    <a:pt x="206693" y="101715"/>
                    <a:pt x="115062" y="101238"/>
                  </a:cubicBezTo>
                  <a:moveTo>
                    <a:pt x="115062" y="510432"/>
                  </a:moveTo>
                  <a:lnTo>
                    <a:pt x="115062" y="851427"/>
                  </a:lnTo>
                  <a:cubicBezTo>
                    <a:pt x="210217" y="851332"/>
                    <a:pt x="305372" y="851523"/>
                    <a:pt x="400526" y="851332"/>
                  </a:cubicBezTo>
                  <a:cubicBezTo>
                    <a:pt x="443960" y="851046"/>
                    <a:pt x="490538" y="839235"/>
                    <a:pt x="520637" y="805993"/>
                  </a:cubicBezTo>
                  <a:cubicBezTo>
                    <a:pt x="545878" y="779133"/>
                    <a:pt x="555212" y="741318"/>
                    <a:pt x="555498" y="705314"/>
                  </a:cubicBezTo>
                  <a:cubicBezTo>
                    <a:pt x="556355" y="658356"/>
                    <a:pt x="558832" y="606349"/>
                    <a:pt x="529304" y="566535"/>
                  </a:cubicBezTo>
                  <a:cubicBezTo>
                    <a:pt x="500348" y="525768"/>
                    <a:pt x="448056" y="510718"/>
                    <a:pt x="400241" y="510623"/>
                  </a:cubicBezTo>
                  <a:cubicBezTo>
                    <a:pt x="305181" y="510147"/>
                    <a:pt x="210122" y="510623"/>
                    <a:pt x="115062" y="5104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C6552B-CC29-F330-6668-3C653EA3A00C}"/>
                </a:ext>
              </a:extLst>
            </p:cNvPr>
            <p:cNvSpPr/>
            <p:nvPr/>
          </p:nvSpPr>
          <p:spPr>
            <a:xfrm>
              <a:off x="8079644" y="8629935"/>
              <a:ext cx="854868" cy="952499"/>
            </a:xfrm>
            <a:custGeom>
              <a:avLst/>
              <a:gdLst>
                <a:gd name="connsiteX0" fmla="*/ 0 w 854868"/>
                <a:gd name="connsiteY0" fmla="*/ 95 h 952499"/>
                <a:gd name="connsiteX1" fmla="*/ 153734 w 854868"/>
                <a:gd name="connsiteY1" fmla="*/ 95 h 952499"/>
                <a:gd name="connsiteX2" fmla="*/ 430530 w 854868"/>
                <a:gd name="connsiteY2" fmla="*/ 516827 h 952499"/>
                <a:gd name="connsiteX3" fmla="*/ 706946 w 854868"/>
                <a:gd name="connsiteY3" fmla="*/ 0 h 952499"/>
                <a:gd name="connsiteX4" fmla="*/ 854869 w 854868"/>
                <a:gd name="connsiteY4" fmla="*/ 0 h 952499"/>
                <a:gd name="connsiteX5" fmla="*/ 854869 w 854868"/>
                <a:gd name="connsiteY5" fmla="*/ 952500 h 952499"/>
                <a:gd name="connsiteX6" fmla="*/ 742569 w 854868"/>
                <a:gd name="connsiteY6" fmla="*/ 952500 h 952499"/>
                <a:gd name="connsiteX7" fmla="*/ 741521 w 854868"/>
                <a:gd name="connsiteY7" fmla="*/ 146780 h 952499"/>
                <a:gd name="connsiteX8" fmla="*/ 707422 w 854868"/>
                <a:gd name="connsiteY8" fmla="*/ 207074 h 952499"/>
                <a:gd name="connsiteX9" fmla="*/ 427577 w 854868"/>
                <a:gd name="connsiteY9" fmla="*/ 725138 h 952499"/>
                <a:gd name="connsiteX10" fmla="*/ 193262 w 854868"/>
                <a:gd name="connsiteY10" fmla="*/ 297752 h 952499"/>
                <a:gd name="connsiteX11" fmla="*/ 113348 w 854868"/>
                <a:gd name="connsiteY11" fmla="*/ 146209 h 952499"/>
                <a:gd name="connsiteX12" fmla="*/ 112300 w 854868"/>
                <a:gd name="connsiteY12" fmla="*/ 952500 h 952499"/>
                <a:gd name="connsiteX13" fmla="*/ 0 w 854868"/>
                <a:gd name="connsiteY13" fmla="*/ 952500 h 952499"/>
                <a:gd name="connsiteX14" fmla="*/ 0 w 854868"/>
                <a:gd name="connsiteY14" fmla="*/ 95 h 9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4868" h="952499">
                  <a:moveTo>
                    <a:pt x="0" y="95"/>
                  </a:moveTo>
                  <a:cubicBezTo>
                    <a:pt x="51245" y="95"/>
                    <a:pt x="102489" y="95"/>
                    <a:pt x="153734" y="95"/>
                  </a:cubicBezTo>
                  <a:cubicBezTo>
                    <a:pt x="246221" y="172212"/>
                    <a:pt x="335090" y="346424"/>
                    <a:pt x="430530" y="516827"/>
                  </a:cubicBezTo>
                  <a:cubicBezTo>
                    <a:pt x="522923" y="344615"/>
                    <a:pt x="614744" y="172212"/>
                    <a:pt x="706946" y="0"/>
                  </a:cubicBezTo>
                  <a:lnTo>
                    <a:pt x="854869" y="0"/>
                  </a:lnTo>
                  <a:lnTo>
                    <a:pt x="854869" y="952500"/>
                  </a:lnTo>
                  <a:lnTo>
                    <a:pt x="742569" y="952500"/>
                  </a:lnTo>
                  <a:cubicBezTo>
                    <a:pt x="741902" y="683895"/>
                    <a:pt x="743998" y="415290"/>
                    <a:pt x="741521" y="146780"/>
                  </a:cubicBezTo>
                  <a:cubicBezTo>
                    <a:pt x="726948" y="164973"/>
                    <a:pt x="717613" y="186404"/>
                    <a:pt x="707422" y="207074"/>
                  </a:cubicBezTo>
                  <a:cubicBezTo>
                    <a:pt x="619982" y="382810"/>
                    <a:pt x="520541" y="552260"/>
                    <a:pt x="427577" y="725138"/>
                  </a:cubicBezTo>
                  <a:cubicBezTo>
                    <a:pt x="349472" y="582644"/>
                    <a:pt x="270510" y="440722"/>
                    <a:pt x="193262" y="297752"/>
                  </a:cubicBezTo>
                  <a:cubicBezTo>
                    <a:pt x="165830" y="247650"/>
                    <a:pt x="145161" y="193739"/>
                    <a:pt x="113348" y="146209"/>
                  </a:cubicBezTo>
                  <a:cubicBezTo>
                    <a:pt x="110966" y="415004"/>
                    <a:pt x="112967" y="683705"/>
                    <a:pt x="112300" y="952500"/>
                  </a:cubicBezTo>
                  <a:lnTo>
                    <a:pt x="0" y="9525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266CF2-A3CF-C8D9-7BB9-06D2E42E9729}"/>
                </a:ext>
              </a:extLst>
            </p:cNvPr>
            <p:cNvSpPr/>
            <p:nvPr/>
          </p:nvSpPr>
          <p:spPr>
            <a:xfrm>
              <a:off x="9365138" y="8630030"/>
              <a:ext cx="723900" cy="952500"/>
            </a:xfrm>
            <a:custGeom>
              <a:avLst/>
              <a:gdLst>
                <a:gd name="connsiteX0" fmla="*/ 0 w 723900"/>
                <a:gd name="connsiteY0" fmla="*/ 0 h 952500"/>
                <a:gd name="connsiteX1" fmla="*/ 723900 w 723900"/>
                <a:gd name="connsiteY1" fmla="*/ 0 h 952500"/>
                <a:gd name="connsiteX2" fmla="*/ 723900 w 723900"/>
                <a:gd name="connsiteY2" fmla="*/ 184595 h 952500"/>
                <a:gd name="connsiteX3" fmla="*/ 465963 w 723900"/>
                <a:gd name="connsiteY3" fmla="*/ 184499 h 952500"/>
                <a:gd name="connsiteX4" fmla="*/ 465963 w 723900"/>
                <a:gd name="connsiteY4" fmla="*/ 952500 h 952500"/>
                <a:gd name="connsiteX5" fmla="*/ 257937 w 723900"/>
                <a:gd name="connsiteY5" fmla="*/ 952500 h 952500"/>
                <a:gd name="connsiteX6" fmla="*/ 257937 w 723900"/>
                <a:gd name="connsiteY6" fmla="*/ 184595 h 952500"/>
                <a:gd name="connsiteX7" fmla="*/ 0 w 723900"/>
                <a:gd name="connsiteY7" fmla="*/ 184595 h 952500"/>
                <a:gd name="connsiteX8" fmla="*/ 0 w 723900"/>
                <a:gd name="connsiteY8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900" h="952500">
                  <a:moveTo>
                    <a:pt x="0" y="0"/>
                  </a:moveTo>
                  <a:lnTo>
                    <a:pt x="723900" y="0"/>
                  </a:lnTo>
                  <a:lnTo>
                    <a:pt x="723900" y="184595"/>
                  </a:lnTo>
                  <a:cubicBezTo>
                    <a:pt x="637889" y="184595"/>
                    <a:pt x="551879" y="184595"/>
                    <a:pt x="465963" y="184499"/>
                  </a:cubicBezTo>
                  <a:cubicBezTo>
                    <a:pt x="465868" y="440531"/>
                    <a:pt x="465963" y="696468"/>
                    <a:pt x="465963" y="952500"/>
                  </a:cubicBezTo>
                  <a:lnTo>
                    <a:pt x="257937" y="952500"/>
                  </a:lnTo>
                  <a:lnTo>
                    <a:pt x="257937" y="184595"/>
                  </a:lnTo>
                  <a:cubicBezTo>
                    <a:pt x="172021" y="184499"/>
                    <a:pt x="86011" y="184595"/>
                    <a:pt x="0" y="1845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944B8FF-4796-89E0-ECF1-D2DAE08721F7}"/>
                </a:ext>
              </a:extLst>
            </p:cNvPr>
            <p:cNvSpPr/>
            <p:nvPr/>
          </p:nvSpPr>
          <p:spPr>
            <a:xfrm>
              <a:off x="12344082" y="8630030"/>
              <a:ext cx="875252" cy="952622"/>
            </a:xfrm>
            <a:custGeom>
              <a:avLst/>
              <a:gdLst>
                <a:gd name="connsiteX0" fmla="*/ 14954 w 875252"/>
                <a:gd name="connsiteY0" fmla="*/ 0 h 952622"/>
                <a:gd name="connsiteX1" fmla="*/ 257080 w 875252"/>
                <a:gd name="connsiteY1" fmla="*/ 0 h 952622"/>
                <a:gd name="connsiteX2" fmla="*/ 444627 w 875252"/>
                <a:gd name="connsiteY2" fmla="*/ 324612 h 952622"/>
                <a:gd name="connsiteX3" fmla="*/ 634555 w 875252"/>
                <a:gd name="connsiteY3" fmla="*/ 95 h 952622"/>
                <a:gd name="connsiteX4" fmla="*/ 858869 w 875252"/>
                <a:gd name="connsiteY4" fmla="*/ 95 h 952622"/>
                <a:gd name="connsiteX5" fmla="*/ 565499 w 875252"/>
                <a:gd name="connsiteY5" fmla="*/ 464058 h 952622"/>
                <a:gd name="connsiteX6" fmla="*/ 875252 w 875252"/>
                <a:gd name="connsiteY6" fmla="*/ 952595 h 952622"/>
                <a:gd name="connsiteX7" fmla="*/ 634555 w 875252"/>
                <a:gd name="connsiteY7" fmla="*/ 952595 h 952622"/>
                <a:gd name="connsiteX8" fmla="*/ 426625 w 875252"/>
                <a:gd name="connsiteY8" fmla="*/ 599504 h 952622"/>
                <a:gd name="connsiteX9" fmla="*/ 224314 w 875252"/>
                <a:gd name="connsiteY9" fmla="*/ 952595 h 952622"/>
                <a:gd name="connsiteX10" fmla="*/ 0 w 875252"/>
                <a:gd name="connsiteY10" fmla="*/ 952595 h 952622"/>
                <a:gd name="connsiteX11" fmla="*/ 305562 w 875252"/>
                <a:gd name="connsiteY11" fmla="*/ 459867 h 952622"/>
                <a:gd name="connsiteX12" fmla="*/ 14954 w 875252"/>
                <a:gd name="connsiteY12" fmla="*/ 95 h 95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5252" h="952622">
                  <a:moveTo>
                    <a:pt x="14954" y="0"/>
                  </a:moveTo>
                  <a:cubicBezTo>
                    <a:pt x="95631" y="0"/>
                    <a:pt x="176308" y="0"/>
                    <a:pt x="257080" y="0"/>
                  </a:cubicBezTo>
                  <a:cubicBezTo>
                    <a:pt x="319754" y="108109"/>
                    <a:pt x="381381" y="216789"/>
                    <a:pt x="444627" y="324612"/>
                  </a:cubicBezTo>
                  <a:cubicBezTo>
                    <a:pt x="508064" y="216503"/>
                    <a:pt x="571119" y="108204"/>
                    <a:pt x="634555" y="95"/>
                  </a:cubicBezTo>
                  <a:lnTo>
                    <a:pt x="858869" y="95"/>
                  </a:lnTo>
                  <a:cubicBezTo>
                    <a:pt x="761143" y="154781"/>
                    <a:pt x="663321" y="309372"/>
                    <a:pt x="565499" y="464058"/>
                  </a:cubicBezTo>
                  <a:cubicBezTo>
                    <a:pt x="668750" y="626840"/>
                    <a:pt x="772001" y="789718"/>
                    <a:pt x="875252" y="952595"/>
                  </a:cubicBezTo>
                  <a:cubicBezTo>
                    <a:pt x="795052" y="952691"/>
                    <a:pt x="714756" y="952500"/>
                    <a:pt x="634555" y="952595"/>
                  </a:cubicBezTo>
                  <a:cubicBezTo>
                    <a:pt x="565118" y="834962"/>
                    <a:pt x="496538" y="716852"/>
                    <a:pt x="426625" y="599504"/>
                  </a:cubicBezTo>
                  <a:cubicBezTo>
                    <a:pt x="358807" y="716947"/>
                    <a:pt x="291846" y="834962"/>
                    <a:pt x="224314" y="952595"/>
                  </a:cubicBezTo>
                  <a:lnTo>
                    <a:pt x="0" y="952595"/>
                  </a:lnTo>
                  <a:cubicBezTo>
                    <a:pt x="101822" y="788289"/>
                    <a:pt x="203740" y="624173"/>
                    <a:pt x="305562" y="459867"/>
                  </a:cubicBezTo>
                  <a:cubicBezTo>
                    <a:pt x="208693" y="306705"/>
                    <a:pt x="111823" y="153353"/>
                    <a:pt x="14954" y="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2DF0011-F527-8047-800F-7E155446FCD6}"/>
                </a:ext>
              </a:extLst>
            </p:cNvPr>
            <p:cNvSpPr/>
            <p:nvPr/>
          </p:nvSpPr>
          <p:spPr>
            <a:xfrm>
              <a:off x="16351421" y="8727139"/>
              <a:ext cx="728351" cy="1144977"/>
            </a:xfrm>
            <a:custGeom>
              <a:avLst/>
              <a:gdLst>
                <a:gd name="connsiteX0" fmla="*/ 509416 w 728351"/>
                <a:gd name="connsiteY0" fmla="*/ 14429 h 1144977"/>
                <a:gd name="connsiteX1" fmla="*/ 685629 w 728351"/>
                <a:gd name="connsiteY1" fmla="*/ 904 h 1144977"/>
                <a:gd name="connsiteX2" fmla="*/ 685724 w 728351"/>
                <a:gd name="connsiteY2" fmla="*/ 151304 h 1144977"/>
                <a:gd name="connsiteX3" fmla="*/ 522275 w 728351"/>
                <a:gd name="connsiteY3" fmla="*/ 152542 h 1144977"/>
                <a:gd name="connsiteX4" fmla="*/ 628097 w 728351"/>
                <a:gd name="connsiteY4" fmla="*/ 257031 h 1144977"/>
                <a:gd name="connsiteX5" fmla="*/ 595141 w 728351"/>
                <a:gd name="connsiteY5" fmla="*/ 517730 h 1144977"/>
                <a:gd name="connsiteX6" fmla="*/ 424834 w 728351"/>
                <a:gd name="connsiteY6" fmla="*/ 596312 h 1144977"/>
                <a:gd name="connsiteX7" fmla="*/ 215093 w 728351"/>
                <a:gd name="connsiteY7" fmla="*/ 586406 h 1144977"/>
                <a:gd name="connsiteX8" fmla="*/ 207664 w 728351"/>
                <a:gd name="connsiteY8" fmla="*/ 685561 h 1144977"/>
                <a:gd name="connsiteX9" fmla="*/ 352254 w 728351"/>
                <a:gd name="connsiteY9" fmla="*/ 698229 h 1144977"/>
                <a:gd name="connsiteX10" fmla="*/ 619430 w 728351"/>
                <a:gd name="connsiteY10" fmla="*/ 722327 h 1144977"/>
                <a:gd name="connsiteX11" fmla="*/ 722490 w 728351"/>
                <a:gd name="connsiteY11" fmla="*/ 848248 h 1144977"/>
                <a:gd name="connsiteX12" fmla="*/ 671818 w 728351"/>
                <a:gd name="connsiteY12" fmla="*/ 1060560 h 1144977"/>
                <a:gd name="connsiteX13" fmla="*/ 458933 w 728351"/>
                <a:gd name="connsiteY13" fmla="*/ 1139237 h 1144977"/>
                <a:gd name="connsiteX14" fmla="*/ 192615 w 728351"/>
                <a:gd name="connsiteY14" fmla="*/ 1135141 h 1144977"/>
                <a:gd name="connsiteX15" fmla="*/ 44406 w 728351"/>
                <a:gd name="connsiteY15" fmla="*/ 1078372 h 1144977"/>
                <a:gd name="connsiteX16" fmla="*/ 53168 w 728351"/>
                <a:gd name="connsiteY16" fmla="*/ 870060 h 1144977"/>
                <a:gd name="connsiteX17" fmla="*/ 132893 w 728351"/>
                <a:gd name="connsiteY17" fmla="*/ 840533 h 1144977"/>
                <a:gd name="connsiteX18" fmla="*/ 133845 w 728351"/>
                <a:gd name="connsiteY18" fmla="*/ 828817 h 1144977"/>
                <a:gd name="connsiteX19" fmla="*/ 74886 w 728351"/>
                <a:gd name="connsiteY19" fmla="*/ 800909 h 1144977"/>
                <a:gd name="connsiteX20" fmla="*/ 62407 w 728351"/>
                <a:gd name="connsiteY20" fmla="*/ 623458 h 1144977"/>
                <a:gd name="connsiteX21" fmla="*/ 167373 w 728351"/>
                <a:gd name="connsiteY21" fmla="*/ 571451 h 1144977"/>
                <a:gd name="connsiteX22" fmla="*/ 48883 w 728351"/>
                <a:gd name="connsiteY22" fmla="*/ 446293 h 1144977"/>
                <a:gd name="connsiteX23" fmla="*/ 89078 w 728351"/>
                <a:gd name="connsiteY23" fmla="*/ 211311 h 1144977"/>
                <a:gd name="connsiteX24" fmla="*/ 259099 w 728351"/>
                <a:gd name="connsiteY24" fmla="*/ 128444 h 1144977"/>
                <a:gd name="connsiteX25" fmla="*/ 463982 w 728351"/>
                <a:gd name="connsiteY25" fmla="*/ 135397 h 1144977"/>
                <a:gd name="connsiteX26" fmla="*/ 509416 w 728351"/>
                <a:gd name="connsiteY26" fmla="*/ 14429 h 1144977"/>
                <a:gd name="connsiteX27" fmla="*/ 299866 w 728351"/>
                <a:gd name="connsiteY27" fmla="*/ 260841 h 1144977"/>
                <a:gd name="connsiteX28" fmla="*/ 226714 w 728351"/>
                <a:gd name="connsiteY28" fmla="*/ 331612 h 1144977"/>
                <a:gd name="connsiteX29" fmla="*/ 251860 w 728351"/>
                <a:gd name="connsiteY29" fmla="*/ 441245 h 1144977"/>
                <a:gd name="connsiteX30" fmla="*/ 381210 w 728351"/>
                <a:gd name="connsiteY30" fmla="*/ 465724 h 1144977"/>
                <a:gd name="connsiteX31" fmla="*/ 458838 w 728351"/>
                <a:gd name="connsiteY31" fmla="*/ 397906 h 1144977"/>
                <a:gd name="connsiteX32" fmla="*/ 431216 w 728351"/>
                <a:gd name="connsiteY32" fmla="*/ 281320 h 1144977"/>
                <a:gd name="connsiteX33" fmla="*/ 299866 w 728351"/>
                <a:gd name="connsiteY33" fmla="*/ 260841 h 1144977"/>
                <a:gd name="connsiteX34" fmla="*/ 182613 w 728351"/>
                <a:gd name="connsiteY34" fmla="*/ 987218 h 1144977"/>
                <a:gd name="connsiteX35" fmla="*/ 343872 w 728351"/>
                <a:gd name="connsiteY35" fmla="*/ 1010554 h 1144977"/>
                <a:gd name="connsiteX36" fmla="*/ 507321 w 728351"/>
                <a:gd name="connsiteY36" fmla="*/ 990170 h 1144977"/>
                <a:gd name="connsiteX37" fmla="*/ 517321 w 728351"/>
                <a:gd name="connsiteY37" fmla="*/ 890158 h 1144977"/>
                <a:gd name="connsiteX38" fmla="*/ 428644 w 728351"/>
                <a:gd name="connsiteY38" fmla="*/ 870536 h 1144977"/>
                <a:gd name="connsiteX39" fmla="*/ 180994 w 728351"/>
                <a:gd name="connsiteY39" fmla="*/ 870155 h 1144977"/>
                <a:gd name="connsiteX40" fmla="*/ 182613 w 728351"/>
                <a:gd name="connsiteY40" fmla="*/ 987218 h 11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28351" h="1144977">
                  <a:moveTo>
                    <a:pt x="509416" y="14429"/>
                  </a:moveTo>
                  <a:cubicBezTo>
                    <a:pt x="564471" y="-10431"/>
                    <a:pt x="627240" y="5381"/>
                    <a:pt x="685629" y="904"/>
                  </a:cubicBezTo>
                  <a:cubicBezTo>
                    <a:pt x="685629" y="51005"/>
                    <a:pt x="685629" y="101202"/>
                    <a:pt x="685724" y="151304"/>
                  </a:cubicBezTo>
                  <a:cubicBezTo>
                    <a:pt x="631146" y="151875"/>
                    <a:pt x="576663" y="150065"/>
                    <a:pt x="522275" y="152542"/>
                  </a:cubicBezTo>
                  <a:cubicBezTo>
                    <a:pt x="564185" y="179498"/>
                    <a:pt x="607809" y="209311"/>
                    <a:pt x="628097" y="257031"/>
                  </a:cubicBezTo>
                  <a:cubicBezTo>
                    <a:pt x="665245" y="340280"/>
                    <a:pt x="658673" y="448769"/>
                    <a:pt x="595141" y="517730"/>
                  </a:cubicBezTo>
                  <a:cubicBezTo>
                    <a:pt x="551136" y="564879"/>
                    <a:pt x="487223" y="587168"/>
                    <a:pt x="424834" y="596312"/>
                  </a:cubicBezTo>
                  <a:cubicBezTo>
                    <a:pt x="355112" y="605551"/>
                    <a:pt x="283388" y="603932"/>
                    <a:pt x="215093" y="586406"/>
                  </a:cubicBezTo>
                  <a:cubicBezTo>
                    <a:pt x="183757" y="608123"/>
                    <a:pt x="170231" y="663177"/>
                    <a:pt x="207664" y="685561"/>
                  </a:cubicBezTo>
                  <a:cubicBezTo>
                    <a:pt x="252527" y="707087"/>
                    <a:pt x="304247" y="695181"/>
                    <a:pt x="352254" y="698229"/>
                  </a:cubicBezTo>
                  <a:cubicBezTo>
                    <a:pt x="441312" y="701277"/>
                    <a:pt x="534848" y="687085"/>
                    <a:pt x="619430" y="722327"/>
                  </a:cubicBezTo>
                  <a:cubicBezTo>
                    <a:pt x="672484" y="743282"/>
                    <a:pt x="712108" y="792241"/>
                    <a:pt x="722490" y="848248"/>
                  </a:cubicBezTo>
                  <a:cubicBezTo>
                    <a:pt x="736301" y="921019"/>
                    <a:pt x="728110" y="1006744"/>
                    <a:pt x="671818" y="1060560"/>
                  </a:cubicBezTo>
                  <a:cubicBezTo>
                    <a:pt x="614857" y="1114281"/>
                    <a:pt x="534086" y="1130283"/>
                    <a:pt x="458933" y="1139237"/>
                  </a:cubicBezTo>
                  <a:cubicBezTo>
                    <a:pt x="370447" y="1147428"/>
                    <a:pt x="280721" y="1147524"/>
                    <a:pt x="192615" y="1135141"/>
                  </a:cubicBezTo>
                  <a:cubicBezTo>
                    <a:pt x="140322" y="1126473"/>
                    <a:pt x="85744" y="1113233"/>
                    <a:pt x="44406" y="1078372"/>
                  </a:cubicBezTo>
                  <a:cubicBezTo>
                    <a:pt x="-17698" y="1026937"/>
                    <a:pt x="-14554" y="915209"/>
                    <a:pt x="53168" y="870060"/>
                  </a:cubicBezTo>
                  <a:cubicBezTo>
                    <a:pt x="76505" y="852820"/>
                    <a:pt x="105461" y="847867"/>
                    <a:pt x="132893" y="840533"/>
                  </a:cubicBezTo>
                  <a:cubicBezTo>
                    <a:pt x="133179" y="837580"/>
                    <a:pt x="133560" y="831674"/>
                    <a:pt x="133845" y="828817"/>
                  </a:cubicBezTo>
                  <a:cubicBezTo>
                    <a:pt x="113747" y="820149"/>
                    <a:pt x="91459" y="815577"/>
                    <a:pt x="74886" y="800909"/>
                  </a:cubicBezTo>
                  <a:cubicBezTo>
                    <a:pt x="22880" y="759475"/>
                    <a:pt x="13259" y="670702"/>
                    <a:pt x="62407" y="623458"/>
                  </a:cubicBezTo>
                  <a:cubicBezTo>
                    <a:pt x="90411" y="594597"/>
                    <a:pt x="130036" y="582786"/>
                    <a:pt x="167373" y="571451"/>
                  </a:cubicBezTo>
                  <a:cubicBezTo>
                    <a:pt x="114129" y="546401"/>
                    <a:pt x="66980" y="503538"/>
                    <a:pt x="48883" y="446293"/>
                  </a:cubicBezTo>
                  <a:cubicBezTo>
                    <a:pt x="23546" y="368283"/>
                    <a:pt x="33357" y="274271"/>
                    <a:pt x="89078" y="211311"/>
                  </a:cubicBezTo>
                  <a:cubicBezTo>
                    <a:pt x="132036" y="162448"/>
                    <a:pt x="196043" y="138159"/>
                    <a:pt x="259099" y="128444"/>
                  </a:cubicBezTo>
                  <a:cubicBezTo>
                    <a:pt x="327012" y="118728"/>
                    <a:pt x="396925" y="119871"/>
                    <a:pt x="463982" y="135397"/>
                  </a:cubicBezTo>
                  <a:cubicBezTo>
                    <a:pt x="462457" y="91963"/>
                    <a:pt x="465697" y="37289"/>
                    <a:pt x="509416" y="14429"/>
                  </a:cubicBezTo>
                  <a:moveTo>
                    <a:pt x="299866" y="260841"/>
                  </a:moveTo>
                  <a:cubicBezTo>
                    <a:pt x="264243" y="267223"/>
                    <a:pt x="231476" y="294464"/>
                    <a:pt x="226714" y="331612"/>
                  </a:cubicBezTo>
                  <a:cubicBezTo>
                    <a:pt x="221476" y="368855"/>
                    <a:pt x="221571" y="413908"/>
                    <a:pt x="251860" y="441245"/>
                  </a:cubicBezTo>
                  <a:cubicBezTo>
                    <a:pt x="286817" y="471534"/>
                    <a:pt x="337585" y="472201"/>
                    <a:pt x="381210" y="465724"/>
                  </a:cubicBezTo>
                  <a:cubicBezTo>
                    <a:pt x="417214" y="460676"/>
                    <a:pt x="452171" y="435339"/>
                    <a:pt x="458838" y="397906"/>
                  </a:cubicBezTo>
                  <a:cubicBezTo>
                    <a:pt x="465315" y="358282"/>
                    <a:pt x="465315" y="308942"/>
                    <a:pt x="431216" y="281320"/>
                  </a:cubicBezTo>
                  <a:cubicBezTo>
                    <a:pt x="394164" y="253221"/>
                    <a:pt x="343586" y="252935"/>
                    <a:pt x="299866" y="260841"/>
                  </a:cubicBezTo>
                  <a:moveTo>
                    <a:pt x="182613" y="987218"/>
                  </a:moveTo>
                  <a:cubicBezTo>
                    <a:pt x="230810" y="1015888"/>
                    <a:pt x="289960" y="1009411"/>
                    <a:pt x="343872" y="1010554"/>
                  </a:cubicBezTo>
                  <a:cubicBezTo>
                    <a:pt x="398354" y="1009411"/>
                    <a:pt x="457124" y="1016078"/>
                    <a:pt x="507321" y="990170"/>
                  </a:cubicBezTo>
                  <a:cubicBezTo>
                    <a:pt x="543135" y="972073"/>
                    <a:pt x="550183" y="914256"/>
                    <a:pt x="517321" y="890158"/>
                  </a:cubicBezTo>
                  <a:cubicBezTo>
                    <a:pt x="491509" y="872346"/>
                    <a:pt x="458744" y="871394"/>
                    <a:pt x="428644" y="870536"/>
                  </a:cubicBezTo>
                  <a:cubicBezTo>
                    <a:pt x="346062" y="870155"/>
                    <a:pt x="263481" y="871013"/>
                    <a:pt x="180994" y="870155"/>
                  </a:cubicBezTo>
                  <a:cubicBezTo>
                    <a:pt x="153467" y="902064"/>
                    <a:pt x="142608" y="960548"/>
                    <a:pt x="182613" y="987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3871B77-82D8-9E96-7FDF-19E07894D012}"/>
                </a:ext>
              </a:extLst>
            </p:cNvPr>
            <p:cNvSpPr/>
            <p:nvPr/>
          </p:nvSpPr>
          <p:spPr>
            <a:xfrm>
              <a:off x="10085832" y="8849421"/>
              <a:ext cx="669369" cy="749856"/>
            </a:xfrm>
            <a:custGeom>
              <a:avLst/>
              <a:gdLst>
                <a:gd name="connsiteX0" fmla="*/ 260667 w 669369"/>
                <a:gd name="connsiteY0" fmla="*/ 6542 h 749856"/>
                <a:gd name="connsiteX1" fmla="*/ 515461 w 669369"/>
                <a:gd name="connsiteY1" fmla="*/ 44071 h 749856"/>
                <a:gd name="connsiteX2" fmla="*/ 650335 w 669369"/>
                <a:gd name="connsiteY2" fmla="*/ 226855 h 749856"/>
                <a:gd name="connsiteX3" fmla="*/ 669099 w 669369"/>
                <a:gd name="connsiteY3" fmla="*/ 426404 h 749856"/>
                <a:gd name="connsiteX4" fmla="*/ 208470 w 669369"/>
                <a:gd name="connsiteY4" fmla="*/ 426404 h 749856"/>
                <a:gd name="connsiteX5" fmla="*/ 248666 w 669369"/>
                <a:gd name="connsiteY5" fmla="*/ 550039 h 749856"/>
                <a:gd name="connsiteX6" fmla="*/ 408590 w 669369"/>
                <a:gd name="connsiteY6" fmla="*/ 587472 h 749856"/>
                <a:gd name="connsiteX7" fmla="*/ 543464 w 669369"/>
                <a:gd name="connsiteY7" fmla="*/ 505081 h 749856"/>
                <a:gd name="connsiteX8" fmla="*/ 645001 w 669369"/>
                <a:gd name="connsiteY8" fmla="*/ 630239 h 749856"/>
                <a:gd name="connsiteX9" fmla="*/ 370110 w 669369"/>
                <a:gd name="connsiteY9" fmla="*/ 749111 h 749856"/>
                <a:gd name="connsiteX10" fmla="*/ 115697 w 669369"/>
                <a:gd name="connsiteY10" fmla="*/ 673673 h 749856"/>
                <a:gd name="connsiteX11" fmla="*/ 2444 w 669369"/>
                <a:gd name="connsiteY11" fmla="*/ 428785 h 749856"/>
                <a:gd name="connsiteX12" fmla="*/ 63881 w 669369"/>
                <a:gd name="connsiteY12" fmla="*/ 132082 h 749856"/>
                <a:gd name="connsiteX13" fmla="*/ 260667 w 669369"/>
                <a:gd name="connsiteY13" fmla="*/ 6542 h 749856"/>
                <a:gd name="connsiteX14" fmla="*/ 236283 w 669369"/>
                <a:gd name="connsiteY14" fmla="*/ 199900 h 749856"/>
                <a:gd name="connsiteX15" fmla="*/ 208375 w 669369"/>
                <a:gd name="connsiteY15" fmla="*/ 307246 h 749856"/>
                <a:gd name="connsiteX16" fmla="*/ 460216 w 669369"/>
                <a:gd name="connsiteY16" fmla="*/ 307246 h 749856"/>
                <a:gd name="connsiteX17" fmla="*/ 429450 w 669369"/>
                <a:gd name="connsiteY17" fmla="*/ 188851 h 749856"/>
                <a:gd name="connsiteX18" fmla="*/ 236283 w 669369"/>
                <a:gd name="connsiteY18" fmla="*/ 199900 h 74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9369" h="749856">
                  <a:moveTo>
                    <a:pt x="260667" y="6542"/>
                  </a:moveTo>
                  <a:cubicBezTo>
                    <a:pt x="346297" y="-7650"/>
                    <a:pt x="439261" y="-316"/>
                    <a:pt x="515461" y="44071"/>
                  </a:cubicBezTo>
                  <a:cubicBezTo>
                    <a:pt x="583279" y="83123"/>
                    <a:pt x="629285" y="152465"/>
                    <a:pt x="650335" y="226855"/>
                  </a:cubicBezTo>
                  <a:cubicBezTo>
                    <a:pt x="669956" y="291435"/>
                    <a:pt x="669956" y="359539"/>
                    <a:pt x="669099" y="426404"/>
                  </a:cubicBezTo>
                  <a:cubicBezTo>
                    <a:pt x="515556" y="426404"/>
                    <a:pt x="362013" y="426404"/>
                    <a:pt x="208470" y="426404"/>
                  </a:cubicBezTo>
                  <a:cubicBezTo>
                    <a:pt x="208565" y="470124"/>
                    <a:pt x="215900" y="518035"/>
                    <a:pt x="248666" y="550039"/>
                  </a:cubicBezTo>
                  <a:cubicBezTo>
                    <a:pt x="290004" y="590806"/>
                    <a:pt x="353822" y="596140"/>
                    <a:pt x="408590" y="587472"/>
                  </a:cubicBezTo>
                  <a:cubicBezTo>
                    <a:pt x="462693" y="579090"/>
                    <a:pt x="506603" y="543181"/>
                    <a:pt x="543464" y="505081"/>
                  </a:cubicBezTo>
                  <a:cubicBezTo>
                    <a:pt x="577373" y="546705"/>
                    <a:pt x="610235" y="589282"/>
                    <a:pt x="645001" y="630239"/>
                  </a:cubicBezTo>
                  <a:cubicBezTo>
                    <a:pt x="576993" y="708916"/>
                    <a:pt x="471741" y="744920"/>
                    <a:pt x="370110" y="749111"/>
                  </a:cubicBezTo>
                  <a:cubicBezTo>
                    <a:pt x="280384" y="754159"/>
                    <a:pt x="184848" y="734062"/>
                    <a:pt x="115697" y="673673"/>
                  </a:cubicBezTo>
                  <a:cubicBezTo>
                    <a:pt x="44640" y="613094"/>
                    <a:pt x="10255" y="519844"/>
                    <a:pt x="2444" y="428785"/>
                  </a:cubicBezTo>
                  <a:cubicBezTo>
                    <a:pt x="-6128" y="327249"/>
                    <a:pt x="6350" y="218664"/>
                    <a:pt x="63881" y="132082"/>
                  </a:cubicBezTo>
                  <a:cubicBezTo>
                    <a:pt x="107886" y="64645"/>
                    <a:pt x="181800" y="19972"/>
                    <a:pt x="260667" y="6542"/>
                  </a:cubicBezTo>
                  <a:moveTo>
                    <a:pt x="236283" y="199900"/>
                  </a:moveTo>
                  <a:cubicBezTo>
                    <a:pt x="213804" y="230856"/>
                    <a:pt x="209042" y="270004"/>
                    <a:pt x="208375" y="307246"/>
                  </a:cubicBezTo>
                  <a:lnTo>
                    <a:pt x="460216" y="307246"/>
                  </a:lnTo>
                  <a:cubicBezTo>
                    <a:pt x="459835" y="266289"/>
                    <a:pt x="455930" y="222093"/>
                    <a:pt x="429450" y="188851"/>
                  </a:cubicBezTo>
                  <a:cubicBezTo>
                    <a:pt x="382111" y="129700"/>
                    <a:pt x="278003" y="138273"/>
                    <a:pt x="236283" y="1999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EB9A85-89C6-1EC3-5478-A8F89D67749A}"/>
                </a:ext>
              </a:extLst>
            </p:cNvPr>
            <p:cNvSpPr/>
            <p:nvPr/>
          </p:nvSpPr>
          <p:spPr>
            <a:xfrm>
              <a:off x="10852675" y="8849297"/>
              <a:ext cx="625965" cy="749878"/>
            </a:xfrm>
            <a:custGeom>
              <a:avLst/>
              <a:gdLst>
                <a:gd name="connsiteX0" fmla="*/ 115044 w 625965"/>
                <a:gd name="connsiteY0" fmla="*/ 72770 h 749878"/>
                <a:gd name="connsiteX1" fmla="*/ 437561 w 625965"/>
                <a:gd name="connsiteY1" fmla="*/ 13810 h 749878"/>
                <a:gd name="connsiteX2" fmla="*/ 621870 w 625965"/>
                <a:gd name="connsiteY2" fmla="*/ 187165 h 749878"/>
                <a:gd name="connsiteX3" fmla="*/ 458230 w 625965"/>
                <a:gd name="connsiteY3" fmla="*/ 258221 h 749878"/>
                <a:gd name="connsiteX4" fmla="*/ 411843 w 625965"/>
                <a:gd name="connsiteY4" fmla="*/ 184117 h 749878"/>
                <a:gd name="connsiteX5" fmla="*/ 233916 w 625965"/>
                <a:gd name="connsiteY5" fmla="*/ 212120 h 749878"/>
                <a:gd name="connsiteX6" fmla="*/ 210771 w 625965"/>
                <a:gd name="connsiteY6" fmla="*/ 371093 h 749878"/>
                <a:gd name="connsiteX7" fmla="*/ 230868 w 625965"/>
                <a:gd name="connsiteY7" fmla="*/ 533684 h 749878"/>
                <a:gd name="connsiteX8" fmla="*/ 439371 w 625965"/>
                <a:gd name="connsiteY8" fmla="*/ 540352 h 749878"/>
                <a:gd name="connsiteX9" fmla="*/ 468708 w 625965"/>
                <a:gd name="connsiteY9" fmla="*/ 483392 h 749878"/>
                <a:gd name="connsiteX10" fmla="*/ 625965 w 625965"/>
                <a:gd name="connsiteY10" fmla="*/ 551782 h 749878"/>
                <a:gd name="connsiteX11" fmla="*/ 521095 w 625965"/>
                <a:gd name="connsiteY11" fmla="*/ 697800 h 749878"/>
                <a:gd name="connsiteX12" fmla="*/ 271921 w 625965"/>
                <a:gd name="connsiteY12" fmla="*/ 745425 h 749878"/>
                <a:gd name="connsiteX13" fmla="*/ 70086 w 625965"/>
                <a:gd name="connsiteY13" fmla="*/ 627696 h 749878"/>
                <a:gd name="connsiteX14" fmla="*/ 1316 w 625965"/>
                <a:gd name="connsiteY14" fmla="*/ 333183 h 749878"/>
                <a:gd name="connsiteX15" fmla="*/ 115044 w 625965"/>
                <a:gd name="connsiteY15" fmla="*/ 72770 h 74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965" h="749878">
                  <a:moveTo>
                    <a:pt x="115044" y="72770"/>
                  </a:moveTo>
                  <a:cubicBezTo>
                    <a:pt x="202770" y="-1430"/>
                    <a:pt x="329357" y="-14479"/>
                    <a:pt x="437561" y="13810"/>
                  </a:cubicBezTo>
                  <a:cubicBezTo>
                    <a:pt x="523476" y="36003"/>
                    <a:pt x="592628" y="104202"/>
                    <a:pt x="621870" y="187165"/>
                  </a:cubicBezTo>
                  <a:cubicBezTo>
                    <a:pt x="567387" y="211073"/>
                    <a:pt x="512713" y="234504"/>
                    <a:pt x="458230" y="258221"/>
                  </a:cubicBezTo>
                  <a:cubicBezTo>
                    <a:pt x="449086" y="230313"/>
                    <a:pt x="436418" y="201738"/>
                    <a:pt x="411843" y="184117"/>
                  </a:cubicBezTo>
                  <a:cubicBezTo>
                    <a:pt x="358503" y="144969"/>
                    <a:pt x="269445" y="152494"/>
                    <a:pt x="233916" y="212120"/>
                  </a:cubicBezTo>
                  <a:cubicBezTo>
                    <a:pt x="204294" y="259650"/>
                    <a:pt x="211342" y="317753"/>
                    <a:pt x="210771" y="371093"/>
                  </a:cubicBezTo>
                  <a:cubicBezTo>
                    <a:pt x="212104" y="425385"/>
                    <a:pt x="203055" y="484059"/>
                    <a:pt x="230868" y="533684"/>
                  </a:cubicBezTo>
                  <a:cubicBezTo>
                    <a:pt x="271350" y="608265"/>
                    <a:pt x="392317" y="607884"/>
                    <a:pt x="439371" y="540352"/>
                  </a:cubicBezTo>
                  <a:cubicBezTo>
                    <a:pt x="452134" y="523112"/>
                    <a:pt x="460135" y="502919"/>
                    <a:pt x="468708" y="483392"/>
                  </a:cubicBezTo>
                  <a:cubicBezTo>
                    <a:pt x="521095" y="506252"/>
                    <a:pt x="573578" y="528922"/>
                    <a:pt x="625965" y="551782"/>
                  </a:cubicBezTo>
                  <a:cubicBezTo>
                    <a:pt x="605106" y="608741"/>
                    <a:pt x="571673" y="662939"/>
                    <a:pt x="521095" y="697800"/>
                  </a:cubicBezTo>
                  <a:cubicBezTo>
                    <a:pt x="449372" y="748092"/>
                    <a:pt x="356598" y="756855"/>
                    <a:pt x="271921" y="745425"/>
                  </a:cubicBezTo>
                  <a:cubicBezTo>
                    <a:pt x="192673" y="734757"/>
                    <a:pt x="116473" y="693800"/>
                    <a:pt x="70086" y="627696"/>
                  </a:cubicBezTo>
                  <a:cubicBezTo>
                    <a:pt x="9603" y="543114"/>
                    <a:pt x="-4876" y="434624"/>
                    <a:pt x="1316" y="333183"/>
                  </a:cubicBezTo>
                  <a:cubicBezTo>
                    <a:pt x="7031" y="237171"/>
                    <a:pt x="39702" y="136778"/>
                    <a:pt x="115044" y="727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AA833-AD83-E679-5D6E-186A8D02B00C}"/>
                </a:ext>
              </a:extLst>
            </p:cNvPr>
            <p:cNvSpPr/>
            <p:nvPr/>
          </p:nvSpPr>
          <p:spPr>
            <a:xfrm>
              <a:off x="13262546" y="8849276"/>
              <a:ext cx="625919" cy="749850"/>
            </a:xfrm>
            <a:custGeom>
              <a:avLst/>
              <a:gdLst>
                <a:gd name="connsiteX0" fmla="*/ 114142 w 625919"/>
                <a:gd name="connsiteY0" fmla="*/ 73457 h 749850"/>
                <a:gd name="connsiteX1" fmla="*/ 437897 w 625919"/>
                <a:gd name="connsiteY1" fmla="*/ 13831 h 749850"/>
                <a:gd name="connsiteX2" fmla="*/ 621920 w 625919"/>
                <a:gd name="connsiteY2" fmla="*/ 187281 h 749850"/>
                <a:gd name="connsiteX3" fmla="*/ 458280 w 625919"/>
                <a:gd name="connsiteY3" fmla="*/ 258242 h 749850"/>
                <a:gd name="connsiteX4" fmla="*/ 399225 w 625919"/>
                <a:gd name="connsiteY4" fmla="*/ 175946 h 749850"/>
                <a:gd name="connsiteX5" fmla="*/ 237776 w 625919"/>
                <a:gd name="connsiteY5" fmla="*/ 206426 h 749850"/>
                <a:gd name="connsiteX6" fmla="*/ 210725 w 625919"/>
                <a:gd name="connsiteY6" fmla="*/ 371209 h 749850"/>
                <a:gd name="connsiteX7" fmla="*/ 231013 w 625919"/>
                <a:gd name="connsiteY7" fmla="*/ 534086 h 749850"/>
                <a:gd name="connsiteX8" fmla="*/ 437992 w 625919"/>
                <a:gd name="connsiteY8" fmla="*/ 542278 h 749850"/>
                <a:gd name="connsiteX9" fmla="*/ 468662 w 625919"/>
                <a:gd name="connsiteY9" fmla="*/ 483413 h 749850"/>
                <a:gd name="connsiteX10" fmla="*/ 625920 w 625919"/>
                <a:gd name="connsiteY10" fmla="*/ 551898 h 749850"/>
                <a:gd name="connsiteX11" fmla="*/ 514573 w 625919"/>
                <a:gd name="connsiteY11" fmla="*/ 702203 h 749850"/>
                <a:gd name="connsiteX12" fmla="*/ 265494 w 625919"/>
                <a:gd name="connsiteY12" fmla="*/ 744398 h 749850"/>
                <a:gd name="connsiteX13" fmla="*/ 66422 w 625919"/>
                <a:gd name="connsiteY13" fmla="*/ 622478 h 749850"/>
                <a:gd name="connsiteX14" fmla="*/ 1937 w 625919"/>
                <a:gd name="connsiteY14" fmla="*/ 324441 h 749850"/>
                <a:gd name="connsiteX15" fmla="*/ 114142 w 625919"/>
                <a:gd name="connsiteY15" fmla="*/ 73457 h 7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919" h="749850">
                  <a:moveTo>
                    <a:pt x="114142" y="73457"/>
                  </a:moveTo>
                  <a:cubicBezTo>
                    <a:pt x="201962" y="-1409"/>
                    <a:pt x="329121" y="-14554"/>
                    <a:pt x="437897" y="13831"/>
                  </a:cubicBezTo>
                  <a:cubicBezTo>
                    <a:pt x="523717" y="36215"/>
                    <a:pt x="592582" y="104318"/>
                    <a:pt x="621920" y="187281"/>
                  </a:cubicBezTo>
                  <a:cubicBezTo>
                    <a:pt x="567341" y="210998"/>
                    <a:pt x="512763" y="234525"/>
                    <a:pt x="458280" y="258242"/>
                  </a:cubicBezTo>
                  <a:cubicBezTo>
                    <a:pt x="448184" y="225476"/>
                    <a:pt x="430753" y="192425"/>
                    <a:pt x="399225" y="175946"/>
                  </a:cubicBezTo>
                  <a:cubicBezTo>
                    <a:pt x="347599" y="148133"/>
                    <a:pt x="272447" y="155658"/>
                    <a:pt x="237776" y="206426"/>
                  </a:cubicBezTo>
                  <a:cubicBezTo>
                    <a:pt x="203772" y="254432"/>
                    <a:pt x="211202" y="315869"/>
                    <a:pt x="210725" y="371209"/>
                  </a:cubicBezTo>
                  <a:cubicBezTo>
                    <a:pt x="212059" y="425692"/>
                    <a:pt x="203105" y="484366"/>
                    <a:pt x="231013" y="534086"/>
                  </a:cubicBezTo>
                  <a:cubicBezTo>
                    <a:pt x="271304" y="607524"/>
                    <a:pt x="390081" y="607905"/>
                    <a:pt x="437992" y="542278"/>
                  </a:cubicBezTo>
                  <a:cubicBezTo>
                    <a:pt x="451422" y="524561"/>
                    <a:pt x="459899" y="503702"/>
                    <a:pt x="468662" y="483413"/>
                  </a:cubicBezTo>
                  <a:cubicBezTo>
                    <a:pt x="521050" y="506178"/>
                    <a:pt x="573532" y="528943"/>
                    <a:pt x="625920" y="551898"/>
                  </a:cubicBezTo>
                  <a:cubicBezTo>
                    <a:pt x="604298" y="611144"/>
                    <a:pt x="568579" y="667532"/>
                    <a:pt x="514573" y="702203"/>
                  </a:cubicBezTo>
                  <a:cubicBezTo>
                    <a:pt x="441706" y="749732"/>
                    <a:pt x="349600" y="756971"/>
                    <a:pt x="265494" y="744398"/>
                  </a:cubicBezTo>
                  <a:cubicBezTo>
                    <a:pt x="186341" y="732492"/>
                    <a:pt x="111189" y="689534"/>
                    <a:pt x="66422" y="622478"/>
                  </a:cubicBezTo>
                  <a:cubicBezTo>
                    <a:pt x="7366" y="535991"/>
                    <a:pt x="-5587" y="426644"/>
                    <a:pt x="1937" y="324441"/>
                  </a:cubicBezTo>
                  <a:cubicBezTo>
                    <a:pt x="8890" y="231668"/>
                    <a:pt x="41656" y="135465"/>
                    <a:pt x="114142" y="734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EADA96-1A80-9EB1-DBCA-0EBF9FDAB801}"/>
                </a:ext>
              </a:extLst>
            </p:cNvPr>
            <p:cNvSpPr/>
            <p:nvPr/>
          </p:nvSpPr>
          <p:spPr>
            <a:xfrm>
              <a:off x="14778191" y="8849530"/>
              <a:ext cx="689710" cy="749617"/>
            </a:xfrm>
            <a:custGeom>
              <a:avLst/>
              <a:gdLst>
                <a:gd name="connsiteX0" fmla="*/ 27247 w 689710"/>
                <a:gd name="connsiteY0" fmla="*/ 137021 h 749617"/>
                <a:gd name="connsiteX1" fmla="*/ 239750 w 689710"/>
                <a:gd name="connsiteY1" fmla="*/ 5290 h 749617"/>
                <a:gd name="connsiteX2" fmla="*/ 522070 w 689710"/>
                <a:gd name="connsiteY2" fmla="*/ 49582 h 749617"/>
                <a:gd name="connsiteX3" fmla="*/ 622654 w 689710"/>
                <a:gd name="connsiteY3" fmla="*/ 247606 h 749617"/>
                <a:gd name="connsiteX4" fmla="*/ 623036 w 689710"/>
                <a:gd name="connsiteY4" fmla="*/ 575838 h 749617"/>
                <a:gd name="connsiteX5" fmla="*/ 689711 w 689710"/>
                <a:gd name="connsiteY5" fmla="*/ 575933 h 749617"/>
                <a:gd name="connsiteX6" fmla="*/ 689711 w 689710"/>
                <a:gd name="connsiteY6" fmla="*/ 733000 h 749617"/>
                <a:gd name="connsiteX7" fmla="*/ 506259 w 689710"/>
                <a:gd name="connsiteY7" fmla="*/ 713950 h 749617"/>
                <a:gd name="connsiteX8" fmla="*/ 438441 w 689710"/>
                <a:gd name="connsiteY8" fmla="*/ 603270 h 749617"/>
                <a:gd name="connsiteX9" fmla="*/ 388625 w 689710"/>
                <a:gd name="connsiteY9" fmla="*/ 690805 h 749617"/>
                <a:gd name="connsiteX10" fmla="*/ 169074 w 689710"/>
                <a:gd name="connsiteY10" fmla="*/ 745288 h 749617"/>
                <a:gd name="connsiteX11" fmla="*/ 15341 w 689710"/>
                <a:gd name="connsiteY11" fmla="*/ 626892 h 749617"/>
                <a:gd name="connsiteX12" fmla="*/ 37153 w 689710"/>
                <a:gd name="connsiteY12" fmla="*/ 416008 h 749617"/>
                <a:gd name="connsiteX13" fmla="*/ 191076 w 689710"/>
                <a:gd name="connsiteY13" fmla="*/ 327521 h 749617"/>
                <a:gd name="connsiteX14" fmla="*/ 420629 w 689710"/>
                <a:gd name="connsiteY14" fmla="*/ 316663 h 749617"/>
                <a:gd name="connsiteX15" fmla="*/ 392911 w 689710"/>
                <a:gd name="connsiteY15" fmla="*/ 189028 h 749617"/>
                <a:gd name="connsiteX16" fmla="*/ 258323 w 689710"/>
                <a:gd name="connsiteY16" fmla="*/ 163310 h 749617"/>
                <a:gd name="connsiteX17" fmla="*/ 147452 w 689710"/>
                <a:gd name="connsiteY17" fmla="*/ 243130 h 749617"/>
                <a:gd name="connsiteX18" fmla="*/ 27247 w 689710"/>
                <a:gd name="connsiteY18" fmla="*/ 137021 h 749617"/>
                <a:gd name="connsiteX19" fmla="*/ 252894 w 689710"/>
                <a:gd name="connsiteY19" fmla="*/ 442583 h 749617"/>
                <a:gd name="connsiteX20" fmla="*/ 260038 w 689710"/>
                <a:gd name="connsiteY20" fmla="*/ 604508 h 749617"/>
                <a:gd name="connsiteX21" fmla="*/ 401579 w 689710"/>
                <a:gd name="connsiteY21" fmla="*/ 571552 h 749617"/>
                <a:gd name="connsiteX22" fmla="*/ 420534 w 689710"/>
                <a:gd name="connsiteY22" fmla="*/ 431725 h 749617"/>
                <a:gd name="connsiteX23" fmla="*/ 252894 w 689710"/>
                <a:gd name="connsiteY23" fmla="*/ 442583 h 74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9710" h="749617">
                  <a:moveTo>
                    <a:pt x="27247" y="137021"/>
                  </a:moveTo>
                  <a:cubicBezTo>
                    <a:pt x="73634" y="63583"/>
                    <a:pt x="153834" y="15387"/>
                    <a:pt x="239750" y="5290"/>
                  </a:cubicBezTo>
                  <a:cubicBezTo>
                    <a:pt x="334618" y="-6044"/>
                    <a:pt x="438632" y="-2520"/>
                    <a:pt x="522070" y="49582"/>
                  </a:cubicBezTo>
                  <a:cubicBezTo>
                    <a:pt x="588936" y="91015"/>
                    <a:pt x="621988" y="171025"/>
                    <a:pt x="622654" y="247606"/>
                  </a:cubicBezTo>
                  <a:cubicBezTo>
                    <a:pt x="623512" y="357049"/>
                    <a:pt x="622654" y="466396"/>
                    <a:pt x="623036" y="575838"/>
                  </a:cubicBezTo>
                  <a:cubicBezTo>
                    <a:pt x="645134" y="575838"/>
                    <a:pt x="667422" y="575838"/>
                    <a:pt x="689711" y="575933"/>
                  </a:cubicBezTo>
                  <a:cubicBezTo>
                    <a:pt x="689615" y="628225"/>
                    <a:pt x="689615" y="680613"/>
                    <a:pt x="689711" y="733000"/>
                  </a:cubicBezTo>
                  <a:cubicBezTo>
                    <a:pt x="628750" y="728238"/>
                    <a:pt x="561790" y="746621"/>
                    <a:pt x="506259" y="713950"/>
                  </a:cubicBezTo>
                  <a:cubicBezTo>
                    <a:pt x="466540" y="690614"/>
                    <a:pt x="448442" y="646037"/>
                    <a:pt x="438441" y="603270"/>
                  </a:cubicBezTo>
                  <a:cubicBezTo>
                    <a:pt x="423963" y="633559"/>
                    <a:pt x="413866" y="667278"/>
                    <a:pt x="388625" y="690805"/>
                  </a:cubicBezTo>
                  <a:cubicBezTo>
                    <a:pt x="331952" y="747193"/>
                    <a:pt x="244702" y="756908"/>
                    <a:pt x="169074" y="745288"/>
                  </a:cubicBezTo>
                  <a:cubicBezTo>
                    <a:pt x="102113" y="735477"/>
                    <a:pt x="38676" y="691948"/>
                    <a:pt x="15341" y="626892"/>
                  </a:cubicBezTo>
                  <a:cubicBezTo>
                    <a:pt x="-9234" y="558693"/>
                    <a:pt x="-5900" y="476302"/>
                    <a:pt x="37153" y="416008"/>
                  </a:cubicBezTo>
                  <a:cubicBezTo>
                    <a:pt x="73062" y="366097"/>
                    <a:pt x="132498" y="339808"/>
                    <a:pt x="191076" y="327521"/>
                  </a:cubicBezTo>
                  <a:cubicBezTo>
                    <a:pt x="266515" y="311424"/>
                    <a:pt x="344048" y="317996"/>
                    <a:pt x="420629" y="316663"/>
                  </a:cubicBezTo>
                  <a:cubicBezTo>
                    <a:pt x="420439" y="273419"/>
                    <a:pt x="425963" y="222746"/>
                    <a:pt x="392911" y="189028"/>
                  </a:cubicBezTo>
                  <a:cubicBezTo>
                    <a:pt x="357764" y="155119"/>
                    <a:pt x="303377" y="154547"/>
                    <a:pt x="258323" y="163310"/>
                  </a:cubicBezTo>
                  <a:cubicBezTo>
                    <a:pt x="211460" y="172359"/>
                    <a:pt x="174884" y="205982"/>
                    <a:pt x="147452" y="243130"/>
                  </a:cubicBezTo>
                  <a:cubicBezTo>
                    <a:pt x="107447" y="207697"/>
                    <a:pt x="67728" y="171883"/>
                    <a:pt x="27247" y="137021"/>
                  </a:cubicBezTo>
                  <a:moveTo>
                    <a:pt x="252894" y="442583"/>
                  </a:moveTo>
                  <a:cubicBezTo>
                    <a:pt x="182600" y="464872"/>
                    <a:pt x="184981" y="591078"/>
                    <a:pt x="260038" y="604508"/>
                  </a:cubicBezTo>
                  <a:cubicBezTo>
                    <a:pt x="308044" y="613557"/>
                    <a:pt x="366337" y="609461"/>
                    <a:pt x="401579" y="571552"/>
                  </a:cubicBezTo>
                  <a:cubicBezTo>
                    <a:pt x="433298" y="532213"/>
                    <a:pt x="416438" y="477921"/>
                    <a:pt x="420534" y="431725"/>
                  </a:cubicBezTo>
                  <a:cubicBezTo>
                    <a:pt x="364813" y="434677"/>
                    <a:pt x="306615" y="423724"/>
                    <a:pt x="252894" y="4425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08DAAAF-22D3-8686-027F-301825BDAA00}"/>
                </a:ext>
              </a:extLst>
            </p:cNvPr>
            <p:cNvSpPr/>
            <p:nvPr/>
          </p:nvSpPr>
          <p:spPr>
            <a:xfrm>
              <a:off x="15602775" y="8849035"/>
              <a:ext cx="633507" cy="733518"/>
            </a:xfrm>
            <a:custGeom>
              <a:avLst/>
              <a:gdLst>
                <a:gd name="connsiteX0" fmla="*/ 311944 w 633507"/>
                <a:gd name="connsiteY0" fmla="*/ 20073 h 733518"/>
                <a:gd name="connsiteX1" fmla="*/ 569214 w 633507"/>
                <a:gd name="connsiteY1" fmla="*/ 66078 h 733518"/>
                <a:gd name="connsiteX2" fmla="*/ 633413 w 633507"/>
                <a:gd name="connsiteY2" fmla="*/ 276295 h 733518"/>
                <a:gd name="connsiteX3" fmla="*/ 633508 w 633507"/>
                <a:gd name="connsiteY3" fmla="*/ 733495 h 733518"/>
                <a:gd name="connsiteX4" fmla="*/ 431006 w 633507"/>
                <a:gd name="connsiteY4" fmla="*/ 733495 h 733518"/>
                <a:gd name="connsiteX5" fmla="*/ 430435 w 633507"/>
                <a:gd name="connsiteY5" fmla="*/ 276676 h 733518"/>
                <a:gd name="connsiteX6" fmla="*/ 369951 w 633507"/>
                <a:gd name="connsiteY6" fmla="*/ 169901 h 733518"/>
                <a:gd name="connsiteX7" fmla="*/ 203264 w 633507"/>
                <a:gd name="connsiteY7" fmla="*/ 257245 h 733518"/>
                <a:gd name="connsiteX8" fmla="*/ 202502 w 633507"/>
                <a:gd name="connsiteY8" fmla="*/ 733495 h 733518"/>
                <a:gd name="connsiteX9" fmla="*/ 0 w 633507"/>
                <a:gd name="connsiteY9" fmla="*/ 733400 h 733518"/>
                <a:gd name="connsiteX10" fmla="*/ 95 w 633507"/>
                <a:gd name="connsiteY10" fmla="*/ 16739 h 733518"/>
                <a:gd name="connsiteX11" fmla="*/ 202406 w 633507"/>
                <a:gd name="connsiteY11" fmla="*/ 16739 h 733518"/>
                <a:gd name="connsiteX12" fmla="*/ 204883 w 633507"/>
                <a:gd name="connsiteY12" fmla="*/ 144564 h 733518"/>
                <a:gd name="connsiteX13" fmla="*/ 311944 w 633507"/>
                <a:gd name="connsiteY13" fmla="*/ 20073 h 73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507" h="733518">
                  <a:moveTo>
                    <a:pt x="311944" y="20073"/>
                  </a:moveTo>
                  <a:cubicBezTo>
                    <a:pt x="395669" y="-15837"/>
                    <a:pt x="506825" y="-5359"/>
                    <a:pt x="569214" y="66078"/>
                  </a:cubicBezTo>
                  <a:cubicBezTo>
                    <a:pt x="618649" y="123609"/>
                    <a:pt x="632365" y="202572"/>
                    <a:pt x="633413" y="276295"/>
                  </a:cubicBezTo>
                  <a:cubicBezTo>
                    <a:pt x="633603" y="428695"/>
                    <a:pt x="633317" y="581095"/>
                    <a:pt x="633508" y="733495"/>
                  </a:cubicBezTo>
                  <a:lnTo>
                    <a:pt x="431006" y="733495"/>
                  </a:lnTo>
                  <a:cubicBezTo>
                    <a:pt x="430625" y="581190"/>
                    <a:pt x="431864" y="428981"/>
                    <a:pt x="430435" y="276676"/>
                  </a:cubicBezTo>
                  <a:cubicBezTo>
                    <a:pt x="429101" y="234861"/>
                    <a:pt x="415290" y="183045"/>
                    <a:pt x="369951" y="169901"/>
                  </a:cubicBezTo>
                  <a:cubicBezTo>
                    <a:pt x="305086" y="150946"/>
                    <a:pt x="210884" y="180759"/>
                    <a:pt x="203264" y="257245"/>
                  </a:cubicBezTo>
                  <a:cubicBezTo>
                    <a:pt x="201263" y="415931"/>
                    <a:pt x="202978" y="574713"/>
                    <a:pt x="202502" y="733495"/>
                  </a:cubicBezTo>
                  <a:cubicBezTo>
                    <a:pt x="134970" y="733495"/>
                    <a:pt x="67437" y="733590"/>
                    <a:pt x="0" y="733400"/>
                  </a:cubicBezTo>
                  <a:cubicBezTo>
                    <a:pt x="191" y="494513"/>
                    <a:pt x="-95" y="255626"/>
                    <a:pt x="95" y="16739"/>
                  </a:cubicBezTo>
                  <a:lnTo>
                    <a:pt x="202406" y="16739"/>
                  </a:lnTo>
                  <a:cubicBezTo>
                    <a:pt x="203264" y="59315"/>
                    <a:pt x="200025" y="102083"/>
                    <a:pt x="204883" y="144564"/>
                  </a:cubicBezTo>
                  <a:cubicBezTo>
                    <a:pt x="226790" y="93606"/>
                    <a:pt x="258604" y="42456"/>
                    <a:pt x="311944" y="200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F8AFFD-1B6C-839E-B09F-AF5203BE810E}"/>
                </a:ext>
              </a:extLst>
            </p:cNvPr>
            <p:cNvSpPr/>
            <p:nvPr/>
          </p:nvSpPr>
          <p:spPr>
            <a:xfrm>
              <a:off x="17116014" y="8849344"/>
              <a:ext cx="669651" cy="749917"/>
            </a:xfrm>
            <a:custGeom>
              <a:avLst/>
              <a:gdLst>
                <a:gd name="connsiteX0" fmla="*/ 174305 w 669651"/>
                <a:gd name="connsiteY0" fmla="*/ 34909 h 749917"/>
                <a:gd name="connsiteX1" fmla="*/ 433670 w 669651"/>
                <a:gd name="connsiteY1" fmla="*/ 11287 h 749917"/>
                <a:gd name="connsiteX2" fmla="*/ 624838 w 669651"/>
                <a:gd name="connsiteY2" fmla="*/ 161973 h 749917"/>
                <a:gd name="connsiteX3" fmla="*/ 669129 w 669651"/>
                <a:gd name="connsiteY3" fmla="*/ 426482 h 749917"/>
                <a:gd name="connsiteX4" fmla="*/ 208500 w 669651"/>
                <a:gd name="connsiteY4" fmla="*/ 426482 h 749917"/>
                <a:gd name="connsiteX5" fmla="*/ 248028 w 669651"/>
                <a:gd name="connsiteY5" fmla="*/ 549450 h 749917"/>
                <a:gd name="connsiteX6" fmla="*/ 408049 w 669651"/>
                <a:gd name="connsiteY6" fmla="*/ 587645 h 749917"/>
                <a:gd name="connsiteX7" fmla="*/ 543589 w 669651"/>
                <a:gd name="connsiteY7" fmla="*/ 505063 h 749917"/>
                <a:gd name="connsiteX8" fmla="*/ 645031 w 669651"/>
                <a:gd name="connsiteY8" fmla="*/ 631269 h 749917"/>
                <a:gd name="connsiteX9" fmla="*/ 388617 w 669651"/>
                <a:gd name="connsiteY9" fmla="*/ 747951 h 749917"/>
                <a:gd name="connsiteX10" fmla="*/ 125441 w 669651"/>
                <a:gd name="connsiteY10" fmla="*/ 681752 h 749917"/>
                <a:gd name="connsiteX11" fmla="*/ 5045 w 669651"/>
                <a:gd name="connsiteY11" fmla="*/ 451342 h 749917"/>
                <a:gd name="connsiteX12" fmla="*/ 33526 w 669651"/>
                <a:gd name="connsiteY12" fmla="*/ 189214 h 749917"/>
                <a:gd name="connsiteX13" fmla="*/ 174305 w 669651"/>
                <a:gd name="connsiteY13" fmla="*/ 34909 h 749917"/>
                <a:gd name="connsiteX14" fmla="*/ 232502 w 669651"/>
                <a:gd name="connsiteY14" fmla="*/ 205788 h 749917"/>
                <a:gd name="connsiteX15" fmla="*/ 208500 w 669651"/>
                <a:gd name="connsiteY15" fmla="*/ 307324 h 749917"/>
                <a:gd name="connsiteX16" fmla="*/ 460722 w 669651"/>
                <a:gd name="connsiteY16" fmla="*/ 307324 h 749917"/>
                <a:gd name="connsiteX17" fmla="*/ 423956 w 669651"/>
                <a:gd name="connsiteY17" fmla="*/ 182547 h 749917"/>
                <a:gd name="connsiteX18" fmla="*/ 232502 w 669651"/>
                <a:gd name="connsiteY18" fmla="*/ 205883 h 74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9651" h="749917">
                  <a:moveTo>
                    <a:pt x="174305" y="34909"/>
                  </a:moveTo>
                  <a:cubicBezTo>
                    <a:pt x="254220" y="-3858"/>
                    <a:pt x="347945" y="-8144"/>
                    <a:pt x="433670" y="11287"/>
                  </a:cubicBezTo>
                  <a:cubicBezTo>
                    <a:pt x="515681" y="29956"/>
                    <a:pt x="587690" y="86439"/>
                    <a:pt x="624838" y="161973"/>
                  </a:cubicBezTo>
                  <a:cubicBezTo>
                    <a:pt x="667223" y="243126"/>
                    <a:pt x="671510" y="336852"/>
                    <a:pt x="669129" y="426482"/>
                  </a:cubicBezTo>
                  <a:cubicBezTo>
                    <a:pt x="515586" y="426482"/>
                    <a:pt x="362043" y="426482"/>
                    <a:pt x="208500" y="426482"/>
                  </a:cubicBezTo>
                  <a:cubicBezTo>
                    <a:pt x="208690" y="469916"/>
                    <a:pt x="215834" y="517350"/>
                    <a:pt x="248028" y="549450"/>
                  </a:cubicBezTo>
                  <a:cubicBezTo>
                    <a:pt x="289272" y="590693"/>
                    <a:pt x="353089" y="596217"/>
                    <a:pt x="408049" y="587645"/>
                  </a:cubicBezTo>
                  <a:cubicBezTo>
                    <a:pt x="462341" y="579453"/>
                    <a:pt x="506537" y="543449"/>
                    <a:pt x="543589" y="505063"/>
                  </a:cubicBezTo>
                  <a:cubicBezTo>
                    <a:pt x="577308" y="547259"/>
                    <a:pt x="611216" y="589169"/>
                    <a:pt x="645031" y="631269"/>
                  </a:cubicBezTo>
                  <a:cubicBezTo>
                    <a:pt x="580260" y="703755"/>
                    <a:pt x="484153" y="740997"/>
                    <a:pt x="388617" y="747951"/>
                  </a:cubicBezTo>
                  <a:cubicBezTo>
                    <a:pt x="297273" y="756047"/>
                    <a:pt x="198880" y="740140"/>
                    <a:pt x="125441" y="681752"/>
                  </a:cubicBezTo>
                  <a:cubicBezTo>
                    <a:pt x="54481" y="626602"/>
                    <a:pt x="16381" y="538782"/>
                    <a:pt x="5045" y="451342"/>
                  </a:cubicBezTo>
                  <a:cubicBezTo>
                    <a:pt x="-5812" y="363522"/>
                    <a:pt x="-384" y="271701"/>
                    <a:pt x="33526" y="189214"/>
                  </a:cubicBezTo>
                  <a:cubicBezTo>
                    <a:pt x="60291" y="123301"/>
                    <a:pt x="110011" y="66246"/>
                    <a:pt x="174305" y="34909"/>
                  </a:cubicBezTo>
                  <a:moveTo>
                    <a:pt x="232502" y="205788"/>
                  </a:moveTo>
                  <a:cubicBezTo>
                    <a:pt x="213072" y="235887"/>
                    <a:pt x="209262" y="272367"/>
                    <a:pt x="208500" y="307324"/>
                  </a:cubicBezTo>
                  <a:cubicBezTo>
                    <a:pt x="292510" y="307324"/>
                    <a:pt x="376616" y="307324"/>
                    <a:pt x="460722" y="307324"/>
                  </a:cubicBezTo>
                  <a:cubicBezTo>
                    <a:pt x="459770" y="263890"/>
                    <a:pt x="455292" y="215884"/>
                    <a:pt x="423956" y="182547"/>
                  </a:cubicBezTo>
                  <a:cubicBezTo>
                    <a:pt x="372234" y="128730"/>
                    <a:pt x="270317" y="141780"/>
                    <a:pt x="232502" y="2058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DE16743-7FE4-7DB0-AE65-92E8AEA8C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66263" y="533400"/>
            <a:ext cx="1638300" cy="60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31D5B8-4EA5-5E55-4109-62B4448E3095}"/>
              </a:ext>
            </a:extLst>
          </p:cNvPr>
          <p:cNvSpPr txBox="1"/>
          <p:nvPr userDrawn="1"/>
        </p:nvSpPr>
        <p:spPr>
          <a:xfrm>
            <a:off x="540831" y="11932654"/>
            <a:ext cx="5522913" cy="129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800" kern="0"/>
              <a:t>October 21-24, 2024</a:t>
            </a:r>
          </a:p>
          <a:p>
            <a:r>
              <a:rPr lang="en-US" sz="2800" kern="0"/>
              <a:t>Mandalay Bay Convention Center</a:t>
            </a:r>
            <a:br>
              <a:rPr lang="en-US" sz="2800" kern="0"/>
            </a:br>
            <a:r>
              <a:rPr lang="en-US" sz="2800" kern="0"/>
              <a:t>Las Vegas, Nevada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B53B5D-F260-8E40-8B28-2B83B936182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8324703" y="7646988"/>
            <a:ext cx="5486400" cy="5486400"/>
          </a:xfrm>
          <a:prstGeom prst="rect">
            <a:avLst/>
          </a:prstGeom>
          <a:solidFill>
            <a:schemeClr val="tx1">
              <a:alpha val="32000"/>
            </a:schemeClr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327600" marR="0" indent="-327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uk-UA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2" name="Freeform: Shape 4">
            <a:extLst>
              <a:ext uri="{FF2B5EF4-FFF2-40B4-BE49-F238E27FC236}">
                <a16:creationId xmlns:a16="http://schemas.microsoft.com/office/drawing/2014/main" id="{EA5EB7DF-EABB-0D43-8F15-5E000197967E}"/>
              </a:ext>
            </a:extLst>
          </p:cNvPr>
          <p:cNvSpPr>
            <a:spLocks noChangeAspect="1"/>
          </p:cNvSpPr>
          <p:nvPr userDrawn="1"/>
        </p:nvSpPr>
        <p:spPr>
          <a:xfrm>
            <a:off x="12816331" y="10390120"/>
            <a:ext cx="2743200" cy="2743268"/>
          </a:xfrm>
          <a:custGeom>
            <a:avLst/>
            <a:gdLst>
              <a:gd name="connsiteX0" fmla="*/ 164333 w 305786"/>
              <a:gd name="connsiteY0" fmla="*/ 305795 h 305794"/>
              <a:gd name="connsiteX1" fmla="*/ 162308 w 305786"/>
              <a:gd name="connsiteY1" fmla="*/ 305257 h 305794"/>
              <a:gd name="connsiteX2" fmla="*/ 160213 w 305786"/>
              <a:gd name="connsiteY2" fmla="*/ 301675 h 305794"/>
              <a:gd name="connsiteX3" fmla="*/ 160213 w 305786"/>
              <a:gd name="connsiteY3" fmla="*/ 225134 h 305794"/>
              <a:gd name="connsiteX4" fmla="*/ 156666 w 305786"/>
              <a:gd name="connsiteY4" fmla="*/ 223669 h 305794"/>
              <a:gd name="connsiteX5" fmla="*/ 98574 w 305786"/>
              <a:gd name="connsiteY5" fmla="*/ 281704 h 305794"/>
              <a:gd name="connsiteX6" fmla="*/ 92749 w 305786"/>
              <a:gd name="connsiteY6" fmla="*/ 275867 h 305794"/>
              <a:gd name="connsiteX7" fmla="*/ 150818 w 305786"/>
              <a:gd name="connsiteY7" fmla="*/ 217844 h 305794"/>
              <a:gd name="connsiteX8" fmla="*/ 148758 w 305786"/>
              <a:gd name="connsiteY8" fmla="*/ 210119 h 305794"/>
              <a:gd name="connsiteX9" fmla="*/ 164322 w 305786"/>
              <a:gd name="connsiteY9" fmla="*/ 194555 h 305794"/>
              <a:gd name="connsiteX10" fmla="*/ 179886 w 305786"/>
              <a:gd name="connsiteY10" fmla="*/ 210119 h 305794"/>
              <a:gd name="connsiteX11" fmla="*/ 168442 w 305786"/>
              <a:gd name="connsiteY11" fmla="*/ 225134 h 305794"/>
              <a:gd name="connsiteX12" fmla="*/ 168442 w 305786"/>
              <a:gd name="connsiteY12" fmla="*/ 294407 h 305794"/>
              <a:gd name="connsiteX13" fmla="*/ 217413 w 305786"/>
              <a:gd name="connsiteY13" fmla="*/ 265018 h 305794"/>
              <a:gd name="connsiteX14" fmla="*/ 217413 w 305786"/>
              <a:gd name="connsiteY14" fmla="*/ 164342 h 305794"/>
              <a:gd name="connsiteX15" fmla="*/ 218614 w 305786"/>
              <a:gd name="connsiteY15" fmla="*/ 161435 h 305794"/>
              <a:gd name="connsiteX16" fmla="*/ 266372 w 305786"/>
              <a:gd name="connsiteY16" fmla="*/ 113700 h 305794"/>
              <a:gd name="connsiteX17" fmla="*/ 297546 w 305786"/>
              <a:gd name="connsiteY17" fmla="*/ 38453 h 305794"/>
              <a:gd name="connsiteX18" fmla="*/ 297546 w 305786"/>
              <a:gd name="connsiteY18" fmla="*/ 8240 h 305794"/>
              <a:gd name="connsiteX19" fmla="*/ 267333 w 305786"/>
              <a:gd name="connsiteY19" fmla="*/ 8240 h 305794"/>
              <a:gd name="connsiteX20" fmla="*/ 192120 w 305786"/>
              <a:gd name="connsiteY20" fmla="*/ 39403 h 305794"/>
              <a:gd name="connsiteX21" fmla="*/ 144363 w 305786"/>
              <a:gd name="connsiteY21" fmla="*/ 87138 h 305794"/>
              <a:gd name="connsiteX22" fmla="*/ 141445 w 305786"/>
              <a:gd name="connsiteY22" fmla="*/ 88351 h 305794"/>
              <a:gd name="connsiteX23" fmla="*/ 40791 w 305786"/>
              <a:gd name="connsiteY23" fmla="*/ 88351 h 305794"/>
              <a:gd name="connsiteX24" fmla="*/ 11390 w 305786"/>
              <a:gd name="connsiteY24" fmla="*/ 137333 h 305794"/>
              <a:gd name="connsiteX25" fmla="*/ 80652 w 305786"/>
              <a:gd name="connsiteY25" fmla="*/ 137333 h 305794"/>
              <a:gd name="connsiteX26" fmla="*/ 95667 w 305786"/>
              <a:gd name="connsiteY26" fmla="*/ 125888 h 305794"/>
              <a:gd name="connsiteX27" fmla="*/ 111231 w 305786"/>
              <a:gd name="connsiteY27" fmla="*/ 141453 h 305794"/>
              <a:gd name="connsiteX28" fmla="*/ 95667 w 305786"/>
              <a:gd name="connsiteY28" fmla="*/ 157017 h 305794"/>
              <a:gd name="connsiteX29" fmla="*/ 87965 w 305786"/>
              <a:gd name="connsiteY29" fmla="*/ 154980 h 305794"/>
              <a:gd name="connsiteX30" fmla="*/ 29907 w 305786"/>
              <a:gd name="connsiteY30" fmla="*/ 213038 h 305794"/>
              <a:gd name="connsiteX31" fmla="*/ 24082 w 305786"/>
              <a:gd name="connsiteY31" fmla="*/ 207201 h 305794"/>
              <a:gd name="connsiteX32" fmla="*/ 82128 w 305786"/>
              <a:gd name="connsiteY32" fmla="*/ 149144 h 305794"/>
              <a:gd name="connsiteX33" fmla="*/ 80652 w 305786"/>
              <a:gd name="connsiteY33" fmla="*/ 145573 h 305794"/>
              <a:gd name="connsiteX34" fmla="*/ 4112 w 305786"/>
              <a:gd name="connsiteY34" fmla="*/ 145573 h 305794"/>
              <a:gd name="connsiteX35" fmla="*/ 530 w 305786"/>
              <a:gd name="connsiteY35" fmla="*/ 143479 h 305794"/>
              <a:gd name="connsiteX36" fmla="*/ 587 w 305786"/>
              <a:gd name="connsiteY36" fmla="*/ 139336 h 305794"/>
              <a:gd name="connsiteX37" fmla="*/ 34931 w 305786"/>
              <a:gd name="connsiteY37" fmla="*/ 82114 h 305794"/>
              <a:gd name="connsiteX38" fmla="*/ 38456 w 305786"/>
              <a:gd name="connsiteY38" fmla="*/ 80111 h 305794"/>
              <a:gd name="connsiteX39" fmla="*/ 139739 w 305786"/>
              <a:gd name="connsiteY39" fmla="*/ 80111 h 305794"/>
              <a:gd name="connsiteX40" fmla="*/ 186284 w 305786"/>
              <a:gd name="connsiteY40" fmla="*/ 33578 h 305794"/>
              <a:gd name="connsiteX41" fmla="*/ 267333 w 305786"/>
              <a:gd name="connsiteY41" fmla="*/ 0 h 305794"/>
              <a:gd name="connsiteX42" fmla="*/ 301666 w 305786"/>
              <a:gd name="connsiteY42" fmla="*/ 0 h 305794"/>
              <a:gd name="connsiteX43" fmla="*/ 305786 w 305786"/>
              <a:gd name="connsiteY43" fmla="*/ 4120 h 305794"/>
              <a:gd name="connsiteX44" fmla="*/ 305786 w 305786"/>
              <a:gd name="connsiteY44" fmla="*/ 38453 h 305794"/>
              <a:gd name="connsiteX45" fmla="*/ 272220 w 305786"/>
              <a:gd name="connsiteY45" fmla="*/ 119514 h 305794"/>
              <a:gd name="connsiteX46" fmla="*/ 225675 w 305786"/>
              <a:gd name="connsiteY46" fmla="*/ 166047 h 305794"/>
              <a:gd name="connsiteX47" fmla="*/ 225675 w 305786"/>
              <a:gd name="connsiteY47" fmla="*/ 267341 h 305794"/>
              <a:gd name="connsiteX48" fmla="*/ 223673 w 305786"/>
              <a:gd name="connsiteY48" fmla="*/ 270878 h 305794"/>
              <a:gd name="connsiteX49" fmla="*/ 166451 w 305786"/>
              <a:gd name="connsiteY49" fmla="*/ 305211 h 305794"/>
              <a:gd name="connsiteX50" fmla="*/ 164333 w 305786"/>
              <a:gd name="connsiteY50" fmla="*/ 305795 h 305794"/>
              <a:gd name="connsiteX51" fmla="*/ 164333 w 305786"/>
              <a:gd name="connsiteY51" fmla="*/ 202795 h 305794"/>
              <a:gd name="connsiteX52" fmla="*/ 157009 w 305786"/>
              <a:gd name="connsiteY52" fmla="*/ 210119 h 305794"/>
              <a:gd name="connsiteX53" fmla="*/ 164333 w 305786"/>
              <a:gd name="connsiteY53" fmla="*/ 217444 h 305794"/>
              <a:gd name="connsiteX54" fmla="*/ 171658 w 305786"/>
              <a:gd name="connsiteY54" fmla="*/ 210119 h 305794"/>
              <a:gd name="connsiteX55" fmla="*/ 164333 w 305786"/>
              <a:gd name="connsiteY55" fmla="*/ 202795 h 305794"/>
              <a:gd name="connsiteX56" fmla="*/ 95667 w 305786"/>
              <a:gd name="connsiteY56" fmla="*/ 134128 h 305794"/>
              <a:gd name="connsiteX57" fmla="*/ 88343 w 305786"/>
              <a:gd name="connsiteY57" fmla="*/ 141453 h 305794"/>
              <a:gd name="connsiteX58" fmla="*/ 95667 w 305786"/>
              <a:gd name="connsiteY58" fmla="*/ 148777 h 305794"/>
              <a:gd name="connsiteX59" fmla="*/ 102991 w 305786"/>
              <a:gd name="connsiteY59" fmla="*/ 141453 h 305794"/>
              <a:gd name="connsiteX60" fmla="*/ 95667 w 305786"/>
              <a:gd name="connsiteY60" fmla="*/ 134128 h 305794"/>
              <a:gd name="connsiteX61" fmla="*/ 7019 w 305786"/>
              <a:gd name="connsiteY61" fmla="*/ 304593 h 305794"/>
              <a:gd name="connsiteX62" fmla="*/ 1193 w 305786"/>
              <a:gd name="connsiteY62" fmla="*/ 298756 h 305794"/>
              <a:gd name="connsiteX63" fmla="*/ 150806 w 305786"/>
              <a:gd name="connsiteY63" fmla="*/ 149155 h 305794"/>
              <a:gd name="connsiteX64" fmla="*/ 148769 w 305786"/>
              <a:gd name="connsiteY64" fmla="*/ 141453 h 305794"/>
              <a:gd name="connsiteX65" fmla="*/ 164333 w 305786"/>
              <a:gd name="connsiteY65" fmla="*/ 125888 h 305794"/>
              <a:gd name="connsiteX66" fmla="*/ 179898 w 305786"/>
              <a:gd name="connsiteY66" fmla="*/ 141453 h 305794"/>
              <a:gd name="connsiteX67" fmla="*/ 164333 w 305786"/>
              <a:gd name="connsiteY67" fmla="*/ 157017 h 305794"/>
              <a:gd name="connsiteX68" fmla="*/ 156631 w 305786"/>
              <a:gd name="connsiteY68" fmla="*/ 154980 h 305794"/>
              <a:gd name="connsiteX69" fmla="*/ 7019 w 305786"/>
              <a:gd name="connsiteY69" fmla="*/ 304593 h 305794"/>
              <a:gd name="connsiteX70" fmla="*/ 164333 w 305786"/>
              <a:gd name="connsiteY70" fmla="*/ 134128 h 305794"/>
              <a:gd name="connsiteX71" fmla="*/ 157009 w 305786"/>
              <a:gd name="connsiteY71" fmla="*/ 141453 h 305794"/>
              <a:gd name="connsiteX72" fmla="*/ 164333 w 305786"/>
              <a:gd name="connsiteY72" fmla="*/ 148777 h 305794"/>
              <a:gd name="connsiteX73" fmla="*/ 171658 w 305786"/>
              <a:gd name="connsiteY73" fmla="*/ 141453 h 305794"/>
              <a:gd name="connsiteX74" fmla="*/ 164333 w 305786"/>
              <a:gd name="connsiteY74" fmla="*/ 134128 h 3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05786" h="305794">
                <a:moveTo>
                  <a:pt x="164333" y="305795"/>
                </a:moveTo>
                <a:cubicBezTo>
                  <a:pt x="163635" y="305795"/>
                  <a:pt x="162937" y="305611"/>
                  <a:pt x="162308" y="305257"/>
                </a:cubicBezTo>
                <a:cubicBezTo>
                  <a:pt x="161015" y="304524"/>
                  <a:pt x="160213" y="303162"/>
                  <a:pt x="160213" y="301675"/>
                </a:cubicBezTo>
                <a:lnTo>
                  <a:pt x="160213" y="225134"/>
                </a:lnTo>
                <a:cubicBezTo>
                  <a:pt x="158966" y="224791"/>
                  <a:pt x="157776" y="224299"/>
                  <a:pt x="156666" y="223669"/>
                </a:cubicBezTo>
                <a:lnTo>
                  <a:pt x="98574" y="281704"/>
                </a:lnTo>
                <a:lnTo>
                  <a:pt x="92749" y="275867"/>
                </a:lnTo>
                <a:lnTo>
                  <a:pt x="150818" y="217844"/>
                </a:lnTo>
                <a:cubicBezTo>
                  <a:pt x="149513" y="215578"/>
                  <a:pt x="148758" y="212935"/>
                  <a:pt x="148758" y="210119"/>
                </a:cubicBezTo>
                <a:cubicBezTo>
                  <a:pt x="148758" y="201536"/>
                  <a:pt x="155739" y="194555"/>
                  <a:pt x="164322" y="194555"/>
                </a:cubicBezTo>
                <a:cubicBezTo>
                  <a:pt x="172905" y="194555"/>
                  <a:pt x="179886" y="201536"/>
                  <a:pt x="179886" y="210119"/>
                </a:cubicBezTo>
                <a:cubicBezTo>
                  <a:pt x="179886" y="217272"/>
                  <a:pt x="175022" y="223315"/>
                  <a:pt x="168442" y="225134"/>
                </a:cubicBezTo>
                <a:lnTo>
                  <a:pt x="168442" y="294407"/>
                </a:lnTo>
                <a:lnTo>
                  <a:pt x="217413" y="265018"/>
                </a:lnTo>
                <a:lnTo>
                  <a:pt x="217413" y="164342"/>
                </a:lnTo>
                <a:cubicBezTo>
                  <a:pt x="217413" y="163243"/>
                  <a:pt x="217847" y="162202"/>
                  <a:pt x="218614" y="161435"/>
                </a:cubicBezTo>
                <a:lnTo>
                  <a:pt x="266372" y="113700"/>
                </a:lnTo>
                <a:cubicBezTo>
                  <a:pt x="286491" y="93592"/>
                  <a:pt x="297546" y="66881"/>
                  <a:pt x="297546" y="38453"/>
                </a:cubicBezTo>
                <a:lnTo>
                  <a:pt x="297546" y="8240"/>
                </a:lnTo>
                <a:lnTo>
                  <a:pt x="267333" y="8240"/>
                </a:lnTo>
                <a:cubicBezTo>
                  <a:pt x="238928" y="8240"/>
                  <a:pt x="212205" y="19307"/>
                  <a:pt x="192120" y="39403"/>
                </a:cubicBezTo>
                <a:lnTo>
                  <a:pt x="144363" y="87138"/>
                </a:lnTo>
                <a:cubicBezTo>
                  <a:pt x="143585" y="87916"/>
                  <a:pt x="142543" y="88351"/>
                  <a:pt x="141445" y="88351"/>
                </a:cubicBezTo>
                <a:lnTo>
                  <a:pt x="40791" y="88351"/>
                </a:lnTo>
                <a:lnTo>
                  <a:pt x="11390" y="137333"/>
                </a:lnTo>
                <a:lnTo>
                  <a:pt x="80652" y="137333"/>
                </a:lnTo>
                <a:cubicBezTo>
                  <a:pt x="82460" y="130741"/>
                  <a:pt x="88503" y="125888"/>
                  <a:pt x="95667" y="125888"/>
                </a:cubicBezTo>
                <a:cubicBezTo>
                  <a:pt x="104250" y="125888"/>
                  <a:pt x="111231" y="132870"/>
                  <a:pt x="111231" y="141453"/>
                </a:cubicBezTo>
                <a:cubicBezTo>
                  <a:pt x="111231" y="150036"/>
                  <a:pt x="104250" y="157017"/>
                  <a:pt x="95667" y="157017"/>
                </a:cubicBezTo>
                <a:cubicBezTo>
                  <a:pt x="92863" y="157017"/>
                  <a:pt x="90242" y="156273"/>
                  <a:pt x="87965" y="154980"/>
                </a:cubicBezTo>
                <a:lnTo>
                  <a:pt x="29907" y="213038"/>
                </a:lnTo>
                <a:lnTo>
                  <a:pt x="24082" y="207201"/>
                </a:lnTo>
                <a:lnTo>
                  <a:pt x="82128" y="149144"/>
                </a:lnTo>
                <a:cubicBezTo>
                  <a:pt x="81499" y="148033"/>
                  <a:pt x="80995" y="146832"/>
                  <a:pt x="80652" y="145573"/>
                </a:cubicBezTo>
                <a:lnTo>
                  <a:pt x="4112" y="145573"/>
                </a:lnTo>
                <a:cubicBezTo>
                  <a:pt x="2624" y="145573"/>
                  <a:pt x="1251" y="144772"/>
                  <a:pt x="530" y="143479"/>
                </a:cubicBezTo>
                <a:cubicBezTo>
                  <a:pt x="-191" y="142185"/>
                  <a:pt x="-180" y="140606"/>
                  <a:pt x="587" y="139336"/>
                </a:cubicBezTo>
                <a:lnTo>
                  <a:pt x="34931" y="82114"/>
                </a:lnTo>
                <a:cubicBezTo>
                  <a:pt x="35675" y="80878"/>
                  <a:pt x="37014" y="80111"/>
                  <a:pt x="38456" y="80111"/>
                </a:cubicBezTo>
                <a:lnTo>
                  <a:pt x="139739" y="80111"/>
                </a:lnTo>
                <a:lnTo>
                  <a:pt x="186284" y="33578"/>
                </a:lnTo>
                <a:cubicBezTo>
                  <a:pt x="207937" y="11925"/>
                  <a:pt x="236719" y="0"/>
                  <a:pt x="267333" y="0"/>
                </a:cubicBezTo>
                <a:lnTo>
                  <a:pt x="301666" y="0"/>
                </a:lnTo>
                <a:cubicBezTo>
                  <a:pt x="303944" y="0"/>
                  <a:pt x="305786" y="1843"/>
                  <a:pt x="305786" y="4120"/>
                </a:cubicBezTo>
                <a:lnTo>
                  <a:pt x="305786" y="38453"/>
                </a:lnTo>
                <a:cubicBezTo>
                  <a:pt x="305786" y="69078"/>
                  <a:pt x="293861" y="97861"/>
                  <a:pt x="272220" y="119514"/>
                </a:cubicBezTo>
                <a:lnTo>
                  <a:pt x="225675" y="166047"/>
                </a:lnTo>
                <a:lnTo>
                  <a:pt x="225675" y="267341"/>
                </a:lnTo>
                <a:cubicBezTo>
                  <a:pt x="225675" y="268783"/>
                  <a:pt x="224920" y="270122"/>
                  <a:pt x="223673" y="270878"/>
                </a:cubicBezTo>
                <a:lnTo>
                  <a:pt x="166451" y="305211"/>
                </a:lnTo>
                <a:cubicBezTo>
                  <a:pt x="165798" y="305600"/>
                  <a:pt x="165066" y="305795"/>
                  <a:pt x="164333" y="305795"/>
                </a:cubicBezTo>
                <a:close/>
                <a:moveTo>
                  <a:pt x="164333" y="202795"/>
                </a:moveTo>
                <a:cubicBezTo>
                  <a:pt x="160294" y="202795"/>
                  <a:pt x="157009" y="206079"/>
                  <a:pt x="157009" y="210119"/>
                </a:cubicBezTo>
                <a:cubicBezTo>
                  <a:pt x="157009" y="214159"/>
                  <a:pt x="160294" y="217444"/>
                  <a:pt x="164333" y="217444"/>
                </a:cubicBezTo>
                <a:cubicBezTo>
                  <a:pt x="168373" y="217444"/>
                  <a:pt x="171658" y="214159"/>
                  <a:pt x="171658" y="210119"/>
                </a:cubicBezTo>
                <a:cubicBezTo>
                  <a:pt x="171658" y="206079"/>
                  <a:pt x="168373" y="202795"/>
                  <a:pt x="164333" y="202795"/>
                </a:cubicBezTo>
                <a:close/>
                <a:moveTo>
                  <a:pt x="95667" y="134128"/>
                </a:moveTo>
                <a:cubicBezTo>
                  <a:pt x="91627" y="134128"/>
                  <a:pt x="88343" y="137413"/>
                  <a:pt x="88343" y="141453"/>
                </a:cubicBezTo>
                <a:cubicBezTo>
                  <a:pt x="88343" y="145493"/>
                  <a:pt x="91627" y="148777"/>
                  <a:pt x="95667" y="148777"/>
                </a:cubicBezTo>
                <a:cubicBezTo>
                  <a:pt x="99707" y="148777"/>
                  <a:pt x="102991" y="145493"/>
                  <a:pt x="102991" y="141453"/>
                </a:cubicBezTo>
                <a:cubicBezTo>
                  <a:pt x="102991" y="137413"/>
                  <a:pt x="99707" y="134128"/>
                  <a:pt x="95667" y="134128"/>
                </a:cubicBezTo>
                <a:close/>
                <a:moveTo>
                  <a:pt x="7019" y="304593"/>
                </a:moveTo>
                <a:lnTo>
                  <a:pt x="1193" y="298756"/>
                </a:lnTo>
                <a:lnTo>
                  <a:pt x="150806" y="149155"/>
                </a:lnTo>
                <a:cubicBezTo>
                  <a:pt x="149513" y="146878"/>
                  <a:pt x="148769" y="144257"/>
                  <a:pt x="148769" y="141453"/>
                </a:cubicBezTo>
                <a:cubicBezTo>
                  <a:pt x="148769" y="132870"/>
                  <a:pt x="155750" y="125888"/>
                  <a:pt x="164333" y="125888"/>
                </a:cubicBezTo>
                <a:cubicBezTo>
                  <a:pt x="172917" y="125888"/>
                  <a:pt x="179898" y="132870"/>
                  <a:pt x="179898" y="141453"/>
                </a:cubicBezTo>
                <a:cubicBezTo>
                  <a:pt x="179898" y="150036"/>
                  <a:pt x="172917" y="157017"/>
                  <a:pt x="164333" y="157017"/>
                </a:cubicBezTo>
                <a:cubicBezTo>
                  <a:pt x="161530" y="157017"/>
                  <a:pt x="158909" y="156273"/>
                  <a:pt x="156631" y="154980"/>
                </a:cubicBezTo>
                <a:lnTo>
                  <a:pt x="7019" y="304593"/>
                </a:lnTo>
                <a:close/>
                <a:moveTo>
                  <a:pt x="164333" y="134128"/>
                </a:moveTo>
                <a:cubicBezTo>
                  <a:pt x="160294" y="134128"/>
                  <a:pt x="157009" y="137413"/>
                  <a:pt x="157009" y="141453"/>
                </a:cubicBezTo>
                <a:cubicBezTo>
                  <a:pt x="157009" y="145493"/>
                  <a:pt x="160294" y="148777"/>
                  <a:pt x="164333" y="148777"/>
                </a:cubicBezTo>
                <a:cubicBezTo>
                  <a:pt x="168373" y="148777"/>
                  <a:pt x="171658" y="145493"/>
                  <a:pt x="171658" y="141453"/>
                </a:cubicBezTo>
                <a:cubicBezTo>
                  <a:pt x="171658" y="137413"/>
                  <a:pt x="168373" y="134128"/>
                  <a:pt x="164333" y="134128"/>
                </a:cubicBezTo>
                <a:close/>
              </a:path>
            </a:pathLst>
          </a:custGeom>
          <a:solidFill>
            <a:srgbClr val="000000"/>
          </a:solidFill>
          <a:ln w="113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5">
            <a:extLst>
              <a:ext uri="{FF2B5EF4-FFF2-40B4-BE49-F238E27FC236}">
                <a16:creationId xmlns:a16="http://schemas.microsoft.com/office/drawing/2014/main" id="{7A46FD6D-698D-5E49-9F01-1DCD4346D001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21062822" y="4903788"/>
            <a:ext cx="2743200" cy="2743200"/>
          </a:xfrm>
          <a:custGeom>
            <a:avLst/>
            <a:gdLst>
              <a:gd name="connsiteX0" fmla="*/ 210111 w 1432576"/>
              <a:gd name="connsiteY0" fmla="*/ 926399 h 1432576"/>
              <a:gd name="connsiteX1" fmla="*/ 0 w 1432576"/>
              <a:gd name="connsiteY1" fmla="*/ 1432576 h 1432576"/>
              <a:gd name="connsiteX2" fmla="*/ 716288 w 1432576"/>
              <a:gd name="connsiteY2" fmla="*/ 1432576 h 1432576"/>
              <a:gd name="connsiteX3" fmla="*/ 1432576 w 1432576"/>
              <a:gd name="connsiteY3" fmla="*/ 1432576 h 1432576"/>
              <a:gd name="connsiteX4" fmla="*/ 1222465 w 1432576"/>
              <a:gd name="connsiteY4" fmla="*/ 926399 h 1432576"/>
              <a:gd name="connsiteX5" fmla="*/ 716288 w 1432576"/>
              <a:gd name="connsiteY5" fmla="*/ 716288 h 1432576"/>
              <a:gd name="connsiteX6" fmla="*/ 210111 w 1432576"/>
              <a:gd name="connsiteY6" fmla="*/ 926399 h 1432576"/>
              <a:gd name="connsiteX7" fmla="*/ 210111 w 1432576"/>
              <a:gd name="connsiteY7" fmla="*/ 506912 h 1432576"/>
              <a:gd name="connsiteX8" fmla="*/ 0 w 1432576"/>
              <a:gd name="connsiteY8" fmla="*/ 0 h 1432576"/>
              <a:gd name="connsiteX9" fmla="*/ 716288 w 1432576"/>
              <a:gd name="connsiteY9" fmla="*/ 0 h 1432576"/>
              <a:gd name="connsiteX10" fmla="*/ 1432576 w 1432576"/>
              <a:gd name="connsiteY10" fmla="*/ 0 h 1432576"/>
              <a:gd name="connsiteX11" fmla="*/ 1222465 w 1432576"/>
              <a:gd name="connsiteY11" fmla="*/ 506177 h 1432576"/>
              <a:gd name="connsiteX12" fmla="*/ 716288 w 1432576"/>
              <a:gd name="connsiteY12" fmla="*/ 716288 h 1432576"/>
              <a:gd name="connsiteX13" fmla="*/ 210111 w 1432576"/>
              <a:gd name="connsiteY13" fmla="*/ 506912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2576" h="1432576">
                <a:moveTo>
                  <a:pt x="210111" y="926399"/>
                </a:moveTo>
                <a:cubicBezTo>
                  <a:pt x="75669" y="1060841"/>
                  <a:pt x="0" y="1243035"/>
                  <a:pt x="0" y="1432576"/>
                </a:cubicBezTo>
                <a:lnTo>
                  <a:pt x="716288" y="1432576"/>
                </a:lnTo>
                <a:lnTo>
                  <a:pt x="1432576" y="1432576"/>
                </a:lnTo>
                <a:cubicBezTo>
                  <a:pt x="1432576" y="1242301"/>
                  <a:pt x="1356907" y="1060106"/>
                  <a:pt x="1222465" y="926399"/>
                </a:cubicBezTo>
                <a:cubicBezTo>
                  <a:pt x="1088023" y="792692"/>
                  <a:pt x="905829" y="716288"/>
                  <a:pt x="716288" y="716288"/>
                </a:cubicBezTo>
                <a:cubicBezTo>
                  <a:pt x="526747" y="716288"/>
                  <a:pt x="343818" y="791957"/>
                  <a:pt x="210111" y="926399"/>
                </a:cubicBezTo>
                <a:close/>
                <a:moveTo>
                  <a:pt x="210111" y="506912"/>
                </a:moveTo>
                <a:cubicBezTo>
                  <a:pt x="75669" y="372470"/>
                  <a:pt x="0" y="190276"/>
                  <a:pt x="0" y="0"/>
                </a:cubicBezTo>
                <a:lnTo>
                  <a:pt x="716288" y="0"/>
                </a:lnTo>
                <a:lnTo>
                  <a:pt x="1432576" y="0"/>
                </a:lnTo>
                <a:cubicBezTo>
                  <a:pt x="1432576" y="190276"/>
                  <a:pt x="1356907" y="372470"/>
                  <a:pt x="1222465" y="506177"/>
                </a:cubicBezTo>
                <a:cubicBezTo>
                  <a:pt x="1088023" y="639884"/>
                  <a:pt x="905829" y="716288"/>
                  <a:pt x="716288" y="716288"/>
                </a:cubicBezTo>
                <a:cubicBezTo>
                  <a:pt x="526747" y="716288"/>
                  <a:pt x="343818" y="641353"/>
                  <a:pt x="210111" y="506912"/>
                </a:cubicBezTo>
                <a:close/>
              </a:path>
            </a:pathLst>
          </a:custGeom>
          <a:solidFill>
            <a:srgbClr val="D02670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44" name="Freeform: Shape 6">
            <a:extLst>
              <a:ext uri="{FF2B5EF4-FFF2-40B4-BE49-F238E27FC236}">
                <a16:creationId xmlns:a16="http://schemas.microsoft.com/office/drawing/2014/main" id="{07D369C1-3E91-A846-963D-D470FBB62D10}"/>
              </a:ext>
            </a:extLst>
          </p:cNvPr>
          <p:cNvSpPr>
            <a:spLocks noChangeAspect="1"/>
          </p:cNvSpPr>
          <p:nvPr userDrawn="1"/>
        </p:nvSpPr>
        <p:spPr>
          <a:xfrm>
            <a:off x="15581502" y="7646988"/>
            <a:ext cx="2743200" cy="2743200"/>
          </a:xfrm>
          <a:custGeom>
            <a:avLst/>
            <a:gdLst>
              <a:gd name="connsiteX0" fmla="*/ 716288 w 1432576"/>
              <a:gd name="connsiteY0" fmla="*/ 1432576 h 1432576"/>
              <a:gd name="connsiteX1" fmla="*/ 716288 w 1432576"/>
              <a:gd name="connsiteY1" fmla="*/ 0 h 1432576"/>
              <a:gd name="connsiteX2" fmla="*/ 1432576 w 1432576"/>
              <a:gd name="connsiteY2" fmla="*/ 716288 h 1432576"/>
              <a:gd name="connsiteX3" fmla="*/ 716288 w 1432576"/>
              <a:gd name="connsiteY3" fmla="*/ 1432576 h 1432576"/>
              <a:gd name="connsiteX4" fmla="*/ 0 w 1432576"/>
              <a:gd name="connsiteY4" fmla="*/ 1432576 h 1432576"/>
              <a:gd name="connsiteX5" fmla="*/ 0 w 1432576"/>
              <a:gd name="connsiteY5" fmla="*/ 0 h 1432576"/>
              <a:gd name="connsiteX6" fmla="*/ 716288 w 1432576"/>
              <a:gd name="connsiteY6" fmla="*/ 716288 h 1432576"/>
              <a:gd name="connsiteX7" fmla="*/ 0 w 1432576"/>
              <a:gd name="connsiteY7" fmla="*/ 1432576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576" h="1432576">
                <a:moveTo>
                  <a:pt x="716288" y="1432576"/>
                </a:moveTo>
                <a:lnTo>
                  <a:pt x="716288" y="0"/>
                </a:lnTo>
                <a:lnTo>
                  <a:pt x="1432576" y="716288"/>
                </a:lnTo>
                <a:lnTo>
                  <a:pt x="716288" y="1432576"/>
                </a:lnTo>
                <a:close/>
                <a:moveTo>
                  <a:pt x="0" y="1432576"/>
                </a:moveTo>
                <a:lnTo>
                  <a:pt x="0" y="0"/>
                </a:lnTo>
                <a:lnTo>
                  <a:pt x="716288" y="716288"/>
                </a:lnTo>
                <a:lnTo>
                  <a:pt x="0" y="1432576"/>
                </a:lnTo>
                <a:close/>
              </a:path>
            </a:pathLst>
          </a:custGeom>
          <a:solidFill>
            <a:schemeClr val="accent1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pic>
        <p:nvPicPr>
          <p:cNvPr id="45" name="Picture 44" descr="A person and person looking at laptops&#10;&#10;Description automatically generated">
            <a:extLst>
              <a:ext uri="{FF2B5EF4-FFF2-40B4-BE49-F238E27FC236}">
                <a16:creationId xmlns:a16="http://schemas.microsoft.com/office/drawing/2014/main" id="{A3CCCDA1-763E-C641-AD65-4DAE5EE77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24703" y="7646988"/>
            <a:ext cx="5486400" cy="5486400"/>
          </a:xfrm>
          <a:prstGeom prst="rect">
            <a:avLst/>
          </a:prstGeom>
        </p:spPr>
      </p:pic>
      <p:grpSp>
        <p:nvGrpSpPr>
          <p:cNvPr id="46" name="Group 9">
            <a:extLst>
              <a:ext uri="{FF2B5EF4-FFF2-40B4-BE49-F238E27FC236}">
                <a16:creationId xmlns:a16="http://schemas.microsoft.com/office/drawing/2014/main" id="{6F91A05D-5CDB-AA4B-8B53-BD8E1E8128F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1062822" y="2468990"/>
            <a:ext cx="2743200" cy="2418752"/>
            <a:chOff x="42" y="4229"/>
            <a:chExt cx="3881" cy="3422"/>
          </a:xfrm>
          <a:solidFill>
            <a:schemeClr val="tx1"/>
          </a:solidFill>
        </p:grpSpPr>
        <p:sp>
          <p:nvSpPr>
            <p:cNvPr id="47" name="Freeform 235">
              <a:extLst>
                <a:ext uri="{FF2B5EF4-FFF2-40B4-BE49-F238E27FC236}">
                  <a16:creationId xmlns:a16="http://schemas.microsoft.com/office/drawing/2014/main" id="{269546EA-685E-2246-91DF-A75373390F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8" y="4229"/>
              <a:ext cx="1865" cy="3422"/>
            </a:xfrm>
            <a:custGeom>
              <a:avLst/>
              <a:gdLst>
                <a:gd name="T0" fmla="*/ 2842 w 3636"/>
                <a:gd name="T1" fmla="*/ 2120 h 6673"/>
                <a:gd name="T2" fmla="*/ 1918 w 3636"/>
                <a:gd name="T3" fmla="*/ 577 h 6673"/>
                <a:gd name="T4" fmla="*/ 892 w 3636"/>
                <a:gd name="T5" fmla="*/ 0 h 6673"/>
                <a:gd name="T6" fmla="*/ 0 w 3636"/>
                <a:gd name="T7" fmla="*/ 5781 h 6673"/>
                <a:gd name="T8" fmla="*/ 1731 w 3636"/>
                <a:gd name="T9" fmla="*/ 6079 h 6673"/>
                <a:gd name="T10" fmla="*/ 2966 w 3636"/>
                <a:gd name="T11" fmla="*/ 5048 h 6673"/>
                <a:gd name="T12" fmla="*/ 3636 w 3636"/>
                <a:gd name="T13" fmla="*/ 3336 h 6673"/>
                <a:gd name="T14" fmla="*/ 1051 w 3636"/>
                <a:gd name="T15" fmla="*/ 2847 h 6673"/>
                <a:gd name="T16" fmla="*/ 738 w 3636"/>
                <a:gd name="T17" fmla="*/ 2847 h 6673"/>
                <a:gd name="T18" fmla="*/ 2684 w 3636"/>
                <a:gd name="T19" fmla="*/ 4426 h 6673"/>
                <a:gd name="T20" fmla="*/ 2640 w 3636"/>
                <a:gd name="T21" fmla="*/ 4559 h 6673"/>
                <a:gd name="T22" fmla="*/ 2121 w 3636"/>
                <a:gd name="T23" fmla="*/ 4715 h 6673"/>
                <a:gd name="T24" fmla="*/ 1467 w 3636"/>
                <a:gd name="T25" fmla="*/ 4803 h 6673"/>
                <a:gd name="T26" fmla="*/ 2121 w 3636"/>
                <a:gd name="T27" fmla="*/ 4891 h 6673"/>
                <a:gd name="T28" fmla="*/ 2790 w 3636"/>
                <a:gd name="T29" fmla="*/ 5048 h 6673"/>
                <a:gd name="T30" fmla="*/ 1693 w 3636"/>
                <a:gd name="T31" fmla="*/ 5890 h 6673"/>
                <a:gd name="T32" fmla="*/ 1585 w 3636"/>
                <a:gd name="T33" fmla="*/ 5954 h 6673"/>
                <a:gd name="T34" fmla="*/ 176 w 3636"/>
                <a:gd name="T35" fmla="*/ 5781 h 6673"/>
                <a:gd name="T36" fmla="*/ 807 w 3636"/>
                <a:gd name="T37" fmla="*/ 3912 h 6673"/>
                <a:gd name="T38" fmla="*/ 562 w 3636"/>
                <a:gd name="T39" fmla="*/ 5781 h 6673"/>
                <a:gd name="T40" fmla="*/ 1227 w 3636"/>
                <a:gd name="T41" fmla="*/ 5781 h 6673"/>
                <a:gd name="T42" fmla="*/ 983 w 3636"/>
                <a:gd name="T43" fmla="*/ 3912 h 6673"/>
                <a:gd name="T44" fmla="*/ 1881 w 3636"/>
                <a:gd name="T45" fmla="*/ 3424 h 6673"/>
                <a:gd name="T46" fmla="*/ 2778 w 3636"/>
                <a:gd name="T47" fmla="*/ 3669 h 6673"/>
                <a:gd name="T48" fmla="*/ 2778 w 3636"/>
                <a:gd name="T49" fmla="*/ 3004 h 6673"/>
                <a:gd name="T50" fmla="*/ 1888 w 3636"/>
                <a:gd name="T51" fmla="*/ 3248 h 6673"/>
                <a:gd name="T52" fmla="*/ 2132 w 3636"/>
                <a:gd name="T53" fmla="*/ 1380 h 6673"/>
                <a:gd name="T54" fmla="*/ 1467 w 3636"/>
                <a:gd name="T55" fmla="*/ 1380 h 6673"/>
                <a:gd name="T56" fmla="*/ 1712 w 3636"/>
                <a:gd name="T57" fmla="*/ 3338 h 6673"/>
                <a:gd name="T58" fmla="*/ 895 w 3636"/>
                <a:gd name="T59" fmla="*/ 3736 h 6673"/>
                <a:gd name="T60" fmla="*/ 176 w 3636"/>
                <a:gd name="T61" fmla="*/ 891 h 6673"/>
                <a:gd name="T62" fmla="*/ 807 w 3636"/>
                <a:gd name="T63" fmla="*/ 2527 h 6673"/>
                <a:gd name="T64" fmla="*/ 895 w 3636"/>
                <a:gd name="T65" fmla="*/ 3180 h 6673"/>
                <a:gd name="T66" fmla="*/ 983 w 3636"/>
                <a:gd name="T67" fmla="*/ 2527 h 6673"/>
                <a:gd name="T68" fmla="*/ 1585 w 3636"/>
                <a:gd name="T69" fmla="*/ 719 h 6673"/>
                <a:gd name="T70" fmla="*/ 1693 w 3636"/>
                <a:gd name="T71" fmla="*/ 783 h 6673"/>
                <a:gd name="T72" fmla="*/ 2790 w 3636"/>
                <a:gd name="T73" fmla="*/ 1625 h 6673"/>
                <a:gd name="T74" fmla="*/ 2629 w 3636"/>
                <a:gd name="T75" fmla="*/ 2191 h 6673"/>
                <a:gd name="T76" fmla="*/ 3460 w 3636"/>
                <a:gd name="T77" fmla="*/ 3336 h 6673"/>
                <a:gd name="T78" fmla="*/ 1956 w 3636"/>
                <a:gd name="T79" fmla="*/ 4803 h 6673"/>
                <a:gd name="T80" fmla="*/ 1643 w 3636"/>
                <a:gd name="T81" fmla="*/ 4803 h 6673"/>
                <a:gd name="T82" fmla="*/ 1956 w 3636"/>
                <a:gd name="T83" fmla="*/ 4803 h 6673"/>
                <a:gd name="T84" fmla="*/ 1051 w 3636"/>
                <a:gd name="T85" fmla="*/ 5781 h 6673"/>
                <a:gd name="T86" fmla="*/ 738 w 3636"/>
                <a:gd name="T87" fmla="*/ 5781 h 6673"/>
                <a:gd name="T88" fmla="*/ 1800 w 3636"/>
                <a:gd name="T89" fmla="*/ 1537 h 6673"/>
                <a:gd name="T90" fmla="*/ 1800 w 3636"/>
                <a:gd name="T91" fmla="*/ 1224 h 6673"/>
                <a:gd name="T92" fmla="*/ 1800 w 3636"/>
                <a:gd name="T93" fmla="*/ 1537 h 6673"/>
                <a:gd name="T94" fmla="*/ 2778 w 3636"/>
                <a:gd name="T95" fmla="*/ 3180 h 6673"/>
                <a:gd name="T96" fmla="*/ 2778 w 3636"/>
                <a:gd name="T97" fmla="*/ 3493 h 6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36" h="6673">
                  <a:moveTo>
                    <a:pt x="3636" y="3336"/>
                  </a:moveTo>
                  <a:cubicBezTo>
                    <a:pt x="3636" y="2807"/>
                    <a:pt x="3321" y="2331"/>
                    <a:pt x="2842" y="2120"/>
                  </a:cubicBezTo>
                  <a:cubicBezTo>
                    <a:pt x="2924" y="1968"/>
                    <a:pt x="2966" y="1799"/>
                    <a:pt x="2966" y="1625"/>
                  </a:cubicBezTo>
                  <a:cubicBezTo>
                    <a:pt x="2966" y="1047"/>
                    <a:pt x="2496" y="577"/>
                    <a:pt x="1918" y="577"/>
                  </a:cubicBezTo>
                  <a:cubicBezTo>
                    <a:pt x="1856" y="577"/>
                    <a:pt x="1794" y="582"/>
                    <a:pt x="1731" y="594"/>
                  </a:cubicBezTo>
                  <a:cubicBezTo>
                    <a:pt x="1607" y="240"/>
                    <a:pt x="1273" y="0"/>
                    <a:pt x="892" y="0"/>
                  </a:cubicBezTo>
                  <a:cubicBezTo>
                    <a:pt x="400" y="0"/>
                    <a:pt x="0" y="400"/>
                    <a:pt x="0" y="891"/>
                  </a:cubicBezTo>
                  <a:cubicBezTo>
                    <a:pt x="0" y="5781"/>
                    <a:pt x="0" y="5781"/>
                    <a:pt x="0" y="5781"/>
                  </a:cubicBezTo>
                  <a:cubicBezTo>
                    <a:pt x="0" y="6273"/>
                    <a:pt x="400" y="6673"/>
                    <a:pt x="892" y="6673"/>
                  </a:cubicBezTo>
                  <a:cubicBezTo>
                    <a:pt x="1273" y="6673"/>
                    <a:pt x="1607" y="6432"/>
                    <a:pt x="1731" y="6079"/>
                  </a:cubicBezTo>
                  <a:cubicBezTo>
                    <a:pt x="1794" y="6090"/>
                    <a:pt x="1856" y="6096"/>
                    <a:pt x="1918" y="6096"/>
                  </a:cubicBezTo>
                  <a:cubicBezTo>
                    <a:pt x="2496" y="6096"/>
                    <a:pt x="2966" y="5626"/>
                    <a:pt x="2966" y="5048"/>
                  </a:cubicBezTo>
                  <a:cubicBezTo>
                    <a:pt x="2966" y="4874"/>
                    <a:pt x="2924" y="4704"/>
                    <a:pt x="2842" y="4553"/>
                  </a:cubicBezTo>
                  <a:cubicBezTo>
                    <a:pt x="3321" y="4342"/>
                    <a:pt x="3636" y="3866"/>
                    <a:pt x="3636" y="3336"/>
                  </a:cubicBezTo>
                  <a:close/>
                  <a:moveTo>
                    <a:pt x="895" y="2691"/>
                  </a:moveTo>
                  <a:cubicBezTo>
                    <a:pt x="981" y="2691"/>
                    <a:pt x="1051" y="2761"/>
                    <a:pt x="1051" y="2847"/>
                  </a:cubicBezTo>
                  <a:cubicBezTo>
                    <a:pt x="1051" y="2934"/>
                    <a:pt x="981" y="3004"/>
                    <a:pt x="895" y="3004"/>
                  </a:cubicBezTo>
                  <a:cubicBezTo>
                    <a:pt x="808" y="3004"/>
                    <a:pt x="738" y="2934"/>
                    <a:pt x="738" y="2847"/>
                  </a:cubicBezTo>
                  <a:cubicBezTo>
                    <a:pt x="738" y="2761"/>
                    <a:pt x="808" y="2691"/>
                    <a:pt x="895" y="2691"/>
                  </a:cubicBezTo>
                  <a:close/>
                  <a:moveTo>
                    <a:pt x="2684" y="4426"/>
                  </a:moveTo>
                  <a:cubicBezTo>
                    <a:pt x="2658" y="4435"/>
                    <a:pt x="2638" y="4456"/>
                    <a:pt x="2629" y="4481"/>
                  </a:cubicBezTo>
                  <a:cubicBezTo>
                    <a:pt x="2621" y="4507"/>
                    <a:pt x="2625" y="4536"/>
                    <a:pt x="2640" y="4559"/>
                  </a:cubicBezTo>
                  <a:cubicBezTo>
                    <a:pt x="2674" y="4608"/>
                    <a:pt x="2702" y="4661"/>
                    <a:pt x="2725" y="4715"/>
                  </a:cubicBezTo>
                  <a:cubicBezTo>
                    <a:pt x="2121" y="4715"/>
                    <a:pt x="2121" y="4715"/>
                    <a:pt x="2121" y="4715"/>
                  </a:cubicBezTo>
                  <a:cubicBezTo>
                    <a:pt x="2082" y="4575"/>
                    <a:pt x="1953" y="4471"/>
                    <a:pt x="1800" y="4471"/>
                  </a:cubicBezTo>
                  <a:cubicBezTo>
                    <a:pt x="1617" y="4471"/>
                    <a:pt x="1467" y="4620"/>
                    <a:pt x="1467" y="4803"/>
                  </a:cubicBezTo>
                  <a:cubicBezTo>
                    <a:pt x="1467" y="4987"/>
                    <a:pt x="1617" y="5136"/>
                    <a:pt x="1800" y="5136"/>
                  </a:cubicBezTo>
                  <a:cubicBezTo>
                    <a:pt x="1953" y="5136"/>
                    <a:pt x="2082" y="5032"/>
                    <a:pt x="2121" y="4891"/>
                  </a:cubicBezTo>
                  <a:cubicBezTo>
                    <a:pt x="2776" y="4891"/>
                    <a:pt x="2776" y="4891"/>
                    <a:pt x="2776" y="4891"/>
                  </a:cubicBezTo>
                  <a:cubicBezTo>
                    <a:pt x="2785" y="4943"/>
                    <a:pt x="2790" y="4995"/>
                    <a:pt x="2790" y="5048"/>
                  </a:cubicBezTo>
                  <a:cubicBezTo>
                    <a:pt x="2790" y="5529"/>
                    <a:pt x="2399" y="5920"/>
                    <a:pt x="1918" y="5920"/>
                  </a:cubicBezTo>
                  <a:cubicBezTo>
                    <a:pt x="1844" y="5920"/>
                    <a:pt x="1769" y="5910"/>
                    <a:pt x="1693" y="5890"/>
                  </a:cubicBezTo>
                  <a:cubicBezTo>
                    <a:pt x="1670" y="5884"/>
                    <a:pt x="1646" y="5887"/>
                    <a:pt x="1626" y="5899"/>
                  </a:cubicBezTo>
                  <a:cubicBezTo>
                    <a:pt x="1605" y="5911"/>
                    <a:pt x="1591" y="5931"/>
                    <a:pt x="1585" y="5954"/>
                  </a:cubicBezTo>
                  <a:cubicBezTo>
                    <a:pt x="1506" y="6273"/>
                    <a:pt x="1221" y="6497"/>
                    <a:pt x="892" y="6497"/>
                  </a:cubicBezTo>
                  <a:cubicBezTo>
                    <a:pt x="497" y="6497"/>
                    <a:pt x="176" y="6176"/>
                    <a:pt x="176" y="5781"/>
                  </a:cubicBezTo>
                  <a:cubicBezTo>
                    <a:pt x="176" y="3912"/>
                    <a:pt x="176" y="3912"/>
                    <a:pt x="176" y="3912"/>
                  </a:cubicBezTo>
                  <a:cubicBezTo>
                    <a:pt x="807" y="3912"/>
                    <a:pt x="807" y="3912"/>
                    <a:pt x="807" y="3912"/>
                  </a:cubicBezTo>
                  <a:cubicBezTo>
                    <a:pt x="807" y="5461"/>
                    <a:pt x="807" y="5461"/>
                    <a:pt x="807" y="5461"/>
                  </a:cubicBezTo>
                  <a:cubicBezTo>
                    <a:pt x="666" y="5499"/>
                    <a:pt x="562" y="5628"/>
                    <a:pt x="562" y="5781"/>
                  </a:cubicBezTo>
                  <a:cubicBezTo>
                    <a:pt x="562" y="5965"/>
                    <a:pt x="711" y="6114"/>
                    <a:pt x="895" y="6114"/>
                  </a:cubicBezTo>
                  <a:cubicBezTo>
                    <a:pt x="1078" y="6114"/>
                    <a:pt x="1227" y="5965"/>
                    <a:pt x="1227" y="5781"/>
                  </a:cubicBezTo>
                  <a:cubicBezTo>
                    <a:pt x="1227" y="5628"/>
                    <a:pt x="1123" y="5499"/>
                    <a:pt x="983" y="5461"/>
                  </a:cubicBezTo>
                  <a:cubicBezTo>
                    <a:pt x="983" y="3912"/>
                    <a:pt x="983" y="3912"/>
                    <a:pt x="983" y="3912"/>
                  </a:cubicBezTo>
                  <a:cubicBezTo>
                    <a:pt x="1314" y="3912"/>
                    <a:pt x="1314" y="3912"/>
                    <a:pt x="1314" y="3912"/>
                  </a:cubicBezTo>
                  <a:cubicBezTo>
                    <a:pt x="1601" y="3912"/>
                    <a:pt x="1840" y="3700"/>
                    <a:pt x="1881" y="3424"/>
                  </a:cubicBezTo>
                  <a:cubicBezTo>
                    <a:pt x="2457" y="3424"/>
                    <a:pt x="2457" y="3424"/>
                    <a:pt x="2457" y="3424"/>
                  </a:cubicBezTo>
                  <a:cubicBezTo>
                    <a:pt x="2496" y="3565"/>
                    <a:pt x="2625" y="3669"/>
                    <a:pt x="2778" y="3669"/>
                  </a:cubicBezTo>
                  <a:cubicBezTo>
                    <a:pt x="2961" y="3669"/>
                    <a:pt x="3110" y="3520"/>
                    <a:pt x="3110" y="3336"/>
                  </a:cubicBezTo>
                  <a:cubicBezTo>
                    <a:pt x="3110" y="3153"/>
                    <a:pt x="2961" y="3004"/>
                    <a:pt x="2778" y="3004"/>
                  </a:cubicBezTo>
                  <a:cubicBezTo>
                    <a:pt x="2625" y="3004"/>
                    <a:pt x="2496" y="3108"/>
                    <a:pt x="2457" y="3248"/>
                  </a:cubicBezTo>
                  <a:cubicBezTo>
                    <a:pt x="1888" y="3248"/>
                    <a:pt x="1888" y="3248"/>
                    <a:pt x="1888" y="3248"/>
                  </a:cubicBezTo>
                  <a:cubicBezTo>
                    <a:pt x="1888" y="1701"/>
                    <a:pt x="1888" y="1701"/>
                    <a:pt x="1888" y="1701"/>
                  </a:cubicBezTo>
                  <a:cubicBezTo>
                    <a:pt x="2029" y="1662"/>
                    <a:pt x="2132" y="1533"/>
                    <a:pt x="2132" y="1380"/>
                  </a:cubicBezTo>
                  <a:cubicBezTo>
                    <a:pt x="2132" y="1197"/>
                    <a:pt x="1983" y="1048"/>
                    <a:pt x="1800" y="1048"/>
                  </a:cubicBezTo>
                  <a:cubicBezTo>
                    <a:pt x="1617" y="1048"/>
                    <a:pt x="1467" y="1197"/>
                    <a:pt x="1467" y="1380"/>
                  </a:cubicBezTo>
                  <a:cubicBezTo>
                    <a:pt x="1467" y="1533"/>
                    <a:pt x="1571" y="1662"/>
                    <a:pt x="1712" y="1701"/>
                  </a:cubicBezTo>
                  <a:cubicBezTo>
                    <a:pt x="1712" y="3338"/>
                    <a:pt x="1712" y="3338"/>
                    <a:pt x="1712" y="3338"/>
                  </a:cubicBezTo>
                  <a:cubicBezTo>
                    <a:pt x="1712" y="3557"/>
                    <a:pt x="1534" y="3736"/>
                    <a:pt x="1314" y="3736"/>
                  </a:cubicBezTo>
                  <a:cubicBezTo>
                    <a:pt x="895" y="3736"/>
                    <a:pt x="895" y="3736"/>
                    <a:pt x="895" y="3736"/>
                  </a:cubicBezTo>
                  <a:cubicBezTo>
                    <a:pt x="176" y="3736"/>
                    <a:pt x="176" y="3736"/>
                    <a:pt x="176" y="3736"/>
                  </a:cubicBezTo>
                  <a:cubicBezTo>
                    <a:pt x="176" y="891"/>
                    <a:pt x="176" y="891"/>
                    <a:pt x="176" y="891"/>
                  </a:cubicBezTo>
                  <a:cubicBezTo>
                    <a:pt x="176" y="526"/>
                    <a:pt x="452" y="224"/>
                    <a:pt x="807" y="181"/>
                  </a:cubicBezTo>
                  <a:cubicBezTo>
                    <a:pt x="807" y="2527"/>
                    <a:pt x="807" y="2527"/>
                    <a:pt x="807" y="2527"/>
                  </a:cubicBezTo>
                  <a:cubicBezTo>
                    <a:pt x="666" y="2565"/>
                    <a:pt x="562" y="2695"/>
                    <a:pt x="562" y="2847"/>
                  </a:cubicBezTo>
                  <a:cubicBezTo>
                    <a:pt x="562" y="3031"/>
                    <a:pt x="711" y="3180"/>
                    <a:pt x="895" y="3180"/>
                  </a:cubicBezTo>
                  <a:cubicBezTo>
                    <a:pt x="1078" y="3180"/>
                    <a:pt x="1227" y="3031"/>
                    <a:pt x="1227" y="2847"/>
                  </a:cubicBezTo>
                  <a:cubicBezTo>
                    <a:pt x="1227" y="2695"/>
                    <a:pt x="1123" y="2565"/>
                    <a:pt x="983" y="2527"/>
                  </a:cubicBezTo>
                  <a:cubicBezTo>
                    <a:pt x="983" y="182"/>
                    <a:pt x="983" y="182"/>
                    <a:pt x="983" y="182"/>
                  </a:cubicBezTo>
                  <a:cubicBezTo>
                    <a:pt x="1272" y="219"/>
                    <a:pt x="1513" y="429"/>
                    <a:pt x="1585" y="719"/>
                  </a:cubicBezTo>
                  <a:cubicBezTo>
                    <a:pt x="1591" y="742"/>
                    <a:pt x="1605" y="762"/>
                    <a:pt x="1626" y="774"/>
                  </a:cubicBezTo>
                  <a:cubicBezTo>
                    <a:pt x="1646" y="786"/>
                    <a:pt x="1670" y="789"/>
                    <a:pt x="1693" y="783"/>
                  </a:cubicBezTo>
                  <a:cubicBezTo>
                    <a:pt x="1769" y="763"/>
                    <a:pt x="1844" y="753"/>
                    <a:pt x="1918" y="753"/>
                  </a:cubicBezTo>
                  <a:cubicBezTo>
                    <a:pt x="2399" y="753"/>
                    <a:pt x="2790" y="1144"/>
                    <a:pt x="2790" y="1625"/>
                  </a:cubicBezTo>
                  <a:cubicBezTo>
                    <a:pt x="2790" y="1800"/>
                    <a:pt x="2738" y="1970"/>
                    <a:pt x="2640" y="2114"/>
                  </a:cubicBezTo>
                  <a:cubicBezTo>
                    <a:pt x="2625" y="2137"/>
                    <a:pt x="2621" y="2165"/>
                    <a:pt x="2629" y="2191"/>
                  </a:cubicBezTo>
                  <a:cubicBezTo>
                    <a:pt x="2638" y="2217"/>
                    <a:pt x="2658" y="2238"/>
                    <a:pt x="2684" y="2247"/>
                  </a:cubicBezTo>
                  <a:cubicBezTo>
                    <a:pt x="3148" y="2408"/>
                    <a:pt x="3460" y="2846"/>
                    <a:pt x="3460" y="3336"/>
                  </a:cubicBezTo>
                  <a:cubicBezTo>
                    <a:pt x="3460" y="3827"/>
                    <a:pt x="3148" y="4265"/>
                    <a:pt x="2684" y="4426"/>
                  </a:cubicBezTo>
                  <a:close/>
                  <a:moveTo>
                    <a:pt x="1956" y="4803"/>
                  </a:moveTo>
                  <a:cubicBezTo>
                    <a:pt x="1956" y="4890"/>
                    <a:pt x="1886" y="4960"/>
                    <a:pt x="1800" y="4960"/>
                  </a:cubicBezTo>
                  <a:cubicBezTo>
                    <a:pt x="1714" y="4960"/>
                    <a:pt x="1643" y="4890"/>
                    <a:pt x="1643" y="4803"/>
                  </a:cubicBezTo>
                  <a:cubicBezTo>
                    <a:pt x="1643" y="4717"/>
                    <a:pt x="1714" y="4647"/>
                    <a:pt x="1800" y="4647"/>
                  </a:cubicBezTo>
                  <a:cubicBezTo>
                    <a:pt x="1886" y="4647"/>
                    <a:pt x="1956" y="4717"/>
                    <a:pt x="1956" y="4803"/>
                  </a:cubicBezTo>
                  <a:close/>
                  <a:moveTo>
                    <a:pt x="895" y="5625"/>
                  </a:moveTo>
                  <a:cubicBezTo>
                    <a:pt x="981" y="5625"/>
                    <a:pt x="1051" y="5695"/>
                    <a:pt x="1051" y="5781"/>
                  </a:cubicBezTo>
                  <a:cubicBezTo>
                    <a:pt x="1051" y="5868"/>
                    <a:pt x="981" y="5938"/>
                    <a:pt x="895" y="5938"/>
                  </a:cubicBezTo>
                  <a:cubicBezTo>
                    <a:pt x="808" y="5938"/>
                    <a:pt x="738" y="5868"/>
                    <a:pt x="738" y="5781"/>
                  </a:cubicBezTo>
                  <a:cubicBezTo>
                    <a:pt x="738" y="5695"/>
                    <a:pt x="808" y="5625"/>
                    <a:pt x="895" y="5625"/>
                  </a:cubicBezTo>
                  <a:close/>
                  <a:moveTo>
                    <a:pt x="1800" y="1537"/>
                  </a:moveTo>
                  <a:cubicBezTo>
                    <a:pt x="1714" y="1537"/>
                    <a:pt x="1643" y="1467"/>
                    <a:pt x="1643" y="1380"/>
                  </a:cubicBezTo>
                  <a:cubicBezTo>
                    <a:pt x="1643" y="1294"/>
                    <a:pt x="1714" y="1224"/>
                    <a:pt x="1800" y="1224"/>
                  </a:cubicBezTo>
                  <a:cubicBezTo>
                    <a:pt x="1886" y="1224"/>
                    <a:pt x="1956" y="1294"/>
                    <a:pt x="1956" y="1380"/>
                  </a:cubicBezTo>
                  <a:cubicBezTo>
                    <a:pt x="1956" y="1467"/>
                    <a:pt x="1886" y="1537"/>
                    <a:pt x="1800" y="1537"/>
                  </a:cubicBezTo>
                  <a:close/>
                  <a:moveTo>
                    <a:pt x="2621" y="3336"/>
                  </a:moveTo>
                  <a:cubicBezTo>
                    <a:pt x="2621" y="3250"/>
                    <a:pt x="2692" y="3180"/>
                    <a:pt x="2778" y="3180"/>
                  </a:cubicBezTo>
                  <a:cubicBezTo>
                    <a:pt x="2864" y="3180"/>
                    <a:pt x="2934" y="3250"/>
                    <a:pt x="2934" y="3336"/>
                  </a:cubicBezTo>
                  <a:cubicBezTo>
                    <a:pt x="2934" y="3423"/>
                    <a:pt x="2864" y="3493"/>
                    <a:pt x="2778" y="3493"/>
                  </a:cubicBezTo>
                  <a:cubicBezTo>
                    <a:pt x="2692" y="3493"/>
                    <a:pt x="2621" y="3423"/>
                    <a:pt x="2621" y="3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0BC965BC-BA5F-874C-B0B0-5EDA1A091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" y="4229"/>
              <a:ext cx="1865" cy="3422"/>
            </a:xfrm>
            <a:custGeom>
              <a:avLst/>
              <a:gdLst>
                <a:gd name="T0" fmla="*/ 1905 w 3636"/>
                <a:gd name="T1" fmla="*/ 594 h 6673"/>
                <a:gd name="T2" fmla="*/ 670 w 3636"/>
                <a:gd name="T3" fmla="*/ 1625 h 6673"/>
                <a:gd name="T4" fmla="*/ 0 w 3636"/>
                <a:gd name="T5" fmla="*/ 3336 h 6673"/>
                <a:gd name="T6" fmla="*/ 670 w 3636"/>
                <a:gd name="T7" fmla="*/ 5048 h 6673"/>
                <a:gd name="T8" fmla="*/ 1905 w 3636"/>
                <a:gd name="T9" fmla="*/ 6079 h 6673"/>
                <a:gd name="T10" fmla="*/ 3636 w 3636"/>
                <a:gd name="T11" fmla="*/ 5781 h 6673"/>
                <a:gd name="T12" fmla="*/ 2745 w 3636"/>
                <a:gd name="T13" fmla="*/ 0 h 6673"/>
                <a:gd name="T14" fmla="*/ 2585 w 3636"/>
                <a:gd name="T15" fmla="*/ 3825 h 6673"/>
                <a:gd name="T16" fmla="*/ 2898 w 3636"/>
                <a:gd name="T17" fmla="*/ 3825 h 6673"/>
                <a:gd name="T18" fmla="*/ 3460 w 3636"/>
                <a:gd name="T19" fmla="*/ 2761 h 6673"/>
                <a:gd name="T20" fmla="*/ 2830 w 3636"/>
                <a:gd name="T21" fmla="*/ 1212 h 6673"/>
                <a:gd name="T22" fmla="*/ 2742 w 3636"/>
                <a:gd name="T23" fmla="*/ 559 h 6673"/>
                <a:gd name="T24" fmla="*/ 2654 w 3636"/>
                <a:gd name="T25" fmla="*/ 1212 h 6673"/>
                <a:gd name="T26" fmla="*/ 2322 w 3636"/>
                <a:gd name="T27" fmla="*/ 2761 h 6673"/>
                <a:gd name="T28" fmla="*/ 1179 w 3636"/>
                <a:gd name="T29" fmla="*/ 3248 h 6673"/>
                <a:gd name="T30" fmla="*/ 526 w 3636"/>
                <a:gd name="T31" fmla="*/ 3336 h 6673"/>
                <a:gd name="T32" fmla="*/ 1179 w 3636"/>
                <a:gd name="T33" fmla="*/ 3424 h 6673"/>
                <a:gd name="T34" fmla="*/ 1748 w 3636"/>
                <a:gd name="T35" fmla="*/ 4972 h 6673"/>
                <a:gd name="T36" fmla="*/ 1836 w 3636"/>
                <a:gd name="T37" fmla="*/ 5625 h 6673"/>
                <a:gd name="T38" fmla="*/ 1924 w 3636"/>
                <a:gd name="T39" fmla="*/ 4972 h 6673"/>
                <a:gd name="T40" fmla="*/ 2322 w 3636"/>
                <a:gd name="T41" fmla="*/ 2937 h 6673"/>
                <a:gd name="T42" fmla="*/ 3460 w 3636"/>
                <a:gd name="T43" fmla="*/ 2937 h 6673"/>
                <a:gd name="T44" fmla="*/ 2830 w 3636"/>
                <a:gd name="T45" fmla="*/ 6491 h 6673"/>
                <a:gd name="T46" fmla="*/ 3074 w 3636"/>
                <a:gd name="T47" fmla="*/ 3825 h 6673"/>
                <a:gd name="T48" fmla="*/ 2409 w 3636"/>
                <a:gd name="T49" fmla="*/ 3825 h 6673"/>
                <a:gd name="T50" fmla="*/ 2654 w 3636"/>
                <a:gd name="T51" fmla="*/ 6491 h 6673"/>
                <a:gd name="T52" fmla="*/ 2011 w 3636"/>
                <a:gd name="T53" fmla="*/ 5899 h 6673"/>
                <a:gd name="T54" fmla="*/ 1943 w 3636"/>
                <a:gd name="T55" fmla="*/ 5890 h 6673"/>
                <a:gd name="T56" fmla="*/ 846 w 3636"/>
                <a:gd name="T57" fmla="*/ 5048 h 6673"/>
                <a:gd name="T58" fmla="*/ 1007 w 3636"/>
                <a:gd name="T59" fmla="*/ 4481 h 6673"/>
                <a:gd name="T60" fmla="*/ 176 w 3636"/>
                <a:gd name="T61" fmla="*/ 3336 h 6673"/>
                <a:gd name="T62" fmla="*/ 1007 w 3636"/>
                <a:gd name="T63" fmla="*/ 2191 h 6673"/>
                <a:gd name="T64" fmla="*/ 912 w 3636"/>
                <a:gd name="T65" fmla="*/ 1957 h 6673"/>
                <a:gd name="T66" fmla="*/ 1836 w 3636"/>
                <a:gd name="T67" fmla="*/ 2202 h 6673"/>
                <a:gd name="T68" fmla="*/ 1836 w 3636"/>
                <a:gd name="T69" fmla="*/ 1537 h 6673"/>
                <a:gd name="T70" fmla="*/ 860 w 3636"/>
                <a:gd name="T71" fmla="*/ 1781 h 6673"/>
                <a:gd name="T72" fmla="*/ 1718 w 3636"/>
                <a:gd name="T73" fmla="*/ 753 h 6673"/>
                <a:gd name="T74" fmla="*/ 2011 w 3636"/>
                <a:gd name="T75" fmla="*/ 774 h 6673"/>
                <a:gd name="T76" fmla="*/ 2745 w 3636"/>
                <a:gd name="T77" fmla="*/ 176 h 6673"/>
                <a:gd name="T78" fmla="*/ 3460 w 3636"/>
                <a:gd name="T79" fmla="*/ 2761 h 6673"/>
                <a:gd name="T80" fmla="*/ 2585 w 3636"/>
                <a:gd name="T81" fmla="*/ 891 h 6673"/>
                <a:gd name="T82" fmla="*/ 2898 w 3636"/>
                <a:gd name="T83" fmla="*/ 891 h 6673"/>
                <a:gd name="T84" fmla="*/ 1836 w 3636"/>
                <a:gd name="T85" fmla="*/ 5136 h 6673"/>
                <a:gd name="T86" fmla="*/ 1836 w 3636"/>
                <a:gd name="T87" fmla="*/ 5449 h 6673"/>
                <a:gd name="T88" fmla="*/ 1836 w 3636"/>
                <a:gd name="T89" fmla="*/ 5136 h 6673"/>
                <a:gd name="T90" fmla="*/ 858 w 3636"/>
                <a:gd name="T91" fmla="*/ 3493 h 6673"/>
                <a:gd name="T92" fmla="*/ 858 w 3636"/>
                <a:gd name="T93" fmla="*/ 3180 h 6673"/>
                <a:gd name="T94" fmla="*/ 1680 w 3636"/>
                <a:gd name="T95" fmla="*/ 1869 h 6673"/>
                <a:gd name="T96" fmla="*/ 1993 w 3636"/>
                <a:gd name="T97" fmla="*/ 1869 h 6673"/>
                <a:gd name="T98" fmla="*/ 1680 w 3636"/>
                <a:gd name="T99" fmla="*/ 1869 h 6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36" h="6673">
                  <a:moveTo>
                    <a:pt x="2745" y="0"/>
                  </a:moveTo>
                  <a:cubicBezTo>
                    <a:pt x="2363" y="0"/>
                    <a:pt x="2030" y="240"/>
                    <a:pt x="1905" y="594"/>
                  </a:cubicBezTo>
                  <a:cubicBezTo>
                    <a:pt x="1842" y="582"/>
                    <a:pt x="1780" y="577"/>
                    <a:pt x="1718" y="577"/>
                  </a:cubicBezTo>
                  <a:cubicBezTo>
                    <a:pt x="1140" y="577"/>
                    <a:pt x="670" y="1047"/>
                    <a:pt x="670" y="1625"/>
                  </a:cubicBezTo>
                  <a:cubicBezTo>
                    <a:pt x="670" y="1799"/>
                    <a:pt x="713" y="1968"/>
                    <a:pt x="794" y="2120"/>
                  </a:cubicBezTo>
                  <a:cubicBezTo>
                    <a:pt x="315" y="2331"/>
                    <a:pt x="0" y="2807"/>
                    <a:pt x="0" y="3336"/>
                  </a:cubicBezTo>
                  <a:cubicBezTo>
                    <a:pt x="0" y="3866"/>
                    <a:pt x="315" y="4342"/>
                    <a:pt x="794" y="4553"/>
                  </a:cubicBezTo>
                  <a:cubicBezTo>
                    <a:pt x="713" y="4704"/>
                    <a:pt x="670" y="4874"/>
                    <a:pt x="670" y="5048"/>
                  </a:cubicBezTo>
                  <a:cubicBezTo>
                    <a:pt x="670" y="5626"/>
                    <a:pt x="1140" y="6096"/>
                    <a:pt x="1718" y="6096"/>
                  </a:cubicBezTo>
                  <a:cubicBezTo>
                    <a:pt x="1780" y="6096"/>
                    <a:pt x="1842" y="6090"/>
                    <a:pt x="1905" y="6079"/>
                  </a:cubicBezTo>
                  <a:cubicBezTo>
                    <a:pt x="2030" y="6432"/>
                    <a:pt x="2363" y="6673"/>
                    <a:pt x="2745" y="6673"/>
                  </a:cubicBezTo>
                  <a:cubicBezTo>
                    <a:pt x="3236" y="6673"/>
                    <a:pt x="3636" y="6273"/>
                    <a:pt x="3636" y="5781"/>
                  </a:cubicBezTo>
                  <a:cubicBezTo>
                    <a:pt x="3636" y="891"/>
                    <a:pt x="3636" y="891"/>
                    <a:pt x="3636" y="891"/>
                  </a:cubicBezTo>
                  <a:cubicBezTo>
                    <a:pt x="3636" y="400"/>
                    <a:pt x="3236" y="0"/>
                    <a:pt x="2745" y="0"/>
                  </a:cubicBezTo>
                  <a:close/>
                  <a:moveTo>
                    <a:pt x="2742" y="3982"/>
                  </a:moveTo>
                  <a:cubicBezTo>
                    <a:pt x="2655" y="3982"/>
                    <a:pt x="2585" y="3912"/>
                    <a:pt x="2585" y="3825"/>
                  </a:cubicBezTo>
                  <a:cubicBezTo>
                    <a:pt x="2585" y="3739"/>
                    <a:pt x="2655" y="3669"/>
                    <a:pt x="2742" y="3669"/>
                  </a:cubicBezTo>
                  <a:cubicBezTo>
                    <a:pt x="2828" y="3669"/>
                    <a:pt x="2898" y="3739"/>
                    <a:pt x="2898" y="3825"/>
                  </a:cubicBezTo>
                  <a:cubicBezTo>
                    <a:pt x="2898" y="3912"/>
                    <a:pt x="2828" y="3982"/>
                    <a:pt x="2742" y="3982"/>
                  </a:cubicBezTo>
                  <a:close/>
                  <a:moveTo>
                    <a:pt x="3460" y="2761"/>
                  </a:moveTo>
                  <a:cubicBezTo>
                    <a:pt x="2830" y="2761"/>
                    <a:pt x="2830" y="2761"/>
                    <a:pt x="2830" y="2761"/>
                  </a:cubicBezTo>
                  <a:cubicBezTo>
                    <a:pt x="2830" y="1212"/>
                    <a:pt x="2830" y="1212"/>
                    <a:pt x="2830" y="1212"/>
                  </a:cubicBezTo>
                  <a:cubicBezTo>
                    <a:pt x="2970" y="1173"/>
                    <a:pt x="3074" y="1044"/>
                    <a:pt x="3074" y="891"/>
                  </a:cubicBezTo>
                  <a:cubicBezTo>
                    <a:pt x="3074" y="708"/>
                    <a:pt x="2925" y="559"/>
                    <a:pt x="2742" y="559"/>
                  </a:cubicBezTo>
                  <a:cubicBezTo>
                    <a:pt x="2558" y="559"/>
                    <a:pt x="2409" y="708"/>
                    <a:pt x="2409" y="891"/>
                  </a:cubicBezTo>
                  <a:cubicBezTo>
                    <a:pt x="2409" y="1044"/>
                    <a:pt x="2513" y="1173"/>
                    <a:pt x="2654" y="1212"/>
                  </a:cubicBezTo>
                  <a:cubicBezTo>
                    <a:pt x="2654" y="2761"/>
                    <a:pt x="2654" y="2761"/>
                    <a:pt x="2654" y="2761"/>
                  </a:cubicBezTo>
                  <a:cubicBezTo>
                    <a:pt x="2322" y="2761"/>
                    <a:pt x="2322" y="2761"/>
                    <a:pt x="2322" y="2761"/>
                  </a:cubicBezTo>
                  <a:cubicBezTo>
                    <a:pt x="2035" y="2761"/>
                    <a:pt x="1797" y="2973"/>
                    <a:pt x="1755" y="3248"/>
                  </a:cubicBezTo>
                  <a:cubicBezTo>
                    <a:pt x="1179" y="3248"/>
                    <a:pt x="1179" y="3248"/>
                    <a:pt x="1179" y="3248"/>
                  </a:cubicBezTo>
                  <a:cubicBezTo>
                    <a:pt x="1140" y="3108"/>
                    <a:pt x="1011" y="3004"/>
                    <a:pt x="858" y="3004"/>
                  </a:cubicBezTo>
                  <a:cubicBezTo>
                    <a:pt x="675" y="3004"/>
                    <a:pt x="526" y="3153"/>
                    <a:pt x="526" y="3336"/>
                  </a:cubicBezTo>
                  <a:cubicBezTo>
                    <a:pt x="526" y="3520"/>
                    <a:pt x="675" y="3669"/>
                    <a:pt x="858" y="3669"/>
                  </a:cubicBezTo>
                  <a:cubicBezTo>
                    <a:pt x="1011" y="3669"/>
                    <a:pt x="1140" y="3565"/>
                    <a:pt x="1179" y="3424"/>
                  </a:cubicBezTo>
                  <a:cubicBezTo>
                    <a:pt x="1748" y="3424"/>
                    <a:pt x="1748" y="3424"/>
                    <a:pt x="1748" y="3424"/>
                  </a:cubicBezTo>
                  <a:cubicBezTo>
                    <a:pt x="1748" y="4972"/>
                    <a:pt x="1748" y="4972"/>
                    <a:pt x="1748" y="4972"/>
                  </a:cubicBezTo>
                  <a:cubicBezTo>
                    <a:pt x="1608" y="5010"/>
                    <a:pt x="1504" y="5139"/>
                    <a:pt x="1504" y="5292"/>
                  </a:cubicBezTo>
                  <a:cubicBezTo>
                    <a:pt x="1504" y="5476"/>
                    <a:pt x="1653" y="5625"/>
                    <a:pt x="1836" y="5625"/>
                  </a:cubicBezTo>
                  <a:cubicBezTo>
                    <a:pt x="2020" y="5625"/>
                    <a:pt x="2169" y="5476"/>
                    <a:pt x="2169" y="5292"/>
                  </a:cubicBezTo>
                  <a:cubicBezTo>
                    <a:pt x="2169" y="5139"/>
                    <a:pt x="2065" y="5010"/>
                    <a:pt x="1924" y="4972"/>
                  </a:cubicBezTo>
                  <a:cubicBezTo>
                    <a:pt x="1924" y="3335"/>
                    <a:pt x="1924" y="3335"/>
                    <a:pt x="1924" y="3335"/>
                  </a:cubicBezTo>
                  <a:cubicBezTo>
                    <a:pt x="1924" y="3116"/>
                    <a:pt x="2103" y="2937"/>
                    <a:pt x="2322" y="2937"/>
                  </a:cubicBezTo>
                  <a:cubicBezTo>
                    <a:pt x="2742" y="2937"/>
                    <a:pt x="2742" y="2937"/>
                    <a:pt x="2742" y="2937"/>
                  </a:cubicBezTo>
                  <a:cubicBezTo>
                    <a:pt x="3460" y="2937"/>
                    <a:pt x="3460" y="2937"/>
                    <a:pt x="3460" y="2937"/>
                  </a:cubicBezTo>
                  <a:cubicBezTo>
                    <a:pt x="3460" y="5781"/>
                    <a:pt x="3460" y="5781"/>
                    <a:pt x="3460" y="5781"/>
                  </a:cubicBezTo>
                  <a:cubicBezTo>
                    <a:pt x="3460" y="6147"/>
                    <a:pt x="3184" y="6449"/>
                    <a:pt x="2830" y="6491"/>
                  </a:cubicBezTo>
                  <a:cubicBezTo>
                    <a:pt x="2830" y="4146"/>
                    <a:pt x="2830" y="4146"/>
                    <a:pt x="2830" y="4146"/>
                  </a:cubicBezTo>
                  <a:cubicBezTo>
                    <a:pt x="2970" y="4107"/>
                    <a:pt x="3074" y="3978"/>
                    <a:pt x="3074" y="3825"/>
                  </a:cubicBezTo>
                  <a:cubicBezTo>
                    <a:pt x="3074" y="3642"/>
                    <a:pt x="2925" y="3493"/>
                    <a:pt x="2742" y="3493"/>
                  </a:cubicBezTo>
                  <a:cubicBezTo>
                    <a:pt x="2558" y="3493"/>
                    <a:pt x="2409" y="3642"/>
                    <a:pt x="2409" y="3825"/>
                  </a:cubicBezTo>
                  <a:cubicBezTo>
                    <a:pt x="2409" y="3978"/>
                    <a:pt x="2513" y="4107"/>
                    <a:pt x="2654" y="4146"/>
                  </a:cubicBezTo>
                  <a:cubicBezTo>
                    <a:pt x="2654" y="6491"/>
                    <a:pt x="2654" y="6491"/>
                    <a:pt x="2654" y="6491"/>
                  </a:cubicBezTo>
                  <a:cubicBezTo>
                    <a:pt x="2364" y="6454"/>
                    <a:pt x="2123" y="6243"/>
                    <a:pt x="2051" y="5954"/>
                  </a:cubicBezTo>
                  <a:cubicBezTo>
                    <a:pt x="2046" y="5931"/>
                    <a:pt x="2031" y="5911"/>
                    <a:pt x="2011" y="5899"/>
                  </a:cubicBezTo>
                  <a:cubicBezTo>
                    <a:pt x="1997" y="5891"/>
                    <a:pt x="1981" y="5887"/>
                    <a:pt x="1966" y="5887"/>
                  </a:cubicBezTo>
                  <a:cubicBezTo>
                    <a:pt x="1958" y="5887"/>
                    <a:pt x="1951" y="5888"/>
                    <a:pt x="1943" y="5890"/>
                  </a:cubicBezTo>
                  <a:cubicBezTo>
                    <a:pt x="1867" y="5910"/>
                    <a:pt x="1792" y="5920"/>
                    <a:pt x="1718" y="5920"/>
                  </a:cubicBezTo>
                  <a:cubicBezTo>
                    <a:pt x="1237" y="5920"/>
                    <a:pt x="846" y="5529"/>
                    <a:pt x="846" y="5048"/>
                  </a:cubicBezTo>
                  <a:cubicBezTo>
                    <a:pt x="846" y="4872"/>
                    <a:pt x="898" y="4703"/>
                    <a:pt x="996" y="4559"/>
                  </a:cubicBezTo>
                  <a:cubicBezTo>
                    <a:pt x="1012" y="4536"/>
                    <a:pt x="1015" y="4507"/>
                    <a:pt x="1007" y="4481"/>
                  </a:cubicBezTo>
                  <a:cubicBezTo>
                    <a:pt x="998" y="4456"/>
                    <a:pt x="978" y="4435"/>
                    <a:pt x="952" y="4426"/>
                  </a:cubicBezTo>
                  <a:cubicBezTo>
                    <a:pt x="488" y="4265"/>
                    <a:pt x="176" y="3827"/>
                    <a:pt x="176" y="3336"/>
                  </a:cubicBezTo>
                  <a:cubicBezTo>
                    <a:pt x="176" y="2846"/>
                    <a:pt x="488" y="2408"/>
                    <a:pt x="952" y="2247"/>
                  </a:cubicBezTo>
                  <a:cubicBezTo>
                    <a:pt x="978" y="2238"/>
                    <a:pt x="998" y="2217"/>
                    <a:pt x="1007" y="2191"/>
                  </a:cubicBezTo>
                  <a:cubicBezTo>
                    <a:pt x="1015" y="2165"/>
                    <a:pt x="1012" y="2137"/>
                    <a:pt x="996" y="2114"/>
                  </a:cubicBezTo>
                  <a:cubicBezTo>
                    <a:pt x="962" y="2065"/>
                    <a:pt x="934" y="2012"/>
                    <a:pt x="912" y="1957"/>
                  </a:cubicBezTo>
                  <a:cubicBezTo>
                    <a:pt x="1516" y="1957"/>
                    <a:pt x="1516" y="1957"/>
                    <a:pt x="1516" y="1957"/>
                  </a:cubicBezTo>
                  <a:cubicBezTo>
                    <a:pt x="1554" y="2098"/>
                    <a:pt x="1683" y="2202"/>
                    <a:pt x="1836" y="2202"/>
                  </a:cubicBezTo>
                  <a:cubicBezTo>
                    <a:pt x="2020" y="2202"/>
                    <a:pt x="2169" y="2053"/>
                    <a:pt x="2169" y="1869"/>
                  </a:cubicBezTo>
                  <a:cubicBezTo>
                    <a:pt x="2169" y="1686"/>
                    <a:pt x="2020" y="1537"/>
                    <a:pt x="1836" y="1537"/>
                  </a:cubicBezTo>
                  <a:cubicBezTo>
                    <a:pt x="1683" y="1537"/>
                    <a:pt x="1554" y="1641"/>
                    <a:pt x="1516" y="1781"/>
                  </a:cubicBezTo>
                  <a:cubicBezTo>
                    <a:pt x="860" y="1781"/>
                    <a:pt x="860" y="1781"/>
                    <a:pt x="860" y="1781"/>
                  </a:cubicBezTo>
                  <a:cubicBezTo>
                    <a:pt x="851" y="1730"/>
                    <a:pt x="846" y="1678"/>
                    <a:pt x="846" y="1625"/>
                  </a:cubicBezTo>
                  <a:cubicBezTo>
                    <a:pt x="846" y="1144"/>
                    <a:pt x="1237" y="753"/>
                    <a:pt x="1718" y="753"/>
                  </a:cubicBezTo>
                  <a:cubicBezTo>
                    <a:pt x="1792" y="753"/>
                    <a:pt x="1867" y="763"/>
                    <a:pt x="1943" y="783"/>
                  </a:cubicBezTo>
                  <a:cubicBezTo>
                    <a:pt x="1966" y="789"/>
                    <a:pt x="1990" y="786"/>
                    <a:pt x="2011" y="774"/>
                  </a:cubicBezTo>
                  <a:cubicBezTo>
                    <a:pt x="2031" y="762"/>
                    <a:pt x="2046" y="742"/>
                    <a:pt x="2051" y="719"/>
                  </a:cubicBezTo>
                  <a:cubicBezTo>
                    <a:pt x="2130" y="400"/>
                    <a:pt x="2416" y="176"/>
                    <a:pt x="2745" y="176"/>
                  </a:cubicBezTo>
                  <a:cubicBezTo>
                    <a:pt x="3139" y="176"/>
                    <a:pt x="3460" y="497"/>
                    <a:pt x="3460" y="891"/>
                  </a:cubicBezTo>
                  <a:lnTo>
                    <a:pt x="3460" y="2761"/>
                  </a:lnTo>
                  <a:close/>
                  <a:moveTo>
                    <a:pt x="2742" y="1048"/>
                  </a:moveTo>
                  <a:cubicBezTo>
                    <a:pt x="2655" y="1048"/>
                    <a:pt x="2585" y="978"/>
                    <a:pt x="2585" y="891"/>
                  </a:cubicBezTo>
                  <a:cubicBezTo>
                    <a:pt x="2585" y="805"/>
                    <a:pt x="2655" y="735"/>
                    <a:pt x="2742" y="735"/>
                  </a:cubicBezTo>
                  <a:cubicBezTo>
                    <a:pt x="2828" y="735"/>
                    <a:pt x="2898" y="805"/>
                    <a:pt x="2898" y="891"/>
                  </a:cubicBezTo>
                  <a:cubicBezTo>
                    <a:pt x="2898" y="978"/>
                    <a:pt x="2828" y="1048"/>
                    <a:pt x="2742" y="1048"/>
                  </a:cubicBezTo>
                  <a:close/>
                  <a:moveTo>
                    <a:pt x="1836" y="5136"/>
                  </a:moveTo>
                  <a:cubicBezTo>
                    <a:pt x="1923" y="5136"/>
                    <a:pt x="1993" y="5206"/>
                    <a:pt x="1993" y="5292"/>
                  </a:cubicBezTo>
                  <a:cubicBezTo>
                    <a:pt x="1993" y="5379"/>
                    <a:pt x="1923" y="5449"/>
                    <a:pt x="1836" y="5449"/>
                  </a:cubicBezTo>
                  <a:cubicBezTo>
                    <a:pt x="1750" y="5449"/>
                    <a:pt x="1680" y="5379"/>
                    <a:pt x="1680" y="5292"/>
                  </a:cubicBezTo>
                  <a:cubicBezTo>
                    <a:pt x="1680" y="5206"/>
                    <a:pt x="1750" y="5136"/>
                    <a:pt x="1836" y="5136"/>
                  </a:cubicBezTo>
                  <a:close/>
                  <a:moveTo>
                    <a:pt x="1015" y="3336"/>
                  </a:moveTo>
                  <a:cubicBezTo>
                    <a:pt x="1015" y="3423"/>
                    <a:pt x="945" y="3493"/>
                    <a:pt x="858" y="3493"/>
                  </a:cubicBezTo>
                  <a:cubicBezTo>
                    <a:pt x="772" y="3493"/>
                    <a:pt x="702" y="3423"/>
                    <a:pt x="702" y="3336"/>
                  </a:cubicBezTo>
                  <a:cubicBezTo>
                    <a:pt x="702" y="3250"/>
                    <a:pt x="772" y="3180"/>
                    <a:pt x="858" y="3180"/>
                  </a:cubicBezTo>
                  <a:cubicBezTo>
                    <a:pt x="945" y="3180"/>
                    <a:pt x="1015" y="3250"/>
                    <a:pt x="1015" y="3336"/>
                  </a:cubicBezTo>
                  <a:close/>
                  <a:moveTo>
                    <a:pt x="1680" y="1869"/>
                  </a:moveTo>
                  <a:cubicBezTo>
                    <a:pt x="1680" y="1783"/>
                    <a:pt x="1750" y="1713"/>
                    <a:pt x="1836" y="1713"/>
                  </a:cubicBezTo>
                  <a:cubicBezTo>
                    <a:pt x="1923" y="1713"/>
                    <a:pt x="1993" y="1783"/>
                    <a:pt x="1993" y="1869"/>
                  </a:cubicBezTo>
                  <a:cubicBezTo>
                    <a:pt x="1993" y="1956"/>
                    <a:pt x="1923" y="2026"/>
                    <a:pt x="1836" y="2026"/>
                  </a:cubicBezTo>
                  <a:cubicBezTo>
                    <a:pt x="1750" y="2026"/>
                    <a:pt x="1680" y="1956"/>
                    <a:pt x="1680" y="18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49" name="Graphic 21">
            <a:extLst>
              <a:ext uri="{FF2B5EF4-FFF2-40B4-BE49-F238E27FC236}">
                <a16:creationId xmlns:a16="http://schemas.microsoft.com/office/drawing/2014/main" id="{63C0D7BC-9E92-B843-9510-BC2BEC19EE4D}"/>
              </a:ext>
            </a:extLst>
          </p:cNvPr>
          <p:cNvGrpSpPr/>
          <p:nvPr userDrawn="1"/>
        </p:nvGrpSpPr>
        <p:grpSpPr>
          <a:xfrm>
            <a:off x="15559533" y="2636963"/>
            <a:ext cx="2743202" cy="2082806"/>
            <a:chOff x="11164887" y="6076950"/>
            <a:chExt cx="2057772" cy="1562387"/>
          </a:xfrm>
          <a:solidFill>
            <a:srgbClr val="3DDBD9"/>
          </a:solidFill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CDD686A-9CD1-9541-8C0A-2199EA4CD7B8}"/>
                </a:ext>
              </a:extLst>
            </p:cNvPr>
            <p:cNvSpPr/>
            <p:nvPr/>
          </p:nvSpPr>
          <p:spPr>
            <a:xfrm>
              <a:off x="11850811" y="6076950"/>
              <a:ext cx="304291" cy="304291"/>
            </a:xfrm>
            <a:custGeom>
              <a:avLst/>
              <a:gdLst>
                <a:gd name="connsiteX0" fmla="*/ 304291 w 304291"/>
                <a:gd name="connsiteY0" fmla="*/ 152146 h 304291"/>
                <a:gd name="connsiteX1" fmla="*/ 152146 w 304291"/>
                <a:gd name="connsiteY1" fmla="*/ 304291 h 304291"/>
                <a:gd name="connsiteX2" fmla="*/ 0 w 304291"/>
                <a:gd name="connsiteY2" fmla="*/ 152146 h 304291"/>
                <a:gd name="connsiteX3" fmla="*/ 152146 w 304291"/>
                <a:gd name="connsiteY3" fmla="*/ 0 h 304291"/>
                <a:gd name="connsiteX4" fmla="*/ 304291 w 304291"/>
                <a:gd name="connsiteY4" fmla="*/ 152146 h 30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291" h="304291">
                  <a:moveTo>
                    <a:pt x="304291" y="152146"/>
                  </a:moveTo>
                  <a:cubicBezTo>
                    <a:pt x="304291" y="236173"/>
                    <a:pt x="236173" y="304291"/>
                    <a:pt x="152146" y="304291"/>
                  </a:cubicBezTo>
                  <a:cubicBezTo>
                    <a:pt x="68118" y="304291"/>
                    <a:pt x="0" y="236173"/>
                    <a:pt x="0" y="152146"/>
                  </a:cubicBezTo>
                  <a:cubicBezTo>
                    <a:pt x="0" y="68118"/>
                    <a:pt x="68118" y="0"/>
                    <a:pt x="152146" y="0"/>
                  </a:cubicBezTo>
                  <a:cubicBezTo>
                    <a:pt x="236173" y="0"/>
                    <a:pt x="304291" y="68118"/>
                    <a:pt x="304291" y="152146"/>
                  </a:cubicBez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E185F4B-AC8D-D245-99F0-EA23D7E1B907}"/>
                </a:ext>
              </a:extLst>
            </p:cNvPr>
            <p:cNvSpPr/>
            <p:nvPr/>
          </p:nvSpPr>
          <p:spPr>
            <a:xfrm>
              <a:off x="12232444" y="6076950"/>
              <a:ext cx="304291" cy="304291"/>
            </a:xfrm>
            <a:custGeom>
              <a:avLst/>
              <a:gdLst>
                <a:gd name="connsiteX0" fmla="*/ 304291 w 304291"/>
                <a:gd name="connsiteY0" fmla="*/ 152146 h 304291"/>
                <a:gd name="connsiteX1" fmla="*/ 152146 w 304291"/>
                <a:gd name="connsiteY1" fmla="*/ 304291 h 304291"/>
                <a:gd name="connsiteX2" fmla="*/ 0 w 304291"/>
                <a:gd name="connsiteY2" fmla="*/ 152146 h 304291"/>
                <a:gd name="connsiteX3" fmla="*/ 152146 w 304291"/>
                <a:gd name="connsiteY3" fmla="*/ 0 h 304291"/>
                <a:gd name="connsiteX4" fmla="*/ 304291 w 304291"/>
                <a:gd name="connsiteY4" fmla="*/ 152146 h 30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291" h="304291">
                  <a:moveTo>
                    <a:pt x="304291" y="152146"/>
                  </a:moveTo>
                  <a:cubicBezTo>
                    <a:pt x="304291" y="236173"/>
                    <a:pt x="236173" y="304291"/>
                    <a:pt x="152146" y="304291"/>
                  </a:cubicBezTo>
                  <a:cubicBezTo>
                    <a:pt x="68118" y="304291"/>
                    <a:pt x="0" y="236173"/>
                    <a:pt x="0" y="152146"/>
                  </a:cubicBezTo>
                  <a:cubicBezTo>
                    <a:pt x="0" y="68118"/>
                    <a:pt x="68118" y="0"/>
                    <a:pt x="152146" y="0"/>
                  </a:cubicBezTo>
                  <a:cubicBezTo>
                    <a:pt x="236173" y="0"/>
                    <a:pt x="304291" y="68118"/>
                    <a:pt x="304291" y="152146"/>
                  </a:cubicBez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3BD33DD-B456-E14E-89B7-C3DF71C7EE8B}"/>
                </a:ext>
              </a:extLst>
            </p:cNvPr>
            <p:cNvSpPr/>
            <p:nvPr/>
          </p:nvSpPr>
          <p:spPr>
            <a:xfrm>
              <a:off x="11164887" y="6584478"/>
              <a:ext cx="698626" cy="749435"/>
            </a:xfrm>
            <a:custGeom>
              <a:avLst/>
              <a:gdLst>
                <a:gd name="connsiteX0" fmla="*/ 0 w 698626"/>
                <a:gd name="connsiteY0" fmla="*/ 483047 h 749435"/>
                <a:gd name="connsiteX1" fmla="*/ 266748 w 698626"/>
                <a:gd name="connsiteY1" fmla="*/ 749436 h 749435"/>
                <a:gd name="connsiteX2" fmla="*/ 524174 w 698626"/>
                <a:gd name="connsiteY2" fmla="*/ 553944 h 749435"/>
                <a:gd name="connsiteX3" fmla="*/ 698627 w 698626"/>
                <a:gd name="connsiteY3" fmla="*/ 0 h 749435"/>
                <a:gd name="connsiteX4" fmla="*/ 181237 w 698626"/>
                <a:gd name="connsiteY4" fmla="*/ 228710 h 749435"/>
                <a:gd name="connsiteX5" fmla="*/ 0 w 698626"/>
                <a:gd name="connsiteY5" fmla="*/ 483047 h 74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626" h="749435">
                  <a:moveTo>
                    <a:pt x="0" y="483047"/>
                  </a:moveTo>
                  <a:cubicBezTo>
                    <a:pt x="0" y="629723"/>
                    <a:pt x="120072" y="749436"/>
                    <a:pt x="266748" y="749436"/>
                  </a:cubicBezTo>
                  <a:cubicBezTo>
                    <a:pt x="407641" y="749436"/>
                    <a:pt x="491074" y="652625"/>
                    <a:pt x="524174" y="553944"/>
                  </a:cubicBezTo>
                  <a:lnTo>
                    <a:pt x="698627" y="0"/>
                  </a:lnTo>
                  <a:lnTo>
                    <a:pt x="181237" y="228710"/>
                  </a:lnTo>
                  <a:cubicBezTo>
                    <a:pt x="76394" y="275738"/>
                    <a:pt x="0" y="358799"/>
                    <a:pt x="0" y="483047"/>
                  </a:cubicBez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1B2D6438-A54B-B94C-8793-94FB09CE0B4A}"/>
                </a:ext>
              </a:extLst>
            </p:cNvPr>
            <p:cNvSpPr/>
            <p:nvPr/>
          </p:nvSpPr>
          <p:spPr>
            <a:xfrm>
              <a:off x="11895267" y="6445316"/>
              <a:ext cx="597711" cy="190538"/>
            </a:xfrm>
            <a:custGeom>
              <a:avLst/>
              <a:gdLst>
                <a:gd name="connsiteX0" fmla="*/ 597711 w 597711"/>
                <a:gd name="connsiteY0" fmla="*/ 190535 h 190538"/>
                <a:gd name="connsiteX1" fmla="*/ 298505 w 597711"/>
                <a:gd name="connsiteY1" fmla="*/ 0 h 190538"/>
                <a:gd name="connsiteX2" fmla="*/ 0 w 597711"/>
                <a:gd name="connsiteY2" fmla="*/ 190539 h 190538"/>
                <a:gd name="connsiteX3" fmla="*/ 597711 w 597711"/>
                <a:gd name="connsiteY3" fmla="*/ 190535 h 1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11" h="190538">
                  <a:moveTo>
                    <a:pt x="597711" y="190535"/>
                  </a:moveTo>
                  <a:cubicBezTo>
                    <a:pt x="544989" y="78221"/>
                    <a:pt x="430788" y="0"/>
                    <a:pt x="298505" y="0"/>
                  </a:cubicBezTo>
                  <a:cubicBezTo>
                    <a:pt x="166128" y="0"/>
                    <a:pt x="52673" y="78094"/>
                    <a:pt x="0" y="190539"/>
                  </a:cubicBezTo>
                  <a:lnTo>
                    <a:pt x="597711" y="190535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306C0D5-43E5-9A4A-8AD5-AE102A7C1855}"/>
                </a:ext>
              </a:extLst>
            </p:cNvPr>
            <p:cNvSpPr/>
            <p:nvPr/>
          </p:nvSpPr>
          <p:spPr>
            <a:xfrm>
              <a:off x="11863513" y="6788278"/>
              <a:ext cx="660502" cy="177832"/>
            </a:xfrm>
            <a:custGeom>
              <a:avLst/>
              <a:gdLst>
                <a:gd name="connsiteX0" fmla="*/ 0 w 660502"/>
                <a:gd name="connsiteY0" fmla="*/ 0 h 177832"/>
                <a:gd name="connsiteX1" fmla="*/ 660502 w 660502"/>
                <a:gd name="connsiteY1" fmla="*/ 0 h 177832"/>
                <a:gd name="connsiteX2" fmla="*/ 660502 w 660502"/>
                <a:gd name="connsiteY2" fmla="*/ 177832 h 177832"/>
                <a:gd name="connsiteX3" fmla="*/ 0 w 660502"/>
                <a:gd name="connsiteY3" fmla="*/ 177832 h 17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502" h="177832">
                  <a:moveTo>
                    <a:pt x="0" y="0"/>
                  </a:moveTo>
                  <a:lnTo>
                    <a:pt x="660502" y="0"/>
                  </a:lnTo>
                  <a:lnTo>
                    <a:pt x="660502" y="177832"/>
                  </a:lnTo>
                  <a:lnTo>
                    <a:pt x="0" y="177832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8BC6004-41B7-B747-9A05-A9248FCCCDEB}"/>
                </a:ext>
              </a:extLst>
            </p:cNvPr>
            <p:cNvSpPr/>
            <p:nvPr/>
          </p:nvSpPr>
          <p:spPr>
            <a:xfrm>
              <a:off x="11863513" y="7118538"/>
              <a:ext cx="660502" cy="177832"/>
            </a:xfrm>
            <a:custGeom>
              <a:avLst/>
              <a:gdLst>
                <a:gd name="connsiteX0" fmla="*/ 0 w 660502"/>
                <a:gd name="connsiteY0" fmla="*/ 0 h 177832"/>
                <a:gd name="connsiteX1" fmla="*/ 660502 w 660502"/>
                <a:gd name="connsiteY1" fmla="*/ 0 h 177832"/>
                <a:gd name="connsiteX2" fmla="*/ 660502 w 660502"/>
                <a:gd name="connsiteY2" fmla="*/ 177832 h 177832"/>
                <a:gd name="connsiteX3" fmla="*/ 0 w 660502"/>
                <a:gd name="connsiteY3" fmla="*/ 177832 h 17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502" h="177832">
                  <a:moveTo>
                    <a:pt x="0" y="0"/>
                  </a:moveTo>
                  <a:lnTo>
                    <a:pt x="660502" y="0"/>
                  </a:lnTo>
                  <a:lnTo>
                    <a:pt x="660502" y="177832"/>
                  </a:lnTo>
                  <a:lnTo>
                    <a:pt x="0" y="177832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F24B0B7-40C2-654C-B1D8-F649B2E76CCD}"/>
                </a:ext>
              </a:extLst>
            </p:cNvPr>
            <p:cNvSpPr/>
            <p:nvPr/>
          </p:nvSpPr>
          <p:spPr>
            <a:xfrm>
              <a:off x="11895267" y="7448798"/>
              <a:ext cx="597711" cy="190538"/>
            </a:xfrm>
            <a:custGeom>
              <a:avLst/>
              <a:gdLst>
                <a:gd name="connsiteX0" fmla="*/ 0 w 597711"/>
                <a:gd name="connsiteY0" fmla="*/ 4 h 190538"/>
                <a:gd name="connsiteX1" fmla="*/ 299206 w 597711"/>
                <a:gd name="connsiteY1" fmla="*/ 190539 h 190538"/>
                <a:gd name="connsiteX2" fmla="*/ 597711 w 597711"/>
                <a:gd name="connsiteY2" fmla="*/ 0 h 190538"/>
                <a:gd name="connsiteX3" fmla="*/ 0 w 597711"/>
                <a:gd name="connsiteY3" fmla="*/ 4 h 1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11" h="190538">
                  <a:moveTo>
                    <a:pt x="0" y="4"/>
                  </a:moveTo>
                  <a:cubicBezTo>
                    <a:pt x="52722" y="112318"/>
                    <a:pt x="166923" y="190539"/>
                    <a:pt x="299206" y="190539"/>
                  </a:cubicBezTo>
                  <a:cubicBezTo>
                    <a:pt x="431583" y="190539"/>
                    <a:pt x="545039" y="112445"/>
                    <a:pt x="597711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5F000AB3-18A2-CF4A-BB03-8B7981B49080}"/>
                </a:ext>
              </a:extLst>
            </p:cNvPr>
            <p:cNvSpPr/>
            <p:nvPr/>
          </p:nvSpPr>
          <p:spPr>
            <a:xfrm>
              <a:off x="12524033" y="6584478"/>
              <a:ext cx="698626" cy="749435"/>
            </a:xfrm>
            <a:custGeom>
              <a:avLst/>
              <a:gdLst>
                <a:gd name="connsiteX0" fmla="*/ 517390 w 698626"/>
                <a:gd name="connsiteY0" fmla="*/ 228710 h 749435"/>
                <a:gd name="connsiteX1" fmla="*/ 0 w 698626"/>
                <a:gd name="connsiteY1" fmla="*/ 0 h 749435"/>
                <a:gd name="connsiteX2" fmla="*/ 174453 w 698626"/>
                <a:gd name="connsiteY2" fmla="*/ 553944 h 749435"/>
                <a:gd name="connsiteX3" fmla="*/ 431878 w 698626"/>
                <a:gd name="connsiteY3" fmla="*/ 749436 h 749435"/>
                <a:gd name="connsiteX4" fmla="*/ 698627 w 698626"/>
                <a:gd name="connsiteY4" fmla="*/ 483047 h 749435"/>
                <a:gd name="connsiteX5" fmla="*/ 517390 w 698626"/>
                <a:gd name="connsiteY5" fmla="*/ 228710 h 74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626" h="749435">
                  <a:moveTo>
                    <a:pt x="517390" y="228710"/>
                  </a:moveTo>
                  <a:lnTo>
                    <a:pt x="0" y="0"/>
                  </a:lnTo>
                  <a:lnTo>
                    <a:pt x="174453" y="553944"/>
                  </a:lnTo>
                  <a:cubicBezTo>
                    <a:pt x="207553" y="652625"/>
                    <a:pt x="290986" y="749436"/>
                    <a:pt x="431878" y="749436"/>
                  </a:cubicBezTo>
                  <a:cubicBezTo>
                    <a:pt x="578555" y="749436"/>
                    <a:pt x="698627" y="629723"/>
                    <a:pt x="698627" y="483047"/>
                  </a:cubicBezTo>
                  <a:cubicBezTo>
                    <a:pt x="698627" y="358799"/>
                    <a:pt x="622233" y="275738"/>
                    <a:pt x="517390" y="228710"/>
                  </a:cubicBez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</p:grpSp>
      <p:grpSp>
        <p:nvGrpSpPr>
          <p:cNvPr id="58" name="Graphic 57">
            <a:extLst>
              <a:ext uri="{FF2B5EF4-FFF2-40B4-BE49-F238E27FC236}">
                <a16:creationId xmlns:a16="http://schemas.microsoft.com/office/drawing/2014/main" id="{BC60FCFD-F32B-DF4E-B51D-C3322C7753D6}"/>
              </a:ext>
            </a:extLst>
          </p:cNvPr>
          <p:cNvGrpSpPr/>
          <p:nvPr userDrawn="1"/>
        </p:nvGrpSpPr>
        <p:grpSpPr>
          <a:xfrm>
            <a:off x="15581501" y="10390187"/>
            <a:ext cx="2743201" cy="2743201"/>
            <a:chOff x="11380787" y="6045200"/>
            <a:chExt cx="1622725" cy="1622725"/>
          </a:xfrm>
          <a:solidFill>
            <a:srgbClr val="A56EFF"/>
          </a:solidFill>
        </p:grpSpPr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A67EEED1-11A0-BA47-9126-6F52A0C1D69C}"/>
                </a:ext>
              </a:extLst>
            </p:cNvPr>
            <p:cNvSpPr/>
            <p:nvPr/>
          </p:nvSpPr>
          <p:spPr>
            <a:xfrm>
              <a:off x="11989308" y="6907272"/>
              <a:ext cx="405681" cy="405681"/>
            </a:xfrm>
            <a:custGeom>
              <a:avLst/>
              <a:gdLst>
                <a:gd name="connsiteX0" fmla="*/ 405681 w 405681"/>
                <a:gd name="connsiteY0" fmla="*/ 202841 h 405681"/>
                <a:gd name="connsiteX1" fmla="*/ 202841 w 405681"/>
                <a:gd name="connsiteY1" fmla="*/ 405681 h 405681"/>
                <a:gd name="connsiteX2" fmla="*/ 0 w 405681"/>
                <a:gd name="connsiteY2" fmla="*/ 202841 h 405681"/>
                <a:gd name="connsiteX3" fmla="*/ 202841 w 405681"/>
                <a:gd name="connsiteY3" fmla="*/ 0 h 405681"/>
                <a:gd name="connsiteX4" fmla="*/ 405681 w 405681"/>
                <a:gd name="connsiteY4" fmla="*/ 202841 h 4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81" h="405681">
                  <a:moveTo>
                    <a:pt x="405681" y="202841"/>
                  </a:moveTo>
                  <a:cubicBezTo>
                    <a:pt x="405681" y="314866"/>
                    <a:pt x="314866" y="405681"/>
                    <a:pt x="202841" y="405681"/>
                  </a:cubicBezTo>
                  <a:cubicBezTo>
                    <a:pt x="90815" y="405681"/>
                    <a:pt x="0" y="314866"/>
                    <a:pt x="0" y="202841"/>
                  </a:cubicBezTo>
                  <a:cubicBezTo>
                    <a:pt x="0" y="90815"/>
                    <a:pt x="90815" y="0"/>
                    <a:pt x="202841" y="0"/>
                  </a:cubicBezTo>
                  <a:cubicBezTo>
                    <a:pt x="314866" y="0"/>
                    <a:pt x="405681" y="90815"/>
                    <a:pt x="405681" y="20284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17DC2B2-DB70-4A44-86A4-5D9F5673E373}"/>
                </a:ext>
              </a:extLst>
            </p:cNvPr>
            <p:cNvSpPr/>
            <p:nvPr/>
          </p:nvSpPr>
          <p:spPr>
            <a:xfrm>
              <a:off x="11380787" y="6552301"/>
              <a:ext cx="1622725" cy="1115623"/>
            </a:xfrm>
            <a:custGeom>
              <a:avLst/>
              <a:gdLst>
                <a:gd name="connsiteX0" fmla="*/ 1622725 w 1622725"/>
                <a:gd name="connsiteY0" fmla="*/ 557812 h 1115623"/>
                <a:gd name="connsiteX1" fmla="*/ 811363 w 1622725"/>
                <a:gd name="connsiteY1" fmla="*/ 1115624 h 1115623"/>
                <a:gd name="connsiteX2" fmla="*/ 0 w 1622725"/>
                <a:gd name="connsiteY2" fmla="*/ 557812 h 1115623"/>
                <a:gd name="connsiteX3" fmla="*/ 811363 w 1622725"/>
                <a:gd name="connsiteY3" fmla="*/ 0 h 1115623"/>
                <a:gd name="connsiteX4" fmla="*/ 1622725 w 1622725"/>
                <a:gd name="connsiteY4" fmla="*/ 557812 h 1115623"/>
                <a:gd name="connsiteX5" fmla="*/ 1267754 w 1622725"/>
                <a:gd name="connsiteY5" fmla="*/ 557812 h 1115623"/>
                <a:gd name="connsiteX6" fmla="*/ 811363 w 1622725"/>
                <a:gd name="connsiteY6" fmla="*/ 101420 h 1115623"/>
                <a:gd name="connsiteX7" fmla="*/ 354971 w 1622725"/>
                <a:gd name="connsiteY7" fmla="*/ 557812 h 1115623"/>
                <a:gd name="connsiteX8" fmla="*/ 811363 w 1622725"/>
                <a:gd name="connsiteY8" fmla="*/ 1014203 h 1115623"/>
                <a:gd name="connsiteX9" fmla="*/ 1267754 w 1622725"/>
                <a:gd name="connsiteY9" fmla="*/ 557812 h 11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725" h="1115623">
                  <a:moveTo>
                    <a:pt x="1622725" y="557812"/>
                  </a:moveTo>
                  <a:cubicBezTo>
                    <a:pt x="1489143" y="885594"/>
                    <a:pt x="1176167" y="1115624"/>
                    <a:pt x="811363" y="1115624"/>
                  </a:cubicBezTo>
                  <a:cubicBezTo>
                    <a:pt x="446559" y="1115624"/>
                    <a:pt x="133582" y="885594"/>
                    <a:pt x="0" y="557812"/>
                  </a:cubicBezTo>
                  <a:cubicBezTo>
                    <a:pt x="133582" y="230029"/>
                    <a:pt x="446559" y="0"/>
                    <a:pt x="811363" y="0"/>
                  </a:cubicBezTo>
                  <a:cubicBezTo>
                    <a:pt x="1176167" y="0"/>
                    <a:pt x="1489143" y="230029"/>
                    <a:pt x="1622725" y="557812"/>
                  </a:cubicBezTo>
                  <a:close/>
                  <a:moveTo>
                    <a:pt x="1267754" y="557812"/>
                  </a:moveTo>
                  <a:cubicBezTo>
                    <a:pt x="1267754" y="305754"/>
                    <a:pt x="1063422" y="101420"/>
                    <a:pt x="811363" y="101420"/>
                  </a:cubicBezTo>
                  <a:cubicBezTo>
                    <a:pt x="559303" y="101420"/>
                    <a:pt x="354971" y="305754"/>
                    <a:pt x="354971" y="557812"/>
                  </a:cubicBezTo>
                  <a:cubicBezTo>
                    <a:pt x="354971" y="809869"/>
                    <a:pt x="559303" y="1014203"/>
                    <a:pt x="811363" y="1014203"/>
                  </a:cubicBezTo>
                  <a:cubicBezTo>
                    <a:pt x="1063422" y="1014203"/>
                    <a:pt x="1267754" y="809869"/>
                    <a:pt x="1267754" y="557812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F442CF1-FBE0-774D-91B5-7098080FF5D5}"/>
                </a:ext>
              </a:extLst>
            </p:cNvPr>
            <p:cNvSpPr/>
            <p:nvPr/>
          </p:nvSpPr>
          <p:spPr>
            <a:xfrm>
              <a:off x="11431497" y="6045200"/>
              <a:ext cx="1521304" cy="608521"/>
            </a:xfrm>
            <a:custGeom>
              <a:avLst/>
              <a:gdLst>
                <a:gd name="connsiteX0" fmla="*/ 760653 w 1521304"/>
                <a:gd name="connsiteY0" fmla="*/ 0 h 608521"/>
                <a:gd name="connsiteX1" fmla="*/ 0 w 1521304"/>
                <a:gd name="connsiteY1" fmla="*/ 456392 h 608521"/>
                <a:gd name="connsiteX2" fmla="*/ 0 w 1521304"/>
                <a:gd name="connsiteY2" fmla="*/ 608522 h 608521"/>
                <a:gd name="connsiteX3" fmla="*/ 760653 w 1521304"/>
                <a:gd name="connsiteY3" fmla="*/ 253551 h 608521"/>
                <a:gd name="connsiteX4" fmla="*/ 1521305 w 1521304"/>
                <a:gd name="connsiteY4" fmla="*/ 608522 h 608521"/>
                <a:gd name="connsiteX5" fmla="*/ 1521305 w 1521304"/>
                <a:gd name="connsiteY5" fmla="*/ 456392 h 608521"/>
                <a:gd name="connsiteX6" fmla="*/ 760653 w 1521304"/>
                <a:gd name="connsiteY6" fmla="*/ 0 h 6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04" h="608521">
                  <a:moveTo>
                    <a:pt x="760653" y="0"/>
                  </a:moveTo>
                  <a:cubicBezTo>
                    <a:pt x="436093" y="0"/>
                    <a:pt x="152678" y="183456"/>
                    <a:pt x="0" y="456392"/>
                  </a:cubicBezTo>
                  <a:lnTo>
                    <a:pt x="0" y="608522"/>
                  </a:lnTo>
                  <a:cubicBezTo>
                    <a:pt x="181687" y="391616"/>
                    <a:pt x="454964" y="253551"/>
                    <a:pt x="760653" y="253551"/>
                  </a:cubicBezTo>
                  <a:cubicBezTo>
                    <a:pt x="1066341" y="253551"/>
                    <a:pt x="1339618" y="391616"/>
                    <a:pt x="1521305" y="608522"/>
                  </a:cubicBezTo>
                  <a:lnTo>
                    <a:pt x="1521305" y="456392"/>
                  </a:lnTo>
                  <a:cubicBezTo>
                    <a:pt x="1368627" y="183456"/>
                    <a:pt x="1085212" y="0"/>
                    <a:pt x="760653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</p:grpSp>
    </p:spTree>
    <p:extLst>
      <p:ext uri="{BB962C8B-B14F-4D97-AF65-F5344CB8AC3E}">
        <p14:creationId xmlns:p14="http://schemas.microsoft.com/office/powerpoint/2010/main" val="690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, patter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9" y="320590"/>
            <a:ext cx="17141825" cy="8191500"/>
          </a:xfrm>
        </p:spPr>
        <p:txBody>
          <a:bodyPr/>
          <a:lstStyle>
            <a:lvl1pPr>
              <a:defRPr sz="17200" b="0" i="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6697187-0170-8894-23C9-28F80A0C3B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5E15240-CB4B-3EBC-59A0-A3009A53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787949E-5876-7C39-AFF9-CE394382AD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8338" y="502920"/>
            <a:ext cx="23370498" cy="12710160"/>
            <a:chOff x="-34412" y="228570"/>
            <a:chExt cx="24799683" cy="13487429"/>
          </a:xfrm>
          <a:solidFill>
            <a:srgbClr val="C6C6C6">
              <a:alpha val="15000"/>
            </a:srgbClr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48F31A1-A288-0658-0711-E897B1F74B70}"/>
                </a:ext>
              </a:extLst>
            </p:cNvPr>
            <p:cNvSpPr/>
            <p:nvPr/>
          </p:nvSpPr>
          <p:spPr>
            <a:xfrm>
              <a:off x="835769" y="228598"/>
              <a:ext cx="435077" cy="435073"/>
            </a:xfrm>
            <a:custGeom>
              <a:avLst/>
              <a:gdLst>
                <a:gd name="connsiteX0" fmla="*/ 371366 w 435077"/>
                <a:gd name="connsiteY0" fmla="*/ 63716 h 435073"/>
                <a:gd name="connsiteX1" fmla="*/ 435077 w 435077"/>
                <a:gd name="connsiteY1" fmla="*/ 217539 h 435073"/>
                <a:gd name="connsiteX2" fmla="*/ 218925 w 435077"/>
                <a:gd name="connsiteY2" fmla="*/ 217539 h 435073"/>
                <a:gd name="connsiteX3" fmla="*/ 371366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1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1 w 435077"/>
                <a:gd name="connsiteY10" fmla="*/ 63716 h 435073"/>
                <a:gd name="connsiteX11" fmla="*/ 217539 w 435077"/>
                <a:gd name="connsiteY11" fmla="*/ 0 h 435073"/>
                <a:gd name="connsiteX12" fmla="*/ 371366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6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25" y="217539"/>
                  </a:lnTo>
                  <a:cubicBezTo>
                    <a:pt x="276138" y="217907"/>
                    <a:pt x="330903" y="240784"/>
                    <a:pt x="371366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3" y="322046"/>
                    <a:pt x="63711" y="281249"/>
                  </a:cubicBezTo>
                  <a:cubicBezTo>
                    <a:pt x="104174" y="240784"/>
                    <a:pt x="158939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923" y="104512"/>
                    <a:pt x="63711" y="63716"/>
                  </a:cubicBezTo>
                  <a:cubicBezTo>
                    <a:pt x="104500" y="22919"/>
                    <a:pt x="159836" y="0"/>
                    <a:pt x="217539" y="0"/>
                  </a:cubicBezTo>
                  <a:cubicBezTo>
                    <a:pt x="275213" y="0"/>
                    <a:pt x="330550" y="22919"/>
                    <a:pt x="371366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3902240-DEAE-8A4F-6B49-8099A1C9D084}"/>
                </a:ext>
              </a:extLst>
            </p:cNvPr>
            <p:cNvSpPr/>
            <p:nvPr/>
          </p:nvSpPr>
          <p:spPr>
            <a:xfrm>
              <a:off x="-34398" y="228598"/>
              <a:ext cx="435090" cy="435078"/>
            </a:xfrm>
            <a:custGeom>
              <a:avLst/>
              <a:gdLst>
                <a:gd name="connsiteX0" fmla="*/ 217525 w 435090"/>
                <a:gd name="connsiteY0" fmla="*/ 0 h 435078"/>
                <a:gd name="connsiteX1" fmla="*/ 0 w 435090"/>
                <a:gd name="connsiteY1" fmla="*/ 0 h 435078"/>
                <a:gd name="connsiteX2" fmla="*/ 0 w 435090"/>
                <a:gd name="connsiteY2" fmla="*/ 217539 h 435078"/>
                <a:gd name="connsiteX3" fmla="*/ 217525 w 435090"/>
                <a:gd name="connsiteY3" fmla="*/ 0 h 435078"/>
                <a:gd name="connsiteX4" fmla="*/ 435091 w 435090"/>
                <a:gd name="connsiteY4" fmla="*/ 0 h 435078"/>
                <a:gd name="connsiteX5" fmla="*/ 435091 w 435090"/>
                <a:gd name="connsiteY5" fmla="*/ 217539 h 435078"/>
                <a:gd name="connsiteX6" fmla="*/ 217552 w 435090"/>
                <a:gd name="connsiteY6" fmla="*/ 0 h 435078"/>
                <a:gd name="connsiteX7" fmla="*/ 435091 w 435090"/>
                <a:gd name="connsiteY7" fmla="*/ 0 h 435078"/>
                <a:gd name="connsiteX8" fmla="*/ 217552 w 435090"/>
                <a:gd name="connsiteY8" fmla="*/ 435079 h 435078"/>
                <a:gd name="connsiteX9" fmla="*/ 435091 w 435090"/>
                <a:gd name="connsiteY9" fmla="*/ 217539 h 435078"/>
                <a:gd name="connsiteX10" fmla="*/ 435091 w 435090"/>
                <a:gd name="connsiteY10" fmla="*/ 435079 h 435078"/>
                <a:gd name="connsiteX11" fmla="*/ 217552 w 435090"/>
                <a:gd name="connsiteY11" fmla="*/ 435079 h 435078"/>
                <a:gd name="connsiteX12" fmla="*/ 217552 w 435090"/>
                <a:gd name="connsiteY12" fmla="*/ 435079 h 435078"/>
                <a:gd name="connsiteX13" fmla="*/ 11 w 435090"/>
                <a:gd name="connsiteY13" fmla="*/ 217539 h 435078"/>
                <a:gd name="connsiteX14" fmla="*/ 11 w 435090"/>
                <a:gd name="connsiteY14" fmla="*/ 435079 h 435078"/>
                <a:gd name="connsiteX15" fmla="*/ 217552 w 435090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8">
                  <a:moveTo>
                    <a:pt x="217525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25" y="0"/>
                  </a:lnTo>
                  <a:close/>
                  <a:moveTo>
                    <a:pt x="435091" y="0"/>
                  </a:moveTo>
                  <a:lnTo>
                    <a:pt x="435091" y="217539"/>
                  </a:lnTo>
                  <a:lnTo>
                    <a:pt x="217552" y="0"/>
                  </a:lnTo>
                  <a:lnTo>
                    <a:pt x="435091" y="0"/>
                  </a:lnTo>
                  <a:close/>
                  <a:moveTo>
                    <a:pt x="217552" y="435079"/>
                  </a:moveTo>
                  <a:lnTo>
                    <a:pt x="435091" y="217539"/>
                  </a:lnTo>
                  <a:lnTo>
                    <a:pt x="435091" y="435079"/>
                  </a:lnTo>
                  <a:lnTo>
                    <a:pt x="217552" y="435079"/>
                  </a:lnTo>
                  <a:close/>
                  <a:moveTo>
                    <a:pt x="217552" y="435079"/>
                  </a:moveTo>
                  <a:lnTo>
                    <a:pt x="11" y="217539"/>
                  </a:lnTo>
                  <a:lnTo>
                    <a:pt x="11" y="435079"/>
                  </a:lnTo>
                  <a:lnTo>
                    <a:pt x="217552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2E9913-021B-9F2E-809B-4CCA73CD5227}"/>
                </a:ext>
              </a:extLst>
            </p:cNvPr>
            <p:cNvSpPr/>
            <p:nvPr/>
          </p:nvSpPr>
          <p:spPr>
            <a:xfrm>
              <a:off x="1705924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77 w 435077"/>
                <a:gd name="connsiteY7" fmla="*/ 217543 h 435075"/>
                <a:gd name="connsiteX8" fmla="*/ 435077 w 435077"/>
                <a:gd name="connsiteY8" fmla="*/ 217543 h 435075"/>
                <a:gd name="connsiteX9" fmla="*/ 435077 w 435077"/>
                <a:gd name="connsiteY9" fmla="*/ 217538 h 435075"/>
                <a:gd name="connsiteX10" fmla="*/ 435077 w 435077"/>
                <a:gd name="connsiteY10" fmla="*/ 217533 h 435075"/>
                <a:gd name="connsiteX11" fmla="*/ 435077 w 435077"/>
                <a:gd name="connsiteY11" fmla="*/ 217533 h 435075"/>
                <a:gd name="connsiteX12" fmla="*/ 217539 w 435077"/>
                <a:gd name="connsiteY12" fmla="*/ 5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77" y="217543"/>
                  </a:lnTo>
                  <a:lnTo>
                    <a:pt x="435077" y="217543"/>
                  </a:lnTo>
                  <a:lnTo>
                    <a:pt x="435077" y="217538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5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1645AAA-3C06-85C5-975A-5224CB9F4FF2}"/>
                </a:ext>
              </a:extLst>
            </p:cNvPr>
            <p:cNvSpPr/>
            <p:nvPr/>
          </p:nvSpPr>
          <p:spPr>
            <a:xfrm>
              <a:off x="2576106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2 w 435077"/>
                <a:gd name="connsiteY1" fmla="*/ 435079 h 435078"/>
                <a:gd name="connsiteX2" fmla="*/ 217512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2" y="435079"/>
                  </a:lnTo>
                  <a:lnTo>
                    <a:pt x="217512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CE3E936-F1F9-64A7-8E6D-38491F5178AB}"/>
                </a:ext>
              </a:extLst>
            </p:cNvPr>
            <p:cNvSpPr/>
            <p:nvPr/>
          </p:nvSpPr>
          <p:spPr>
            <a:xfrm>
              <a:off x="4316416" y="228598"/>
              <a:ext cx="435103" cy="435073"/>
            </a:xfrm>
            <a:custGeom>
              <a:avLst/>
              <a:gdLst>
                <a:gd name="connsiteX0" fmla="*/ 371365 w 435103"/>
                <a:gd name="connsiteY0" fmla="*/ 63716 h 435073"/>
                <a:gd name="connsiteX1" fmla="*/ 435077 w 435103"/>
                <a:gd name="connsiteY1" fmla="*/ 217539 h 435073"/>
                <a:gd name="connsiteX2" fmla="*/ 218952 w 435103"/>
                <a:gd name="connsiteY2" fmla="*/ 217539 h 435073"/>
                <a:gd name="connsiteX3" fmla="*/ 371365 w 435103"/>
                <a:gd name="connsiteY3" fmla="*/ 281249 h 435073"/>
                <a:gd name="connsiteX4" fmla="*/ 435104 w 435103"/>
                <a:gd name="connsiteY4" fmla="*/ 435073 h 435073"/>
                <a:gd name="connsiteX5" fmla="*/ 217565 w 435103"/>
                <a:gd name="connsiteY5" fmla="*/ 435073 h 435073"/>
                <a:gd name="connsiteX6" fmla="*/ 27 w 435103"/>
                <a:gd name="connsiteY6" fmla="*/ 435073 h 435073"/>
                <a:gd name="connsiteX7" fmla="*/ 63739 w 435103"/>
                <a:gd name="connsiteY7" fmla="*/ 281249 h 435073"/>
                <a:gd name="connsiteX8" fmla="*/ 216151 w 435103"/>
                <a:gd name="connsiteY8" fmla="*/ 217539 h 435073"/>
                <a:gd name="connsiteX9" fmla="*/ 0 w 435103"/>
                <a:gd name="connsiteY9" fmla="*/ 217539 h 435073"/>
                <a:gd name="connsiteX10" fmla="*/ 63739 w 435103"/>
                <a:gd name="connsiteY10" fmla="*/ 63716 h 435073"/>
                <a:gd name="connsiteX11" fmla="*/ 217539 w 435103"/>
                <a:gd name="connsiteY11" fmla="*/ 0 h 435073"/>
                <a:gd name="connsiteX12" fmla="*/ 371365 w 435103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3">
                  <a:moveTo>
                    <a:pt x="371365" y="63716"/>
                  </a:moveTo>
                  <a:cubicBezTo>
                    <a:pt x="412181" y="104512"/>
                    <a:pt x="435077" y="159844"/>
                    <a:pt x="435077" y="217539"/>
                  </a:cubicBezTo>
                  <a:lnTo>
                    <a:pt x="218952" y="217539"/>
                  </a:lnTo>
                  <a:cubicBezTo>
                    <a:pt x="276138" y="217907"/>
                    <a:pt x="330903" y="240784"/>
                    <a:pt x="371365" y="281249"/>
                  </a:cubicBezTo>
                  <a:cubicBezTo>
                    <a:pt x="412181" y="322046"/>
                    <a:pt x="435104" y="377379"/>
                    <a:pt x="435104" y="435073"/>
                  </a:cubicBezTo>
                  <a:lnTo>
                    <a:pt x="217565" y="435073"/>
                  </a:lnTo>
                  <a:lnTo>
                    <a:pt x="27" y="435073"/>
                  </a:lnTo>
                  <a:cubicBezTo>
                    <a:pt x="27" y="377379"/>
                    <a:pt x="22923" y="322046"/>
                    <a:pt x="63739" y="281249"/>
                  </a:cubicBezTo>
                  <a:cubicBezTo>
                    <a:pt x="104201" y="240784"/>
                    <a:pt x="158966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3" y="104512"/>
                    <a:pt x="63739" y="63716"/>
                  </a:cubicBezTo>
                  <a:cubicBezTo>
                    <a:pt x="104527" y="22919"/>
                    <a:pt x="159864" y="0"/>
                    <a:pt x="217539" y="0"/>
                  </a:cubicBezTo>
                  <a:cubicBezTo>
                    <a:pt x="275240" y="0"/>
                    <a:pt x="330577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C957CD-4E33-812E-CC35-BFCE683CCB3A}"/>
                </a:ext>
              </a:extLst>
            </p:cNvPr>
            <p:cNvSpPr/>
            <p:nvPr/>
          </p:nvSpPr>
          <p:spPr>
            <a:xfrm>
              <a:off x="3446261" y="228598"/>
              <a:ext cx="435077" cy="435078"/>
            </a:xfrm>
            <a:custGeom>
              <a:avLst/>
              <a:gdLst>
                <a:gd name="connsiteX0" fmla="*/ 217566 w 435077"/>
                <a:gd name="connsiteY0" fmla="*/ 0 h 435078"/>
                <a:gd name="connsiteX1" fmla="*/ 217539 w 435077"/>
                <a:gd name="connsiteY1" fmla="*/ 0 h 435078"/>
                <a:gd name="connsiteX2" fmla="*/ 27 w 435077"/>
                <a:gd name="connsiteY2" fmla="*/ 0 h 435078"/>
                <a:gd name="connsiteX3" fmla="*/ 27 w 435077"/>
                <a:gd name="connsiteY3" fmla="*/ 217539 h 435078"/>
                <a:gd name="connsiteX4" fmla="*/ 217539 w 435077"/>
                <a:gd name="connsiteY4" fmla="*/ 7 h 435078"/>
                <a:gd name="connsiteX5" fmla="*/ 435077 w 435077"/>
                <a:gd name="connsiteY5" fmla="*/ 217539 h 435078"/>
                <a:gd name="connsiteX6" fmla="*/ 217539 w 435077"/>
                <a:gd name="connsiteY6" fmla="*/ 435079 h 435078"/>
                <a:gd name="connsiteX7" fmla="*/ 0 w 435077"/>
                <a:gd name="connsiteY7" fmla="*/ 217539 h 435078"/>
                <a:gd name="connsiteX8" fmla="*/ 0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435079 h 435078"/>
                <a:gd name="connsiteX11" fmla="*/ 435077 w 435077"/>
                <a:gd name="connsiteY11" fmla="*/ 217539 h 435078"/>
                <a:gd name="connsiteX12" fmla="*/ 435077 w 435077"/>
                <a:gd name="connsiteY12" fmla="*/ 0 h 435078"/>
                <a:gd name="connsiteX13" fmla="*/ 217566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66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39" y="7"/>
                  </a:ln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6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DEE4023-562C-1E8C-D053-5EE75006D4D3}"/>
                </a:ext>
              </a:extLst>
            </p:cNvPr>
            <p:cNvSpPr/>
            <p:nvPr/>
          </p:nvSpPr>
          <p:spPr>
            <a:xfrm>
              <a:off x="5186597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EABA1CB-E122-3344-36C8-B76C20DAA343}"/>
                </a:ext>
              </a:extLst>
            </p:cNvPr>
            <p:cNvSpPr/>
            <p:nvPr/>
          </p:nvSpPr>
          <p:spPr>
            <a:xfrm>
              <a:off x="6056752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39 w 435077"/>
                <a:gd name="connsiteY1" fmla="*/ 435079 h 435078"/>
                <a:gd name="connsiteX2" fmla="*/ 217539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39" y="435079"/>
                  </a:lnTo>
                  <a:lnTo>
                    <a:pt x="217539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1E3584-FA0C-DC72-C1B1-D54F206864BB}"/>
                </a:ext>
              </a:extLst>
            </p:cNvPr>
            <p:cNvSpPr/>
            <p:nvPr/>
          </p:nvSpPr>
          <p:spPr>
            <a:xfrm>
              <a:off x="7797062" y="228598"/>
              <a:ext cx="435104" cy="435073"/>
            </a:xfrm>
            <a:custGeom>
              <a:avLst/>
              <a:gdLst>
                <a:gd name="connsiteX0" fmla="*/ 371366 w 435104"/>
                <a:gd name="connsiteY0" fmla="*/ 63716 h 435073"/>
                <a:gd name="connsiteX1" fmla="*/ 435077 w 435104"/>
                <a:gd name="connsiteY1" fmla="*/ 217539 h 435073"/>
                <a:gd name="connsiteX2" fmla="*/ 218953 w 435104"/>
                <a:gd name="connsiteY2" fmla="*/ 217539 h 435073"/>
                <a:gd name="connsiteX3" fmla="*/ 371366 w 435104"/>
                <a:gd name="connsiteY3" fmla="*/ 281249 h 435073"/>
                <a:gd name="connsiteX4" fmla="*/ 435105 w 435104"/>
                <a:gd name="connsiteY4" fmla="*/ 435073 h 435073"/>
                <a:gd name="connsiteX5" fmla="*/ 217566 w 435104"/>
                <a:gd name="connsiteY5" fmla="*/ 435073 h 435073"/>
                <a:gd name="connsiteX6" fmla="*/ 27 w 435104"/>
                <a:gd name="connsiteY6" fmla="*/ 435073 h 435073"/>
                <a:gd name="connsiteX7" fmla="*/ 63739 w 435104"/>
                <a:gd name="connsiteY7" fmla="*/ 281249 h 435073"/>
                <a:gd name="connsiteX8" fmla="*/ 216152 w 435104"/>
                <a:gd name="connsiteY8" fmla="*/ 217539 h 435073"/>
                <a:gd name="connsiteX9" fmla="*/ 0 w 435104"/>
                <a:gd name="connsiteY9" fmla="*/ 217539 h 435073"/>
                <a:gd name="connsiteX10" fmla="*/ 63739 w 435104"/>
                <a:gd name="connsiteY10" fmla="*/ 63716 h 435073"/>
                <a:gd name="connsiteX11" fmla="*/ 217539 w 435104"/>
                <a:gd name="connsiteY11" fmla="*/ 0 h 435073"/>
                <a:gd name="connsiteX12" fmla="*/ 371366 w 435104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3">
                  <a:moveTo>
                    <a:pt x="371366" y="63716"/>
                  </a:moveTo>
                  <a:cubicBezTo>
                    <a:pt x="412182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8" y="217907"/>
                    <a:pt x="330904" y="240784"/>
                    <a:pt x="371366" y="281249"/>
                  </a:cubicBezTo>
                  <a:cubicBezTo>
                    <a:pt x="412182" y="322046"/>
                    <a:pt x="435105" y="377379"/>
                    <a:pt x="435105" y="435073"/>
                  </a:cubicBezTo>
                  <a:lnTo>
                    <a:pt x="217566" y="435073"/>
                  </a:lnTo>
                  <a:lnTo>
                    <a:pt x="27" y="435073"/>
                  </a:lnTo>
                  <a:cubicBezTo>
                    <a:pt x="27" y="377379"/>
                    <a:pt x="22924" y="322046"/>
                    <a:pt x="63739" y="281249"/>
                  </a:cubicBezTo>
                  <a:cubicBezTo>
                    <a:pt x="104201" y="240784"/>
                    <a:pt x="158967" y="217907"/>
                    <a:pt x="216152" y="217539"/>
                  </a:cubicBezTo>
                  <a:lnTo>
                    <a:pt x="0" y="217539"/>
                  </a:lnTo>
                  <a:cubicBezTo>
                    <a:pt x="0" y="159844"/>
                    <a:pt x="22924" y="104512"/>
                    <a:pt x="63739" y="63716"/>
                  </a:cubicBezTo>
                  <a:cubicBezTo>
                    <a:pt x="104527" y="22919"/>
                    <a:pt x="159864" y="0"/>
                    <a:pt x="217539" y="0"/>
                  </a:cubicBezTo>
                  <a:cubicBezTo>
                    <a:pt x="275241" y="0"/>
                    <a:pt x="330578" y="22919"/>
                    <a:pt x="371366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9380E4-C60A-88F9-710A-7DB5896E4887}"/>
                </a:ext>
              </a:extLst>
            </p:cNvPr>
            <p:cNvSpPr/>
            <p:nvPr/>
          </p:nvSpPr>
          <p:spPr>
            <a:xfrm>
              <a:off x="6926907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0 w 435077"/>
                <a:gd name="connsiteY3" fmla="*/ 435079 h 435078"/>
                <a:gd name="connsiteX4" fmla="*/ 217539 w 435077"/>
                <a:gd name="connsiteY4" fmla="*/ 435079 h 435078"/>
                <a:gd name="connsiteX5" fmla="*/ 435077 w 435077"/>
                <a:gd name="connsiteY5" fmla="*/ 435079 h 435078"/>
                <a:gd name="connsiteX6" fmla="*/ 435077 w 435077"/>
                <a:gd name="connsiteY6" fmla="*/ 217539 h 435078"/>
                <a:gd name="connsiteX7" fmla="*/ 435077 w 435077"/>
                <a:gd name="connsiteY7" fmla="*/ 0 h 435078"/>
                <a:gd name="connsiteX8" fmla="*/ 217539 w 435077"/>
                <a:gd name="connsiteY8" fmla="*/ 0 h 435078"/>
                <a:gd name="connsiteX9" fmla="*/ 217539 w 435077"/>
                <a:gd name="connsiteY9" fmla="*/ 0 h 435078"/>
                <a:gd name="connsiteX10" fmla="*/ 435077 w 435077"/>
                <a:gd name="connsiteY10" fmla="*/ 217539 h 435078"/>
                <a:gd name="connsiteX11" fmla="*/ 217539 w 435077"/>
                <a:gd name="connsiteY11" fmla="*/ 435079 h 435078"/>
                <a:gd name="connsiteX12" fmla="*/ 0 w 435077"/>
                <a:gd name="connsiteY12" fmla="*/ 217539 h 435078"/>
                <a:gd name="connsiteX13" fmla="*/ 217539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8BE1E46-49FF-0DCF-1998-94B74AA28098}"/>
                </a:ext>
              </a:extLst>
            </p:cNvPr>
            <p:cNvSpPr/>
            <p:nvPr/>
          </p:nvSpPr>
          <p:spPr>
            <a:xfrm>
              <a:off x="8667217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34D71D-0891-74FA-45A8-C9D59261DD61}"/>
                </a:ext>
              </a:extLst>
            </p:cNvPr>
            <p:cNvSpPr/>
            <p:nvPr/>
          </p:nvSpPr>
          <p:spPr>
            <a:xfrm>
              <a:off x="9537399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1 w 435077"/>
                <a:gd name="connsiteY1" fmla="*/ 435079 h 435078"/>
                <a:gd name="connsiteX2" fmla="*/ 217511 w 435077"/>
                <a:gd name="connsiteY2" fmla="*/ 217546 h 435078"/>
                <a:gd name="connsiteX3" fmla="*/ 0 w 435077"/>
                <a:gd name="connsiteY3" fmla="*/ 435079 h 435078"/>
                <a:gd name="connsiteX4" fmla="*/ 217511 w 435077"/>
                <a:gd name="connsiteY4" fmla="*/ 0 h 435078"/>
                <a:gd name="connsiteX5" fmla="*/ 0 w 435077"/>
                <a:gd name="connsiteY5" fmla="*/ 0 h 435078"/>
                <a:gd name="connsiteX6" fmla="*/ 217511 w 435077"/>
                <a:gd name="connsiteY6" fmla="*/ 217532 h 435078"/>
                <a:gd name="connsiteX7" fmla="*/ 217511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1" y="435079"/>
                  </a:lnTo>
                  <a:lnTo>
                    <a:pt x="217511" y="217546"/>
                  </a:lnTo>
                  <a:lnTo>
                    <a:pt x="0" y="435079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2"/>
                  </a:lnTo>
                  <a:lnTo>
                    <a:pt x="217511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E417284-6EF3-12DD-2F32-792D989C7EB3}"/>
                </a:ext>
              </a:extLst>
            </p:cNvPr>
            <p:cNvSpPr/>
            <p:nvPr/>
          </p:nvSpPr>
          <p:spPr>
            <a:xfrm>
              <a:off x="11277709" y="228598"/>
              <a:ext cx="435077" cy="435073"/>
            </a:xfrm>
            <a:custGeom>
              <a:avLst/>
              <a:gdLst>
                <a:gd name="connsiteX0" fmla="*/ 371365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5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0 w 435077"/>
                <a:gd name="connsiteY7" fmla="*/ 281249 h 435073"/>
                <a:gd name="connsiteX8" fmla="*/ 216151 w 435077"/>
                <a:gd name="connsiteY8" fmla="*/ 217539 h 435073"/>
                <a:gd name="connsiteX9" fmla="*/ 0 w 435077"/>
                <a:gd name="connsiteY9" fmla="*/ 217539 h 435073"/>
                <a:gd name="connsiteX10" fmla="*/ 63710 w 435077"/>
                <a:gd name="connsiteY10" fmla="*/ 63716 h 435073"/>
                <a:gd name="connsiteX11" fmla="*/ 217539 w 435077"/>
                <a:gd name="connsiteY11" fmla="*/ 0 h 435073"/>
                <a:gd name="connsiteX12" fmla="*/ 371365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5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7" y="217907"/>
                    <a:pt x="330902" y="240784"/>
                    <a:pt x="371365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2" y="322046"/>
                    <a:pt x="63710" y="281249"/>
                  </a:cubicBezTo>
                  <a:cubicBezTo>
                    <a:pt x="104174" y="240784"/>
                    <a:pt x="158938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2" y="104512"/>
                    <a:pt x="63710" y="63716"/>
                  </a:cubicBezTo>
                  <a:cubicBezTo>
                    <a:pt x="104499" y="22919"/>
                    <a:pt x="159836" y="0"/>
                    <a:pt x="217539" y="0"/>
                  </a:cubicBezTo>
                  <a:cubicBezTo>
                    <a:pt x="275239" y="0"/>
                    <a:pt x="330549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A8FE65A-A209-28D0-BC63-10DA46E73BC5}"/>
                </a:ext>
              </a:extLst>
            </p:cNvPr>
            <p:cNvSpPr/>
            <p:nvPr/>
          </p:nvSpPr>
          <p:spPr>
            <a:xfrm>
              <a:off x="1040755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217539 w 435077"/>
                <a:gd name="connsiteY3" fmla="*/ 0 h 435078"/>
                <a:gd name="connsiteX4" fmla="*/ 435077 w 435077"/>
                <a:gd name="connsiteY4" fmla="*/ 0 h 435078"/>
                <a:gd name="connsiteX5" fmla="*/ 435077 w 435077"/>
                <a:gd name="connsiteY5" fmla="*/ 217539 h 435078"/>
                <a:gd name="connsiteX6" fmla="*/ 217539 w 435077"/>
                <a:gd name="connsiteY6" fmla="*/ 0 h 435078"/>
                <a:gd name="connsiteX7" fmla="*/ 435077 w 435077"/>
                <a:gd name="connsiteY7" fmla="*/ 0 h 435078"/>
                <a:gd name="connsiteX8" fmla="*/ 217539 w 435077"/>
                <a:gd name="connsiteY8" fmla="*/ 435079 h 435078"/>
                <a:gd name="connsiteX9" fmla="*/ 435077 w 435077"/>
                <a:gd name="connsiteY9" fmla="*/ 217539 h 435078"/>
                <a:gd name="connsiteX10" fmla="*/ 435077 w 435077"/>
                <a:gd name="connsiteY10" fmla="*/ 435079 h 435078"/>
                <a:gd name="connsiteX11" fmla="*/ 217539 w 435077"/>
                <a:gd name="connsiteY11" fmla="*/ 435079 h 435078"/>
                <a:gd name="connsiteX12" fmla="*/ 217539 w 435077"/>
                <a:gd name="connsiteY12" fmla="*/ 435079 h 435078"/>
                <a:gd name="connsiteX13" fmla="*/ 0 w 435077"/>
                <a:gd name="connsiteY13" fmla="*/ 217539 h 435078"/>
                <a:gd name="connsiteX14" fmla="*/ 0 w 435077"/>
                <a:gd name="connsiteY14" fmla="*/ 435079 h 435078"/>
                <a:gd name="connsiteX15" fmla="*/ 217539 w 435077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9"/>
                  </a:moveTo>
                  <a:lnTo>
                    <a:pt x="435077" y="217539"/>
                  </a:lnTo>
                  <a:lnTo>
                    <a:pt x="435077" y="435079"/>
                  </a:lnTo>
                  <a:lnTo>
                    <a:pt x="217539" y="435079"/>
                  </a:lnTo>
                  <a:close/>
                  <a:moveTo>
                    <a:pt x="217539" y="435079"/>
                  </a:move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CE197A-54E0-B8EE-854F-AC349A4BCBD1}"/>
                </a:ext>
              </a:extLst>
            </p:cNvPr>
            <p:cNvSpPr/>
            <p:nvPr/>
          </p:nvSpPr>
          <p:spPr>
            <a:xfrm>
              <a:off x="12147836" y="228570"/>
              <a:ext cx="435077" cy="435076"/>
            </a:xfrm>
            <a:custGeom>
              <a:avLst/>
              <a:gdLst>
                <a:gd name="connsiteX0" fmla="*/ 217539 w 435077"/>
                <a:gd name="connsiteY0" fmla="*/ 217534 h 435076"/>
                <a:gd name="connsiteX1" fmla="*/ 217539 w 435077"/>
                <a:gd name="connsiteY1" fmla="*/ 0 h 435076"/>
                <a:gd name="connsiteX2" fmla="*/ 0 w 435077"/>
                <a:gd name="connsiteY2" fmla="*/ 0 h 435076"/>
                <a:gd name="connsiteX3" fmla="*/ 217539 w 435077"/>
                <a:gd name="connsiteY3" fmla="*/ 217538 h 435076"/>
                <a:gd name="connsiteX4" fmla="*/ 0 w 435077"/>
                <a:gd name="connsiteY4" fmla="*/ 435077 h 435076"/>
                <a:gd name="connsiteX5" fmla="*/ 217539 w 435077"/>
                <a:gd name="connsiteY5" fmla="*/ 435077 h 435076"/>
                <a:gd name="connsiteX6" fmla="*/ 217539 w 435077"/>
                <a:gd name="connsiteY6" fmla="*/ 435071 h 435076"/>
                <a:gd name="connsiteX7" fmla="*/ 435077 w 435077"/>
                <a:gd name="connsiteY7" fmla="*/ 217543 h 435076"/>
                <a:gd name="connsiteX8" fmla="*/ 435077 w 435077"/>
                <a:gd name="connsiteY8" fmla="*/ 217543 h 435076"/>
                <a:gd name="connsiteX9" fmla="*/ 435077 w 435077"/>
                <a:gd name="connsiteY9" fmla="*/ 217538 h 435076"/>
                <a:gd name="connsiteX10" fmla="*/ 435077 w 435077"/>
                <a:gd name="connsiteY10" fmla="*/ 217534 h 435076"/>
                <a:gd name="connsiteX11" fmla="*/ 435077 w 435077"/>
                <a:gd name="connsiteY11" fmla="*/ 217534 h 435076"/>
                <a:gd name="connsiteX12" fmla="*/ 217539 w 435077"/>
                <a:gd name="connsiteY12" fmla="*/ 5 h 435076"/>
                <a:gd name="connsiteX13" fmla="*/ 217539 w 435077"/>
                <a:gd name="connsiteY13" fmla="*/ 217534 h 435076"/>
                <a:gd name="connsiteX14" fmla="*/ 217539 w 435077"/>
                <a:gd name="connsiteY14" fmla="*/ 217534 h 4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6">
                  <a:moveTo>
                    <a:pt x="217539" y="217534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1"/>
                  </a:lnTo>
                  <a:lnTo>
                    <a:pt x="435077" y="217543"/>
                  </a:lnTo>
                  <a:lnTo>
                    <a:pt x="435077" y="217543"/>
                  </a:lnTo>
                  <a:lnTo>
                    <a:pt x="435077" y="217538"/>
                  </a:lnTo>
                  <a:lnTo>
                    <a:pt x="435077" y="217534"/>
                  </a:lnTo>
                  <a:lnTo>
                    <a:pt x="435077" y="217534"/>
                  </a:lnTo>
                  <a:lnTo>
                    <a:pt x="217539" y="5"/>
                  </a:lnTo>
                  <a:lnTo>
                    <a:pt x="217539" y="217534"/>
                  </a:lnTo>
                  <a:lnTo>
                    <a:pt x="217539" y="217534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423A403-E5EB-FD2B-4AFB-45857D91C395}"/>
                </a:ext>
              </a:extLst>
            </p:cNvPr>
            <p:cNvSpPr/>
            <p:nvPr/>
          </p:nvSpPr>
          <p:spPr>
            <a:xfrm>
              <a:off x="13018045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39 w 435077"/>
                <a:gd name="connsiteY1" fmla="*/ 435079 h 435078"/>
                <a:gd name="connsiteX2" fmla="*/ 217539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39" y="435079"/>
                  </a:lnTo>
                  <a:lnTo>
                    <a:pt x="217539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22929B8-F7BA-0971-1A6F-003DFDE4B896}"/>
                </a:ext>
              </a:extLst>
            </p:cNvPr>
            <p:cNvSpPr/>
            <p:nvPr/>
          </p:nvSpPr>
          <p:spPr>
            <a:xfrm>
              <a:off x="14758382" y="228598"/>
              <a:ext cx="435077" cy="435073"/>
            </a:xfrm>
            <a:custGeom>
              <a:avLst/>
              <a:gdLst>
                <a:gd name="connsiteX0" fmla="*/ 371367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7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2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2 w 435077"/>
                <a:gd name="connsiteY10" fmla="*/ 63716 h 435073"/>
                <a:gd name="connsiteX11" fmla="*/ 217539 w 435077"/>
                <a:gd name="connsiteY11" fmla="*/ 0 h 435073"/>
                <a:gd name="connsiteX12" fmla="*/ 371367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7" y="63716"/>
                  </a:moveTo>
                  <a:cubicBezTo>
                    <a:pt x="412155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9" y="217907"/>
                    <a:pt x="330904" y="240784"/>
                    <a:pt x="371367" y="281249"/>
                  </a:cubicBezTo>
                  <a:cubicBezTo>
                    <a:pt x="412155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4" y="322046"/>
                    <a:pt x="63712" y="281249"/>
                  </a:cubicBezTo>
                  <a:cubicBezTo>
                    <a:pt x="104174" y="240784"/>
                    <a:pt x="158940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924" y="104512"/>
                    <a:pt x="63712" y="63716"/>
                  </a:cubicBezTo>
                  <a:cubicBezTo>
                    <a:pt x="104501" y="22919"/>
                    <a:pt x="159836" y="0"/>
                    <a:pt x="217539" y="0"/>
                  </a:cubicBezTo>
                  <a:cubicBezTo>
                    <a:pt x="275241" y="0"/>
                    <a:pt x="330550" y="22919"/>
                    <a:pt x="371367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63EDBFA-3B80-F786-0F8D-9E0BA58B6291}"/>
                </a:ext>
              </a:extLst>
            </p:cNvPr>
            <p:cNvSpPr/>
            <p:nvPr/>
          </p:nvSpPr>
          <p:spPr>
            <a:xfrm>
              <a:off x="13888200" y="228598"/>
              <a:ext cx="435077" cy="435078"/>
            </a:xfrm>
            <a:custGeom>
              <a:avLst/>
              <a:gdLst>
                <a:gd name="connsiteX0" fmla="*/ 217565 w 435077"/>
                <a:gd name="connsiteY0" fmla="*/ 0 h 435078"/>
                <a:gd name="connsiteX1" fmla="*/ 217539 w 435077"/>
                <a:gd name="connsiteY1" fmla="*/ 0 h 435078"/>
                <a:gd name="connsiteX2" fmla="*/ 27 w 435077"/>
                <a:gd name="connsiteY2" fmla="*/ 0 h 435078"/>
                <a:gd name="connsiteX3" fmla="*/ 27 w 435077"/>
                <a:gd name="connsiteY3" fmla="*/ 217539 h 435078"/>
                <a:gd name="connsiteX4" fmla="*/ 217565 w 435077"/>
                <a:gd name="connsiteY4" fmla="*/ 7 h 435078"/>
                <a:gd name="connsiteX5" fmla="*/ 435077 w 435077"/>
                <a:gd name="connsiteY5" fmla="*/ 217539 h 435078"/>
                <a:gd name="connsiteX6" fmla="*/ 217539 w 435077"/>
                <a:gd name="connsiteY6" fmla="*/ 435079 h 435078"/>
                <a:gd name="connsiteX7" fmla="*/ 0 w 435077"/>
                <a:gd name="connsiteY7" fmla="*/ 217539 h 435078"/>
                <a:gd name="connsiteX8" fmla="*/ 0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435079 h 435078"/>
                <a:gd name="connsiteX11" fmla="*/ 435077 w 435077"/>
                <a:gd name="connsiteY11" fmla="*/ 217539 h 435078"/>
                <a:gd name="connsiteX12" fmla="*/ 435077 w 435077"/>
                <a:gd name="connsiteY12" fmla="*/ 0 h 435078"/>
                <a:gd name="connsiteX13" fmla="*/ 217565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7"/>
                  </a:ln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94E1F0-E22D-9B25-3683-F015F644F4EA}"/>
                </a:ext>
              </a:extLst>
            </p:cNvPr>
            <p:cNvSpPr/>
            <p:nvPr/>
          </p:nvSpPr>
          <p:spPr>
            <a:xfrm>
              <a:off x="15628536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D4C893C-92A6-9A6A-AF7C-B5919C387C19}"/>
                </a:ext>
              </a:extLst>
            </p:cNvPr>
            <p:cNvSpPr/>
            <p:nvPr/>
          </p:nvSpPr>
          <p:spPr>
            <a:xfrm>
              <a:off x="16498719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0 w 435077"/>
                <a:gd name="connsiteY1" fmla="*/ 435079 h 435078"/>
                <a:gd name="connsiteX2" fmla="*/ 217510 w 435077"/>
                <a:gd name="connsiteY2" fmla="*/ 217546 h 435078"/>
                <a:gd name="connsiteX3" fmla="*/ 0 w 435077"/>
                <a:gd name="connsiteY3" fmla="*/ 435079 h 435078"/>
                <a:gd name="connsiteX4" fmla="*/ 217510 w 435077"/>
                <a:gd name="connsiteY4" fmla="*/ 0 h 435078"/>
                <a:gd name="connsiteX5" fmla="*/ 0 w 435077"/>
                <a:gd name="connsiteY5" fmla="*/ 0 h 435078"/>
                <a:gd name="connsiteX6" fmla="*/ 217510 w 435077"/>
                <a:gd name="connsiteY6" fmla="*/ 217532 h 435078"/>
                <a:gd name="connsiteX7" fmla="*/ 217510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0" y="435079"/>
                  </a:lnTo>
                  <a:lnTo>
                    <a:pt x="217510" y="217546"/>
                  </a:lnTo>
                  <a:lnTo>
                    <a:pt x="0" y="435079"/>
                  </a:lnTo>
                  <a:close/>
                  <a:moveTo>
                    <a:pt x="217510" y="0"/>
                  </a:moveTo>
                  <a:lnTo>
                    <a:pt x="0" y="0"/>
                  </a:lnTo>
                  <a:lnTo>
                    <a:pt x="217510" y="217532"/>
                  </a:lnTo>
                  <a:lnTo>
                    <a:pt x="217510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C6C1D05-DC23-9994-8D90-4B13D8C793D2}"/>
                </a:ext>
              </a:extLst>
            </p:cNvPr>
            <p:cNvSpPr/>
            <p:nvPr/>
          </p:nvSpPr>
          <p:spPr>
            <a:xfrm>
              <a:off x="18239029" y="228598"/>
              <a:ext cx="435077" cy="435073"/>
            </a:xfrm>
            <a:custGeom>
              <a:avLst/>
              <a:gdLst>
                <a:gd name="connsiteX0" fmla="*/ 371365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5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0 w 435077"/>
                <a:gd name="connsiteY7" fmla="*/ 281249 h 435073"/>
                <a:gd name="connsiteX8" fmla="*/ 216151 w 435077"/>
                <a:gd name="connsiteY8" fmla="*/ 217539 h 435073"/>
                <a:gd name="connsiteX9" fmla="*/ 0 w 435077"/>
                <a:gd name="connsiteY9" fmla="*/ 217539 h 435073"/>
                <a:gd name="connsiteX10" fmla="*/ 63710 w 435077"/>
                <a:gd name="connsiteY10" fmla="*/ 63716 h 435073"/>
                <a:gd name="connsiteX11" fmla="*/ 217539 w 435077"/>
                <a:gd name="connsiteY11" fmla="*/ 0 h 435073"/>
                <a:gd name="connsiteX12" fmla="*/ 371365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5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7" y="217907"/>
                    <a:pt x="330904" y="240784"/>
                    <a:pt x="371365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2" y="322046"/>
                    <a:pt x="63710" y="281249"/>
                  </a:cubicBezTo>
                  <a:cubicBezTo>
                    <a:pt x="104200" y="240784"/>
                    <a:pt x="158967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2" y="104512"/>
                    <a:pt x="63710" y="63716"/>
                  </a:cubicBezTo>
                  <a:cubicBezTo>
                    <a:pt x="104527" y="22919"/>
                    <a:pt x="159836" y="0"/>
                    <a:pt x="217539" y="0"/>
                  </a:cubicBezTo>
                  <a:cubicBezTo>
                    <a:pt x="275241" y="0"/>
                    <a:pt x="330577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C4D66F2-D260-13B1-DBF7-60E32D95153D}"/>
                </a:ext>
              </a:extLst>
            </p:cNvPr>
            <p:cNvSpPr/>
            <p:nvPr/>
          </p:nvSpPr>
          <p:spPr>
            <a:xfrm>
              <a:off x="1736887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217539 w 435077"/>
                <a:gd name="connsiteY3" fmla="*/ 0 h 435078"/>
                <a:gd name="connsiteX4" fmla="*/ 435077 w 435077"/>
                <a:gd name="connsiteY4" fmla="*/ 0 h 435078"/>
                <a:gd name="connsiteX5" fmla="*/ 435077 w 435077"/>
                <a:gd name="connsiteY5" fmla="*/ 217539 h 435078"/>
                <a:gd name="connsiteX6" fmla="*/ 217539 w 435077"/>
                <a:gd name="connsiteY6" fmla="*/ 0 h 435078"/>
                <a:gd name="connsiteX7" fmla="*/ 435077 w 435077"/>
                <a:gd name="connsiteY7" fmla="*/ 0 h 435078"/>
                <a:gd name="connsiteX8" fmla="*/ 217539 w 435077"/>
                <a:gd name="connsiteY8" fmla="*/ 435079 h 435078"/>
                <a:gd name="connsiteX9" fmla="*/ 435077 w 435077"/>
                <a:gd name="connsiteY9" fmla="*/ 217539 h 435078"/>
                <a:gd name="connsiteX10" fmla="*/ 435077 w 435077"/>
                <a:gd name="connsiteY10" fmla="*/ 435079 h 435078"/>
                <a:gd name="connsiteX11" fmla="*/ 217539 w 435077"/>
                <a:gd name="connsiteY11" fmla="*/ 435079 h 435078"/>
                <a:gd name="connsiteX12" fmla="*/ 217539 w 435077"/>
                <a:gd name="connsiteY12" fmla="*/ 435079 h 435078"/>
                <a:gd name="connsiteX13" fmla="*/ 0 w 435077"/>
                <a:gd name="connsiteY13" fmla="*/ 217539 h 435078"/>
                <a:gd name="connsiteX14" fmla="*/ 0 w 435077"/>
                <a:gd name="connsiteY14" fmla="*/ 435079 h 435078"/>
                <a:gd name="connsiteX15" fmla="*/ 217539 w 435077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9"/>
                  </a:moveTo>
                  <a:lnTo>
                    <a:pt x="435077" y="217539"/>
                  </a:lnTo>
                  <a:lnTo>
                    <a:pt x="435077" y="435079"/>
                  </a:lnTo>
                  <a:lnTo>
                    <a:pt x="217539" y="435079"/>
                  </a:lnTo>
                  <a:close/>
                  <a:moveTo>
                    <a:pt x="217539" y="435079"/>
                  </a:move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E49B427-6793-F3E2-862F-ED105B01822C}"/>
                </a:ext>
              </a:extLst>
            </p:cNvPr>
            <p:cNvSpPr/>
            <p:nvPr/>
          </p:nvSpPr>
          <p:spPr>
            <a:xfrm>
              <a:off x="19109210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51 w 435077"/>
                <a:gd name="connsiteY7" fmla="*/ 217542 h 435075"/>
                <a:gd name="connsiteX8" fmla="*/ 435077 w 435077"/>
                <a:gd name="connsiteY8" fmla="*/ 217542 h 435075"/>
                <a:gd name="connsiteX9" fmla="*/ 435051 w 435077"/>
                <a:gd name="connsiteY9" fmla="*/ 217537 h 435075"/>
                <a:gd name="connsiteX10" fmla="*/ 435077 w 435077"/>
                <a:gd name="connsiteY10" fmla="*/ 217533 h 435075"/>
                <a:gd name="connsiteX11" fmla="*/ 435051 w 435077"/>
                <a:gd name="connsiteY11" fmla="*/ 217533 h 435075"/>
                <a:gd name="connsiteX12" fmla="*/ 217539 w 435077"/>
                <a:gd name="connsiteY12" fmla="*/ 4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51" y="217542"/>
                  </a:lnTo>
                  <a:lnTo>
                    <a:pt x="435077" y="217542"/>
                  </a:lnTo>
                  <a:lnTo>
                    <a:pt x="435051" y="217537"/>
                  </a:lnTo>
                  <a:lnTo>
                    <a:pt x="435077" y="217533"/>
                  </a:lnTo>
                  <a:lnTo>
                    <a:pt x="435051" y="217533"/>
                  </a:lnTo>
                  <a:lnTo>
                    <a:pt x="217539" y="4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2916F0-3F5F-8188-423A-BCBE44B2DF09}"/>
                </a:ext>
              </a:extLst>
            </p:cNvPr>
            <p:cNvSpPr/>
            <p:nvPr/>
          </p:nvSpPr>
          <p:spPr>
            <a:xfrm>
              <a:off x="19979365" y="228598"/>
              <a:ext cx="435077" cy="435067"/>
            </a:xfrm>
            <a:custGeom>
              <a:avLst/>
              <a:gdLst>
                <a:gd name="connsiteX0" fmla="*/ 0 w 435077"/>
                <a:gd name="connsiteY0" fmla="*/ 435068 h 435067"/>
                <a:gd name="connsiteX1" fmla="*/ 217539 w 435077"/>
                <a:gd name="connsiteY1" fmla="*/ 435068 h 435067"/>
                <a:gd name="connsiteX2" fmla="*/ 217539 w 435077"/>
                <a:gd name="connsiteY2" fmla="*/ 217535 h 435067"/>
                <a:gd name="connsiteX3" fmla="*/ 0 w 435077"/>
                <a:gd name="connsiteY3" fmla="*/ 435068 h 435067"/>
                <a:gd name="connsiteX4" fmla="*/ 217539 w 435077"/>
                <a:gd name="connsiteY4" fmla="*/ 0 h 435067"/>
                <a:gd name="connsiteX5" fmla="*/ 0 w 435077"/>
                <a:gd name="connsiteY5" fmla="*/ 0 h 435067"/>
                <a:gd name="connsiteX6" fmla="*/ 217539 w 435077"/>
                <a:gd name="connsiteY6" fmla="*/ 217532 h 435067"/>
                <a:gd name="connsiteX7" fmla="*/ 217539 w 435077"/>
                <a:gd name="connsiteY7" fmla="*/ 0 h 435067"/>
                <a:gd name="connsiteX8" fmla="*/ 435077 w 435077"/>
                <a:gd name="connsiteY8" fmla="*/ 435068 h 435067"/>
                <a:gd name="connsiteX9" fmla="*/ 217539 w 435077"/>
                <a:gd name="connsiteY9" fmla="*/ 435068 h 435067"/>
                <a:gd name="connsiteX10" fmla="*/ 435077 w 435077"/>
                <a:gd name="connsiteY10" fmla="*/ 217535 h 435067"/>
                <a:gd name="connsiteX11" fmla="*/ 435077 w 435077"/>
                <a:gd name="connsiteY11" fmla="*/ 435068 h 435067"/>
                <a:gd name="connsiteX12" fmla="*/ 435077 w 435077"/>
                <a:gd name="connsiteY12" fmla="*/ 0 h 435067"/>
                <a:gd name="connsiteX13" fmla="*/ 217539 w 435077"/>
                <a:gd name="connsiteY13" fmla="*/ 0 h 435067"/>
                <a:gd name="connsiteX14" fmla="*/ 435077 w 435077"/>
                <a:gd name="connsiteY14" fmla="*/ 217532 h 435067"/>
                <a:gd name="connsiteX15" fmla="*/ 435077 w 435077"/>
                <a:gd name="connsiteY15" fmla="*/ 0 h 43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67">
                  <a:moveTo>
                    <a:pt x="0" y="435068"/>
                  </a:moveTo>
                  <a:lnTo>
                    <a:pt x="217539" y="435068"/>
                  </a:lnTo>
                  <a:lnTo>
                    <a:pt x="217539" y="217535"/>
                  </a:lnTo>
                  <a:lnTo>
                    <a:pt x="0" y="435068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68"/>
                  </a:moveTo>
                  <a:lnTo>
                    <a:pt x="217539" y="435068"/>
                  </a:lnTo>
                  <a:lnTo>
                    <a:pt x="435077" y="217535"/>
                  </a:lnTo>
                  <a:lnTo>
                    <a:pt x="435077" y="435068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809FF90-8CA7-1245-C767-1038E84C8614}"/>
                </a:ext>
              </a:extLst>
            </p:cNvPr>
            <p:cNvSpPr/>
            <p:nvPr/>
          </p:nvSpPr>
          <p:spPr>
            <a:xfrm>
              <a:off x="21719702" y="228598"/>
              <a:ext cx="435077" cy="435073"/>
            </a:xfrm>
            <a:custGeom>
              <a:avLst/>
              <a:gdLst>
                <a:gd name="connsiteX0" fmla="*/ 371339 w 435077"/>
                <a:gd name="connsiteY0" fmla="*/ 63716 h 435073"/>
                <a:gd name="connsiteX1" fmla="*/ 435077 w 435077"/>
                <a:gd name="connsiteY1" fmla="*/ 217539 h 435073"/>
                <a:gd name="connsiteX2" fmla="*/ 218926 w 435077"/>
                <a:gd name="connsiteY2" fmla="*/ 217539 h 435073"/>
                <a:gd name="connsiteX3" fmla="*/ 371367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2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2 w 435077"/>
                <a:gd name="connsiteY10" fmla="*/ 63716 h 435073"/>
                <a:gd name="connsiteX11" fmla="*/ 217539 w 435077"/>
                <a:gd name="connsiteY11" fmla="*/ 0 h 435073"/>
                <a:gd name="connsiteX12" fmla="*/ 371339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39" y="63716"/>
                  </a:moveTo>
                  <a:cubicBezTo>
                    <a:pt x="412155" y="104512"/>
                    <a:pt x="435077" y="159844"/>
                    <a:pt x="435077" y="217539"/>
                  </a:cubicBezTo>
                  <a:lnTo>
                    <a:pt x="218926" y="217539"/>
                  </a:lnTo>
                  <a:cubicBezTo>
                    <a:pt x="276112" y="217907"/>
                    <a:pt x="330877" y="240784"/>
                    <a:pt x="371367" y="281249"/>
                  </a:cubicBezTo>
                  <a:cubicBezTo>
                    <a:pt x="412155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4" y="322046"/>
                    <a:pt x="63712" y="281249"/>
                  </a:cubicBezTo>
                  <a:cubicBezTo>
                    <a:pt x="104175" y="240784"/>
                    <a:pt x="158940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897" y="104512"/>
                    <a:pt x="63712" y="63716"/>
                  </a:cubicBezTo>
                  <a:cubicBezTo>
                    <a:pt x="104501" y="22919"/>
                    <a:pt x="159838" y="0"/>
                    <a:pt x="217539" y="0"/>
                  </a:cubicBezTo>
                  <a:cubicBezTo>
                    <a:pt x="275215" y="0"/>
                    <a:pt x="330550" y="22919"/>
                    <a:pt x="371339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2D25AD-C22F-56A4-2974-FAF592984C99}"/>
                </a:ext>
              </a:extLst>
            </p:cNvPr>
            <p:cNvSpPr/>
            <p:nvPr/>
          </p:nvSpPr>
          <p:spPr>
            <a:xfrm>
              <a:off x="20849520" y="228598"/>
              <a:ext cx="435103" cy="435078"/>
            </a:xfrm>
            <a:custGeom>
              <a:avLst/>
              <a:gdLst>
                <a:gd name="connsiteX0" fmla="*/ 217539 w 435103"/>
                <a:gd name="connsiteY0" fmla="*/ 0 h 435078"/>
                <a:gd name="connsiteX1" fmla="*/ 0 w 435103"/>
                <a:gd name="connsiteY1" fmla="*/ 0 h 435078"/>
                <a:gd name="connsiteX2" fmla="*/ 0 w 435103"/>
                <a:gd name="connsiteY2" fmla="*/ 217539 h 435078"/>
                <a:gd name="connsiteX3" fmla="*/ 217539 w 435103"/>
                <a:gd name="connsiteY3" fmla="*/ 0 h 435078"/>
                <a:gd name="connsiteX4" fmla="*/ 435104 w 435103"/>
                <a:gd name="connsiteY4" fmla="*/ 0 h 435078"/>
                <a:gd name="connsiteX5" fmla="*/ 435104 w 435103"/>
                <a:gd name="connsiteY5" fmla="*/ 217539 h 435078"/>
                <a:gd name="connsiteX6" fmla="*/ 217565 w 435103"/>
                <a:gd name="connsiteY6" fmla="*/ 0 h 435078"/>
                <a:gd name="connsiteX7" fmla="*/ 435104 w 435103"/>
                <a:gd name="connsiteY7" fmla="*/ 0 h 435078"/>
                <a:gd name="connsiteX8" fmla="*/ 217565 w 435103"/>
                <a:gd name="connsiteY8" fmla="*/ 435079 h 435078"/>
                <a:gd name="connsiteX9" fmla="*/ 435104 w 435103"/>
                <a:gd name="connsiteY9" fmla="*/ 217539 h 435078"/>
                <a:gd name="connsiteX10" fmla="*/ 435104 w 435103"/>
                <a:gd name="connsiteY10" fmla="*/ 435079 h 435078"/>
                <a:gd name="connsiteX11" fmla="*/ 217565 w 435103"/>
                <a:gd name="connsiteY11" fmla="*/ 435079 h 435078"/>
                <a:gd name="connsiteX12" fmla="*/ 217565 w 435103"/>
                <a:gd name="connsiteY12" fmla="*/ 435079 h 435078"/>
                <a:gd name="connsiteX13" fmla="*/ 27 w 435103"/>
                <a:gd name="connsiteY13" fmla="*/ 217539 h 435078"/>
                <a:gd name="connsiteX14" fmla="*/ 27 w 435103"/>
                <a:gd name="connsiteY14" fmla="*/ 435079 h 435078"/>
                <a:gd name="connsiteX15" fmla="*/ 217565 w 435103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9"/>
                  </a:moveTo>
                  <a:lnTo>
                    <a:pt x="435104" y="217539"/>
                  </a:lnTo>
                  <a:lnTo>
                    <a:pt x="435104" y="435079"/>
                  </a:lnTo>
                  <a:lnTo>
                    <a:pt x="217565" y="435079"/>
                  </a:lnTo>
                  <a:close/>
                  <a:moveTo>
                    <a:pt x="217565" y="435079"/>
                  </a:moveTo>
                  <a:lnTo>
                    <a:pt x="27" y="217539"/>
                  </a:lnTo>
                  <a:lnTo>
                    <a:pt x="27" y="435079"/>
                  </a:lnTo>
                  <a:lnTo>
                    <a:pt x="217565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1905C17-2FA1-44B3-4179-4EDE6C59D668}"/>
                </a:ext>
              </a:extLst>
            </p:cNvPr>
            <p:cNvSpPr/>
            <p:nvPr/>
          </p:nvSpPr>
          <p:spPr>
            <a:xfrm>
              <a:off x="22589856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77 w 435077"/>
                <a:gd name="connsiteY7" fmla="*/ 217542 h 435075"/>
                <a:gd name="connsiteX8" fmla="*/ 435077 w 435077"/>
                <a:gd name="connsiteY8" fmla="*/ 217542 h 435075"/>
                <a:gd name="connsiteX9" fmla="*/ 435077 w 435077"/>
                <a:gd name="connsiteY9" fmla="*/ 217537 h 435075"/>
                <a:gd name="connsiteX10" fmla="*/ 435077 w 435077"/>
                <a:gd name="connsiteY10" fmla="*/ 217533 h 435075"/>
                <a:gd name="connsiteX11" fmla="*/ 435077 w 435077"/>
                <a:gd name="connsiteY11" fmla="*/ 217533 h 435075"/>
                <a:gd name="connsiteX12" fmla="*/ 217539 w 435077"/>
                <a:gd name="connsiteY12" fmla="*/ 4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435077" y="217537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4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E6BE8FD-12DE-B50A-E0E0-1631DC9800D8}"/>
                </a:ext>
              </a:extLst>
            </p:cNvPr>
            <p:cNvSpPr/>
            <p:nvPr/>
          </p:nvSpPr>
          <p:spPr>
            <a:xfrm>
              <a:off x="23460039" y="228598"/>
              <a:ext cx="435077" cy="435067"/>
            </a:xfrm>
            <a:custGeom>
              <a:avLst/>
              <a:gdLst>
                <a:gd name="connsiteX0" fmla="*/ 0 w 435077"/>
                <a:gd name="connsiteY0" fmla="*/ 435065 h 435067"/>
                <a:gd name="connsiteX1" fmla="*/ 217510 w 435077"/>
                <a:gd name="connsiteY1" fmla="*/ 435068 h 435067"/>
                <a:gd name="connsiteX2" fmla="*/ 217510 w 435077"/>
                <a:gd name="connsiteY2" fmla="*/ 217535 h 435067"/>
                <a:gd name="connsiteX3" fmla="*/ 0 w 435077"/>
                <a:gd name="connsiteY3" fmla="*/ 435065 h 435067"/>
                <a:gd name="connsiteX4" fmla="*/ 217539 w 435077"/>
                <a:gd name="connsiteY4" fmla="*/ 0 h 435067"/>
                <a:gd name="connsiteX5" fmla="*/ 0 w 435077"/>
                <a:gd name="connsiteY5" fmla="*/ 0 h 435067"/>
                <a:gd name="connsiteX6" fmla="*/ 217539 w 435077"/>
                <a:gd name="connsiteY6" fmla="*/ 217532 h 435067"/>
                <a:gd name="connsiteX7" fmla="*/ 217539 w 435077"/>
                <a:gd name="connsiteY7" fmla="*/ 0 h 435067"/>
                <a:gd name="connsiteX8" fmla="*/ 435077 w 435077"/>
                <a:gd name="connsiteY8" fmla="*/ 435068 h 435067"/>
                <a:gd name="connsiteX9" fmla="*/ 217539 w 435077"/>
                <a:gd name="connsiteY9" fmla="*/ 435068 h 435067"/>
                <a:gd name="connsiteX10" fmla="*/ 435077 w 435077"/>
                <a:gd name="connsiteY10" fmla="*/ 217535 h 435067"/>
                <a:gd name="connsiteX11" fmla="*/ 435077 w 435077"/>
                <a:gd name="connsiteY11" fmla="*/ 435068 h 435067"/>
                <a:gd name="connsiteX12" fmla="*/ 435077 w 435077"/>
                <a:gd name="connsiteY12" fmla="*/ 0 h 435067"/>
                <a:gd name="connsiteX13" fmla="*/ 217539 w 435077"/>
                <a:gd name="connsiteY13" fmla="*/ 0 h 435067"/>
                <a:gd name="connsiteX14" fmla="*/ 435077 w 435077"/>
                <a:gd name="connsiteY14" fmla="*/ 217532 h 435067"/>
                <a:gd name="connsiteX15" fmla="*/ 435077 w 435077"/>
                <a:gd name="connsiteY15" fmla="*/ 0 h 43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67">
                  <a:moveTo>
                    <a:pt x="0" y="435065"/>
                  </a:moveTo>
                  <a:lnTo>
                    <a:pt x="217510" y="435068"/>
                  </a:lnTo>
                  <a:lnTo>
                    <a:pt x="217510" y="217535"/>
                  </a:lnTo>
                  <a:lnTo>
                    <a:pt x="0" y="435065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68"/>
                  </a:moveTo>
                  <a:lnTo>
                    <a:pt x="217539" y="435068"/>
                  </a:lnTo>
                  <a:lnTo>
                    <a:pt x="435077" y="217535"/>
                  </a:lnTo>
                  <a:lnTo>
                    <a:pt x="435077" y="435068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CB83ED5-766C-3A9B-2C45-C35ADEEEB967}"/>
                </a:ext>
              </a:extLst>
            </p:cNvPr>
            <p:cNvSpPr/>
            <p:nvPr/>
          </p:nvSpPr>
          <p:spPr>
            <a:xfrm>
              <a:off x="2433019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0 w 435077"/>
                <a:gd name="connsiteY3" fmla="*/ 435079 h 435078"/>
                <a:gd name="connsiteX4" fmla="*/ 217539 w 435077"/>
                <a:gd name="connsiteY4" fmla="*/ 435079 h 435078"/>
                <a:gd name="connsiteX5" fmla="*/ 435077 w 435077"/>
                <a:gd name="connsiteY5" fmla="*/ 435079 h 435078"/>
                <a:gd name="connsiteX6" fmla="*/ 435077 w 435077"/>
                <a:gd name="connsiteY6" fmla="*/ 217539 h 435078"/>
                <a:gd name="connsiteX7" fmla="*/ 435077 w 435077"/>
                <a:gd name="connsiteY7" fmla="*/ 0 h 435078"/>
                <a:gd name="connsiteX8" fmla="*/ 217539 w 435077"/>
                <a:gd name="connsiteY8" fmla="*/ 0 h 435078"/>
                <a:gd name="connsiteX9" fmla="*/ 217539 w 435077"/>
                <a:gd name="connsiteY9" fmla="*/ 0 h 435078"/>
                <a:gd name="connsiteX10" fmla="*/ 435077 w 435077"/>
                <a:gd name="connsiteY10" fmla="*/ 217539 h 435078"/>
                <a:gd name="connsiteX11" fmla="*/ 217539 w 435077"/>
                <a:gd name="connsiteY11" fmla="*/ 435079 h 435078"/>
                <a:gd name="connsiteX12" fmla="*/ 0 w 435077"/>
                <a:gd name="connsiteY12" fmla="*/ 217539 h 435078"/>
                <a:gd name="connsiteX13" fmla="*/ 217539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88C8C57-AC20-4199-B2E5-C3EDCFAA44A3}"/>
                </a:ext>
              </a:extLst>
            </p:cNvPr>
            <p:cNvSpPr/>
            <p:nvPr/>
          </p:nvSpPr>
          <p:spPr>
            <a:xfrm>
              <a:off x="835769" y="1098754"/>
              <a:ext cx="435077" cy="435077"/>
            </a:xfrm>
            <a:custGeom>
              <a:avLst/>
              <a:gdLst>
                <a:gd name="connsiteX0" fmla="*/ 63711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4 h 435077"/>
                <a:gd name="connsiteX5" fmla="*/ 217539 w 435077"/>
                <a:gd name="connsiteY5" fmla="*/ 217539 h 435077"/>
                <a:gd name="connsiteX6" fmla="*/ 63711 w 435077"/>
                <a:gd name="connsiteY6" fmla="*/ 153824 h 435077"/>
                <a:gd name="connsiteX7" fmla="*/ 63711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6 h 435077"/>
                <a:gd name="connsiteX12" fmla="*/ 217539 w 435077"/>
                <a:gd name="connsiteY12" fmla="*/ 217539 h 435077"/>
                <a:gd name="connsiteX13" fmla="*/ 63711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4"/>
                  </a:moveTo>
                  <a:cubicBezTo>
                    <a:pt x="22923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6" y="153824"/>
                  </a:cubicBezTo>
                  <a:cubicBezTo>
                    <a:pt x="330550" y="194621"/>
                    <a:pt x="275213" y="217539"/>
                    <a:pt x="217539" y="217539"/>
                  </a:cubicBezTo>
                  <a:cubicBezTo>
                    <a:pt x="159836" y="217539"/>
                    <a:pt x="104500" y="194621"/>
                    <a:pt x="63711" y="153824"/>
                  </a:cubicBezTo>
                  <a:close/>
                  <a:moveTo>
                    <a:pt x="63711" y="281256"/>
                  </a:moveTo>
                  <a:cubicBezTo>
                    <a:pt x="22923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6" y="281256"/>
                  </a:cubicBezTo>
                  <a:cubicBezTo>
                    <a:pt x="330550" y="240459"/>
                    <a:pt x="275213" y="217539"/>
                    <a:pt x="217539" y="217539"/>
                  </a:cubicBezTo>
                  <a:cubicBezTo>
                    <a:pt x="159836" y="217539"/>
                    <a:pt x="104500" y="240459"/>
                    <a:pt x="63711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0DD1FBC-34F8-952B-C9D9-8CE65796A088}"/>
                </a:ext>
              </a:extLst>
            </p:cNvPr>
            <p:cNvSpPr/>
            <p:nvPr/>
          </p:nvSpPr>
          <p:spPr>
            <a:xfrm>
              <a:off x="-34398" y="1098754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0 h 435077"/>
                <a:gd name="connsiteX2" fmla="*/ 217552 w 435063"/>
                <a:gd name="connsiteY2" fmla="*/ 217544 h 435077"/>
                <a:gd name="connsiteX3" fmla="*/ 435064 w 435063"/>
                <a:gd name="connsiteY3" fmla="*/ 435077 h 435077"/>
                <a:gd name="connsiteX4" fmla="*/ 0 w 435063"/>
                <a:gd name="connsiteY4" fmla="*/ 435077 h 435077"/>
                <a:gd name="connsiteX5" fmla="*/ 0 w 435063"/>
                <a:gd name="connsiteY5" fmla="*/ 3 h 435077"/>
                <a:gd name="connsiteX6" fmla="*/ 217525 w 435063"/>
                <a:gd name="connsiteY6" fmla="*/ 217544 h 435077"/>
                <a:gd name="connsiteX7" fmla="*/ 0 w 43506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0"/>
                  </a:lnTo>
                  <a:lnTo>
                    <a:pt x="217552" y="217544"/>
                  </a:lnTo>
                  <a:lnTo>
                    <a:pt x="435064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25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AA168E-353D-1BF1-9237-89264F5BFA1C}"/>
                </a:ext>
              </a:extLst>
            </p:cNvPr>
            <p:cNvSpPr/>
            <p:nvPr/>
          </p:nvSpPr>
          <p:spPr>
            <a:xfrm>
              <a:off x="170592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6 w 435077"/>
                <a:gd name="connsiteY3" fmla="*/ 16 h 435077"/>
                <a:gd name="connsiteX4" fmla="*/ 435077 w 435077"/>
                <a:gd name="connsiteY4" fmla="*/ 217547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6" y="16"/>
                  </a:lnTo>
                  <a:lnTo>
                    <a:pt x="435077" y="217547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613B69F-C0F4-368E-9CB0-960FD0172315}"/>
                </a:ext>
              </a:extLst>
            </p:cNvPr>
            <p:cNvSpPr/>
            <p:nvPr/>
          </p:nvSpPr>
          <p:spPr>
            <a:xfrm>
              <a:off x="2576106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12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12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A850FB-9B78-3A06-CA36-A70642829D96}"/>
                </a:ext>
              </a:extLst>
            </p:cNvPr>
            <p:cNvSpPr/>
            <p:nvPr/>
          </p:nvSpPr>
          <p:spPr>
            <a:xfrm>
              <a:off x="4316416" y="1098754"/>
              <a:ext cx="435077" cy="435077"/>
            </a:xfrm>
            <a:custGeom>
              <a:avLst/>
              <a:gdLst>
                <a:gd name="connsiteX0" fmla="*/ 63739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39 w 435077"/>
                <a:gd name="connsiteY6" fmla="*/ 153824 h 435077"/>
                <a:gd name="connsiteX7" fmla="*/ 63739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39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4"/>
                  </a:moveTo>
                  <a:cubicBezTo>
                    <a:pt x="22923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81" y="113028"/>
                    <a:pt x="371365" y="153824"/>
                  </a:cubicBezTo>
                  <a:cubicBezTo>
                    <a:pt x="330577" y="194621"/>
                    <a:pt x="275240" y="217539"/>
                    <a:pt x="217539" y="217539"/>
                  </a:cubicBezTo>
                  <a:cubicBezTo>
                    <a:pt x="159864" y="217539"/>
                    <a:pt x="104527" y="194621"/>
                    <a:pt x="63739" y="153824"/>
                  </a:cubicBezTo>
                  <a:close/>
                  <a:moveTo>
                    <a:pt x="63739" y="281256"/>
                  </a:moveTo>
                  <a:cubicBezTo>
                    <a:pt x="22923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81" y="322052"/>
                    <a:pt x="371365" y="281256"/>
                  </a:cubicBezTo>
                  <a:cubicBezTo>
                    <a:pt x="330577" y="240459"/>
                    <a:pt x="275240" y="217539"/>
                    <a:pt x="217539" y="217539"/>
                  </a:cubicBezTo>
                  <a:cubicBezTo>
                    <a:pt x="159864" y="217539"/>
                    <a:pt x="104527" y="240459"/>
                    <a:pt x="63739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0EE8845-D71A-08FB-3DB9-6487E41EA7E3}"/>
                </a:ext>
              </a:extLst>
            </p:cNvPr>
            <p:cNvSpPr/>
            <p:nvPr/>
          </p:nvSpPr>
          <p:spPr>
            <a:xfrm>
              <a:off x="3446261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2014563-ACDE-76C8-6A32-E78F66D0B7E7}"/>
                </a:ext>
              </a:extLst>
            </p:cNvPr>
            <p:cNvSpPr/>
            <p:nvPr/>
          </p:nvSpPr>
          <p:spPr>
            <a:xfrm>
              <a:off x="518659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39 w 435077"/>
                <a:gd name="connsiteY3" fmla="*/ 16 h 435077"/>
                <a:gd name="connsiteX4" fmla="*/ 435077 w 435077"/>
                <a:gd name="connsiteY4" fmla="*/ 217547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12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12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39" y="16"/>
                  </a:lnTo>
                  <a:lnTo>
                    <a:pt x="435077" y="217547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12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12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FE10473-C15A-5DF3-EFA0-5EEA5044330A}"/>
                </a:ext>
              </a:extLst>
            </p:cNvPr>
            <p:cNvSpPr/>
            <p:nvPr/>
          </p:nvSpPr>
          <p:spPr>
            <a:xfrm>
              <a:off x="6056752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C629CF5-757D-318F-7796-FEFFA0458F3E}"/>
                </a:ext>
              </a:extLst>
            </p:cNvPr>
            <p:cNvSpPr/>
            <p:nvPr/>
          </p:nvSpPr>
          <p:spPr>
            <a:xfrm>
              <a:off x="7797062" y="1098754"/>
              <a:ext cx="435077" cy="435077"/>
            </a:xfrm>
            <a:custGeom>
              <a:avLst/>
              <a:gdLst>
                <a:gd name="connsiteX0" fmla="*/ 63739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4 h 435077"/>
                <a:gd name="connsiteX5" fmla="*/ 217539 w 435077"/>
                <a:gd name="connsiteY5" fmla="*/ 217539 h 435077"/>
                <a:gd name="connsiteX6" fmla="*/ 63739 w 435077"/>
                <a:gd name="connsiteY6" fmla="*/ 153824 h 435077"/>
                <a:gd name="connsiteX7" fmla="*/ 63739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6 h 435077"/>
                <a:gd name="connsiteX12" fmla="*/ 217539 w 435077"/>
                <a:gd name="connsiteY12" fmla="*/ 217539 h 435077"/>
                <a:gd name="connsiteX13" fmla="*/ 63739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4"/>
                  </a:moveTo>
                  <a:cubicBezTo>
                    <a:pt x="22924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82" y="113028"/>
                    <a:pt x="371366" y="153824"/>
                  </a:cubicBezTo>
                  <a:cubicBezTo>
                    <a:pt x="330578" y="194621"/>
                    <a:pt x="275241" y="217539"/>
                    <a:pt x="217539" y="217539"/>
                  </a:cubicBezTo>
                  <a:cubicBezTo>
                    <a:pt x="159864" y="217539"/>
                    <a:pt x="104527" y="194621"/>
                    <a:pt x="63739" y="153824"/>
                  </a:cubicBezTo>
                  <a:close/>
                  <a:moveTo>
                    <a:pt x="63739" y="281256"/>
                  </a:moveTo>
                  <a:cubicBezTo>
                    <a:pt x="22924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82" y="322052"/>
                    <a:pt x="371366" y="281256"/>
                  </a:cubicBezTo>
                  <a:cubicBezTo>
                    <a:pt x="330578" y="240459"/>
                    <a:pt x="275241" y="217539"/>
                    <a:pt x="217539" y="217539"/>
                  </a:cubicBezTo>
                  <a:cubicBezTo>
                    <a:pt x="159864" y="217539"/>
                    <a:pt x="104527" y="240459"/>
                    <a:pt x="63739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F2B1145-987E-C499-1241-B10C1C8E4DB2}"/>
                </a:ext>
              </a:extLst>
            </p:cNvPr>
            <p:cNvSpPr/>
            <p:nvPr/>
          </p:nvSpPr>
          <p:spPr>
            <a:xfrm>
              <a:off x="692690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E78B75-96FA-6D27-8974-525BE314806A}"/>
                </a:ext>
              </a:extLst>
            </p:cNvPr>
            <p:cNvSpPr/>
            <p:nvPr/>
          </p:nvSpPr>
          <p:spPr>
            <a:xfrm>
              <a:off x="866721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6 w 435077"/>
                <a:gd name="connsiteY3" fmla="*/ 16 h 435077"/>
                <a:gd name="connsiteX4" fmla="*/ 435077 w 435077"/>
                <a:gd name="connsiteY4" fmla="*/ 217547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6" y="16"/>
                  </a:lnTo>
                  <a:lnTo>
                    <a:pt x="435077" y="217547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9DFF429-09D5-2FBF-FF9D-B14DF02A1B96}"/>
                </a:ext>
              </a:extLst>
            </p:cNvPr>
            <p:cNvSpPr/>
            <p:nvPr/>
          </p:nvSpPr>
          <p:spPr>
            <a:xfrm>
              <a:off x="953739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91DF034-0D81-1DFE-1969-71A42059FE95}"/>
                </a:ext>
              </a:extLst>
            </p:cNvPr>
            <p:cNvSpPr/>
            <p:nvPr/>
          </p:nvSpPr>
          <p:spPr>
            <a:xfrm>
              <a:off x="11277709" y="1098754"/>
              <a:ext cx="435077" cy="435077"/>
            </a:xfrm>
            <a:custGeom>
              <a:avLst/>
              <a:gdLst>
                <a:gd name="connsiteX0" fmla="*/ 63710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10 w 435077"/>
                <a:gd name="connsiteY6" fmla="*/ 153824 h 435077"/>
                <a:gd name="connsiteX7" fmla="*/ 63710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10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4"/>
                  </a:moveTo>
                  <a:cubicBezTo>
                    <a:pt x="22922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5" y="153824"/>
                  </a:cubicBezTo>
                  <a:cubicBezTo>
                    <a:pt x="330549" y="194621"/>
                    <a:pt x="275239" y="217539"/>
                    <a:pt x="217539" y="217539"/>
                  </a:cubicBezTo>
                  <a:cubicBezTo>
                    <a:pt x="159836" y="217539"/>
                    <a:pt x="104499" y="194621"/>
                    <a:pt x="63710" y="153824"/>
                  </a:cubicBezTo>
                  <a:close/>
                  <a:moveTo>
                    <a:pt x="63710" y="281256"/>
                  </a:moveTo>
                  <a:cubicBezTo>
                    <a:pt x="22922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5" y="281256"/>
                  </a:cubicBezTo>
                  <a:cubicBezTo>
                    <a:pt x="330549" y="240459"/>
                    <a:pt x="275239" y="217539"/>
                    <a:pt x="217539" y="217539"/>
                  </a:cubicBezTo>
                  <a:cubicBezTo>
                    <a:pt x="159836" y="217539"/>
                    <a:pt x="104499" y="240459"/>
                    <a:pt x="63710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E2E9DF4-2675-D07D-2712-AB304F874475}"/>
                </a:ext>
              </a:extLst>
            </p:cNvPr>
            <p:cNvSpPr/>
            <p:nvPr/>
          </p:nvSpPr>
          <p:spPr>
            <a:xfrm>
              <a:off x="1040755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F0DCED4-AE43-21A6-DD9B-B4AC987C3D1F}"/>
                </a:ext>
              </a:extLst>
            </p:cNvPr>
            <p:cNvSpPr/>
            <p:nvPr/>
          </p:nvSpPr>
          <p:spPr>
            <a:xfrm>
              <a:off x="1214786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5 w 435077"/>
                <a:gd name="connsiteY3" fmla="*/ 16 h 435077"/>
                <a:gd name="connsiteX4" fmla="*/ 435077 w 435077"/>
                <a:gd name="connsiteY4" fmla="*/ 217547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5" y="16"/>
                  </a:lnTo>
                  <a:lnTo>
                    <a:pt x="435077" y="217547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9A71A6F-7381-4A27-5347-D4202A5E32C5}"/>
                </a:ext>
              </a:extLst>
            </p:cNvPr>
            <p:cNvSpPr/>
            <p:nvPr/>
          </p:nvSpPr>
          <p:spPr>
            <a:xfrm>
              <a:off x="13018045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973D896-B394-5A82-438A-E7DF7D986942}"/>
                </a:ext>
              </a:extLst>
            </p:cNvPr>
            <p:cNvSpPr/>
            <p:nvPr/>
          </p:nvSpPr>
          <p:spPr>
            <a:xfrm>
              <a:off x="14758382" y="1098754"/>
              <a:ext cx="435077" cy="435077"/>
            </a:xfrm>
            <a:custGeom>
              <a:avLst/>
              <a:gdLst>
                <a:gd name="connsiteX0" fmla="*/ 63712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4 h 435077"/>
                <a:gd name="connsiteX5" fmla="*/ 217539 w 435077"/>
                <a:gd name="connsiteY5" fmla="*/ 217539 h 435077"/>
                <a:gd name="connsiteX6" fmla="*/ 63712 w 435077"/>
                <a:gd name="connsiteY6" fmla="*/ 153824 h 435077"/>
                <a:gd name="connsiteX7" fmla="*/ 63712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6 h 435077"/>
                <a:gd name="connsiteX12" fmla="*/ 217539 w 435077"/>
                <a:gd name="connsiteY12" fmla="*/ 217539 h 435077"/>
                <a:gd name="connsiteX13" fmla="*/ 63712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4"/>
                  </a:moveTo>
                  <a:cubicBezTo>
                    <a:pt x="22924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5" y="113028"/>
                    <a:pt x="371367" y="153824"/>
                  </a:cubicBezTo>
                  <a:cubicBezTo>
                    <a:pt x="330550" y="194621"/>
                    <a:pt x="275241" y="217539"/>
                    <a:pt x="217539" y="217539"/>
                  </a:cubicBezTo>
                  <a:cubicBezTo>
                    <a:pt x="159836" y="217539"/>
                    <a:pt x="104501" y="194621"/>
                    <a:pt x="63712" y="153824"/>
                  </a:cubicBezTo>
                  <a:close/>
                  <a:moveTo>
                    <a:pt x="63712" y="281256"/>
                  </a:moveTo>
                  <a:cubicBezTo>
                    <a:pt x="22924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5" y="322052"/>
                    <a:pt x="371367" y="281256"/>
                  </a:cubicBezTo>
                  <a:cubicBezTo>
                    <a:pt x="330550" y="240459"/>
                    <a:pt x="275241" y="217539"/>
                    <a:pt x="217539" y="217539"/>
                  </a:cubicBezTo>
                  <a:cubicBezTo>
                    <a:pt x="159836" y="217539"/>
                    <a:pt x="104501" y="240459"/>
                    <a:pt x="63712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7EEA846-67A5-3E6A-90FA-FCE7A51A5E78}"/>
                </a:ext>
              </a:extLst>
            </p:cNvPr>
            <p:cNvSpPr/>
            <p:nvPr/>
          </p:nvSpPr>
          <p:spPr>
            <a:xfrm>
              <a:off x="1388820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9350975-DACE-0DAF-4258-BCE53F735A38}"/>
                </a:ext>
              </a:extLst>
            </p:cNvPr>
            <p:cNvSpPr/>
            <p:nvPr/>
          </p:nvSpPr>
          <p:spPr>
            <a:xfrm>
              <a:off x="15628536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7 w 435077"/>
                <a:gd name="connsiteY3" fmla="*/ 16 h 435077"/>
                <a:gd name="connsiteX4" fmla="*/ 435077 w 435077"/>
                <a:gd name="connsiteY4" fmla="*/ 217547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7" y="16"/>
                  </a:lnTo>
                  <a:lnTo>
                    <a:pt x="435077" y="217547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06A8E34-EE56-4789-E00C-1943A41C29AE}"/>
                </a:ext>
              </a:extLst>
            </p:cNvPr>
            <p:cNvSpPr/>
            <p:nvPr/>
          </p:nvSpPr>
          <p:spPr>
            <a:xfrm>
              <a:off x="1649871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B50D061-77DE-1D9E-015B-14A6B29547C8}"/>
                </a:ext>
              </a:extLst>
            </p:cNvPr>
            <p:cNvSpPr/>
            <p:nvPr/>
          </p:nvSpPr>
          <p:spPr>
            <a:xfrm>
              <a:off x="18239029" y="1098754"/>
              <a:ext cx="435077" cy="435077"/>
            </a:xfrm>
            <a:custGeom>
              <a:avLst/>
              <a:gdLst>
                <a:gd name="connsiteX0" fmla="*/ 63710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10 w 435077"/>
                <a:gd name="connsiteY6" fmla="*/ 153824 h 435077"/>
                <a:gd name="connsiteX7" fmla="*/ 63710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10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4"/>
                  </a:moveTo>
                  <a:cubicBezTo>
                    <a:pt x="22922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5" y="153824"/>
                  </a:cubicBezTo>
                  <a:cubicBezTo>
                    <a:pt x="330577" y="194621"/>
                    <a:pt x="275241" y="217539"/>
                    <a:pt x="217539" y="217539"/>
                  </a:cubicBezTo>
                  <a:cubicBezTo>
                    <a:pt x="159836" y="217539"/>
                    <a:pt x="104527" y="194621"/>
                    <a:pt x="63710" y="153824"/>
                  </a:cubicBezTo>
                  <a:close/>
                  <a:moveTo>
                    <a:pt x="63710" y="281256"/>
                  </a:moveTo>
                  <a:cubicBezTo>
                    <a:pt x="22922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5" y="281256"/>
                  </a:cubicBezTo>
                  <a:cubicBezTo>
                    <a:pt x="330577" y="240459"/>
                    <a:pt x="275241" y="217539"/>
                    <a:pt x="217539" y="217539"/>
                  </a:cubicBezTo>
                  <a:cubicBezTo>
                    <a:pt x="159836" y="217539"/>
                    <a:pt x="104527" y="240459"/>
                    <a:pt x="63710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7BC342-C3E9-DD39-6266-B27B575ACA8C}"/>
                </a:ext>
              </a:extLst>
            </p:cNvPr>
            <p:cNvSpPr/>
            <p:nvPr/>
          </p:nvSpPr>
          <p:spPr>
            <a:xfrm>
              <a:off x="1736887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0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0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6257CB5-8EE0-A208-C173-2EA0F5D80ABF}"/>
                </a:ext>
              </a:extLst>
            </p:cNvPr>
            <p:cNvSpPr/>
            <p:nvPr/>
          </p:nvSpPr>
          <p:spPr>
            <a:xfrm>
              <a:off x="1910921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39 w 435077"/>
                <a:gd name="connsiteY3" fmla="*/ 16 h 435077"/>
                <a:gd name="connsiteX4" fmla="*/ 435077 w 435077"/>
                <a:gd name="connsiteY4" fmla="*/ 217547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12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12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39" y="16"/>
                  </a:lnTo>
                  <a:lnTo>
                    <a:pt x="435077" y="217547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12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12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E01CCB-A722-2A16-F3F0-F5CCDB5531F1}"/>
                </a:ext>
              </a:extLst>
            </p:cNvPr>
            <p:cNvSpPr/>
            <p:nvPr/>
          </p:nvSpPr>
          <p:spPr>
            <a:xfrm>
              <a:off x="19979365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4B4F6AA-6638-8F96-2197-7C6A9042D3DE}"/>
                </a:ext>
              </a:extLst>
            </p:cNvPr>
            <p:cNvSpPr/>
            <p:nvPr/>
          </p:nvSpPr>
          <p:spPr>
            <a:xfrm>
              <a:off x="21719702" y="1098754"/>
              <a:ext cx="435077" cy="435077"/>
            </a:xfrm>
            <a:custGeom>
              <a:avLst/>
              <a:gdLst>
                <a:gd name="connsiteX0" fmla="*/ 63712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4 h 435077"/>
                <a:gd name="connsiteX5" fmla="*/ 217539 w 435077"/>
                <a:gd name="connsiteY5" fmla="*/ 217539 h 435077"/>
                <a:gd name="connsiteX6" fmla="*/ 63712 w 435077"/>
                <a:gd name="connsiteY6" fmla="*/ 153824 h 435077"/>
                <a:gd name="connsiteX7" fmla="*/ 63712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6 h 435077"/>
                <a:gd name="connsiteX12" fmla="*/ 217539 w 435077"/>
                <a:gd name="connsiteY12" fmla="*/ 217539 h 435077"/>
                <a:gd name="connsiteX13" fmla="*/ 63712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4"/>
                  </a:moveTo>
                  <a:cubicBezTo>
                    <a:pt x="22897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5" y="113028"/>
                    <a:pt x="371339" y="153824"/>
                  </a:cubicBezTo>
                  <a:cubicBezTo>
                    <a:pt x="330550" y="194621"/>
                    <a:pt x="275215" y="217539"/>
                    <a:pt x="217539" y="217539"/>
                  </a:cubicBezTo>
                  <a:cubicBezTo>
                    <a:pt x="159838" y="217539"/>
                    <a:pt x="104501" y="194621"/>
                    <a:pt x="63712" y="153824"/>
                  </a:cubicBezTo>
                  <a:close/>
                  <a:moveTo>
                    <a:pt x="63712" y="281256"/>
                  </a:moveTo>
                  <a:cubicBezTo>
                    <a:pt x="22897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5" y="322052"/>
                    <a:pt x="371339" y="281256"/>
                  </a:cubicBezTo>
                  <a:cubicBezTo>
                    <a:pt x="330550" y="240459"/>
                    <a:pt x="275215" y="217539"/>
                    <a:pt x="217539" y="217539"/>
                  </a:cubicBezTo>
                  <a:cubicBezTo>
                    <a:pt x="159838" y="217539"/>
                    <a:pt x="104501" y="240459"/>
                    <a:pt x="63712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EDBB0C7-0D29-0DCC-EE5E-55373D6E399D}"/>
                </a:ext>
              </a:extLst>
            </p:cNvPr>
            <p:cNvSpPr/>
            <p:nvPr/>
          </p:nvSpPr>
          <p:spPr>
            <a:xfrm>
              <a:off x="2084952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91DC09E-45EE-3C79-5C2D-1A29F34E4801}"/>
                </a:ext>
              </a:extLst>
            </p:cNvPr>
            <p:cNvSpPr/>
            <p:nvPr/>
          </p:nvSpPr>
          <p:spPr>
            <a:xfrm>
              <a:off x="22589856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7 w 435077"/>
                <a:gd name="connsiteY3" fmla="*/ 16 h 435077"/>
                <a:gd name="connsiteX4" fmla="*/ 435077 w 435077"/>
                <a:gd name="connsiteY4" fmla="*/ 217547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7" y="16"/>
                  </a:lnTo>
                  <a:lnTo>
                    <a:pt x="435077" y="217547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A9E9B9F-3E7F-31CE-1A51-EF0CE315BE96}"/>
                </a:ext>
              </a:extLst>
            </p:cNvPr>
            <p:cNvSpPr/>
            <p:nvPr/>
          </p:nvSpPr>
          <p:spPr>
            <a:xfrm>
              <a:off x="2346003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D1D1EF4-DA4C-9C15-8080-D89F19EF4145}"/>
                </a:ext>
              </a:extLst>
            </p:cNvPr>
            <p:cNvSpPr/>
            <p:nvPr/>
          </p:nvSpPr>
          <p:spPr>
            <a:xfrm>
              <a:off x="2433019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157C486-36A3-3284-8570-3B188CC1F700}"/>
                </a:ext>
              </a:extLst>
            </p:cNvPr>
            <p:cNvSpPr/>
            <p:nvPr/>
          </p:nvSpPr>
          <p:spPr>
            <a:xfrm>
              <a:off x="835769" y="544952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2" y="217539"/>
                  </a:lnTo>
                  <a:cubicBezTo>
                    <a:pt x="275349" y="217593"/>
                    <a:pt x="330604" y="240489"/>
                    <a:pt x="371366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66"/>
                    <a:pt x="63711" y="281250"/>
                  </a:cubicBezTo>
                  <a:cubicBezTo>
                    <a:pt x="104473" y="240489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37"/>
                    <a:pt x="22923" y="104527"/>
                    <a:pt x="63711" y="63712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22662C1-09BD-8DAA-3BE9-D263F82E4DEA}"/>
                </a:ext>
              </a:extLst>
            </p:cNvPr>
            <p:cNvSpPr/>
            <p:nvPr/>
          </p:nvSpPr>
          <p:spPr>
            <a:xfrm>
              <a:off x="-34398" y="5449529"/>
              <a:ext cx="435090" cy="435077"/>
            </a:xfrm>
            <a:custGeom>
              <a:avLst/>
              <a:gdLst>
                <a:gd name="connsiteX0" fmla="*/ 217525 w 435090"/>
                <a:gd name="connsiteY0" fmla="*/ 0 h 435077"/>
                <a:gd name="connsiteX1" fmla="*/ 0 w 435090"/>
                <a:gd name="connsiteY1" fmla="*/ 0 h 435077"/>
                <a:gd name="connsiteX2" fmla="*/ 0 w 435090"/>
                <a:gd name="connsiteY2" fmla="*/ 217539 h 435077"/>
                <a:gd name="connsiteX3" fmla="*/ 217525 w 435090"/>
                <a:gd name="connsiteY3" fmla="*/ 0 h 435077"/>
                <a:gd name="connsiteX4" fmla="*/ 435091 w 435090"/>
                <a:gd name="connsiteY4" fmla="*/ 0 h 435077"/>
                <a:gd name="connsiteX5" fmla="*/ 435091 w 435090"/>
                <a:gd name="connsiteY5" fmla="*/ 217539 h 435077"/>
                <a:gd name="connsiteX6" fmla="*/ 217552 w 435090"/>
                <a:gd name="connsiteY6" fmla="*/ 0 h 435077"/>
                <a:gd name="connsiteX7" fmla="*/ 435091 w 435090"/>
                <a:gd name="connsiteY7" fmla="*/ 0 h 435077"/>
                <a:gd name="connsiteX8" fmla="*/ 217552 w 435090"/>
                <a:gd name="connsiteY8" fmla="*/ 435077 h 435077"/>
                <a:gd name="connsiteX9" fmla="*/ 435091 w 435090"/>
                <a:gd name="connsiteY9" fmla="*/ 217539 h 435077"/>
                <a:gd name="connsiteX10" fmla="*/ 435091 w 435090"/>
                <a:gd name="connsiteY10" fmla="*/ 435077 h 435077"/>
                <a:gd name="connsiteX11" fmla="*/ 217552 w 435090"/>
                <a:gd name="connsiteY11" fmla="*/ 435077 h 435077"/>
                <a:gd name="connsiteX12" fmla="*/ 217552 w 435090"/>
                <a:gd name="connsiteY12" fmla="*/ 435077 h 435077"/>
                <a:gd name="connsiteX13" fmla="*/ 11 w 435090"/>
                <a:gd name="connsiteY13" fmla="*/ 217539 h 435077"/>
                <a:gd name="connsiteX14" fmla="*/ 11 w 435090"/>
                <a:gd name="connsiteY14" fmla="*/ 435077 h 435077"/>
                <a:gd name="connsiteX15" fmla="*/ 217552 w 435090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7">
                  <a:moveTo>
                    <a:pt x="217525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25" y="0"/>
                  </a:lnTo>
                  <a:close/>
                  <a:moveTo>
                    <a:pt x="435091" y="0"/>
                  </a:moveTo>
                  <a:lnTo>
                    <a:pt x="435091" y="217539"/>
                  </a:lnTo>
                  <a:lnTo>
                    <a:pt x="217552" y="0"/>
                  </a:lnTo>
                  <a:lnTo>
                    <a:pt x="435091" y="0"/>
                  </a:lnTo>
                  <a:close/>
                  <a:moveTo>
                    <a:pt x="217552" y="435077"/>
                  </a:moveTo>
                  <a:lnTo>
                    <a:pt x="435091" y="217539"/>
                  </a:lnTo>
                  <a:lnTo>
                    <a:pt x="435091" y="435077"/>
                  </a:lnTo>
                  <a:lnTo>
                    <a:pt x="217552" y="435077"/>
                  </a:lnTo>
                  <a:close/>
                  <a:moveTo>
                    <a:pt x="217552" y="435077"/>
                  </a:moveTo>
                  <a:lnTo>
                    <a:pt x="11" y="217539"/>
                  </a:lnTo>
                  <a:lnTo>
                    <a:pt x="11" y="435077"/>
                  </a:lnTo>
                  <a:lnTo>
                    <a:pt x="217552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5325DEA-FEE3-07F3-1C3B-8FC95817AE84}"/>
                </a:ext>
              </a:extLst>
            </p:cNvPr>
            <p:cNvSpPr/>
            <p:nvPr/>
          </p:nvSpPr>
          <p:spPr>
            <a:xfrm>
              <a:off x="1705924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1017002-5082-AD1C-2554-EB624FD42997}"/>
                </a:ext>
              </a:extLst>
            </p:cNvPr>
            <p:cNvSpPr/>
            <p:nvPr/>
          </p:nvSpPr>
          <p:spPr>
            <a:xfrm>
              <a:off x="2576106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2 w 435077"/>
                <a:gd name="connsiteY1" fmla="*/ 435077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A0AA150-9135-F781-B8A0-F6233CDB213A}"/>
                </a:ext>
              </a:extLst>
            </p:cNvPr>
            <p:cNvSpPr/>
            <p:nvPr/>
          </p:nvSpPr>
          <p:spPr>
            <a:xfrm>
              <a:off x="4316416" y="5449529"/>
              <a:ext cx="435103" cy="435077"/>
            </a:xfrm>
            <a:custGeom>
              <a:avLst/>
              <a:gdLst>
                <a:gd name="connsiteX0" fmla="*/ 371365 w 435103"/>
                <a:gd name="connsiteY0" fmla="*/ 63712 h 435077"/>
                <a:gd name="connsiteX1" fmla="*/ 435077 w 435103"/>
                <a:gd name="connsiteY1" fmla="*/ 217539 h 435077"/>
                <a:gd name="connsiteX2" fmla="*/ 217729 w 435103"/>
                <a:gd name="connsiteY2" fmla="*/ 217539 h 435077"/>
                <a:gd name="connsiteX3" fmla="*/ 371365 w 435103"/>
                <a:gd name="connsiteY3" fmla="*/ 281250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0 h 435077"/>
                <a:gd name="connsiteX8" fmla="*/ 217375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2 h 435077"/>
                <a:gd name="connsiteX11" fmla="*/ 217539 w 435103"/>
                <a:gd name="connsiteY11" fmla="*/ 0 h 435077"/>
                <a:gd name="connsiteX12" fmla="*/ 371365 w 435103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2"/>
                  </a:moveTo>
                  <a:cubicBezTo>
                    <a:pt x="412181" y="104527"/>
                    <a:pt x="435077" y="159837"/>
                    <a:pt x="435077" y="217539"/>
                  </a:cubicBezTo>
                  <a:lnTo>
                    <a:pt x="217729" y="217539"/>
                  </a:lnTo>
                  <a:cubicBezTo>
                    <a:pt x="275349" y="217593"/>
                    <a:pt x="330632" y="240489"/>
                    <a:pt x="371365" y="281250"/>
                  </a:cubicBezTo>
                  <a:cubicBezTo>
                    <a:pt x="412181" y="322066"/>
                    <a:pt x="435104" y="377375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75"/>
                    <a:pt x="22923" y="322066"/>
                    <a:pt x="63739" y="281250"/>
                  </a:cubicBezTo>
                  <a:cubicBezTo>
                    <a:pt x="104500" y="240489"/>
                    <a:pt x="159755" y="217593"/>
                    <a:pt x="217375" y="217539"/>
                  </a:cubicBezTo>
                  <a:lnTo>
                    <a:pt x="0" y="217539"/>
                  </a:lnTo>
                  <a:cubicBezTo>
                    <a:pt x="0" y="159837"/>
                    <a:pt x="22923" y="104527"/>
                    <a:pt x="63739" y="63712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0" y="0"/>
                    <a:pt x="330577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8BB65E0-A4C8-8C4A-A91D-18DB4B3B63CF}"/>
                </a:ext>
              </a:extLst>
            </p:cNvPr>
            <p:cNvSpPr/>
            <p:nvPr/>
          </p:nvSpPr>
          <p:spPr>
            <a:xfrm>
              <a:off x="3446261" y="5449529"/>
              <a:ext cx="435077" cy="435077"/>
            </a:xfrm>
            <a:custGeom>
              <a:avLst/>
              <a:gdLst>
                <a:gd name="connsiteX0" fmla="*/ 217566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6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6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6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029D127-9735-F24A-E557-03C7101EA33F}"/>
                </a:ext>
              </a:extLst>
            </p:cNvPr>
            <p:cNvSpPr/>
            <p:nvPr/>
          </p:nvSpPr>
          <p:spPr>
            <a:xfrm>
              <a:off x="5186597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534F35C-01CD-9AE0-D6DF-3E82206A10A7}"/>
                </a:ext>
              </a:extLst>
            </p:cNvPr>
            <p:cNvSpPr/>
            <p:nvPr/>
          </p:nvSpPr>
          <p:spPr>
            <a:xfrm>
              <a:off x="6056752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32244E-88CD-7D0B-6D14-91FF93F1A341}"/>
                </a:ext>
              </a:extLst>
            </p:cNvPr>
            <p:cNvSpPr/>
            <p:nvPr/>
          </p:nvSpPr>
          <p:spPr>
            <a:xfrm>
              <a:off x="7797062" y="5449529"/>
              <a:ext cx="435104" cy="435077"/>
            </a:xfrm>
            <a:custGeom>
              <a:avLst/>
              <a:gdLst>
                <a:gd name="connsiteX0" fmla="*/ 371366 w 435104"/>
                <a:gd name="connsiteY0" fmla="*/ 63712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50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0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2 h 435077"/>
                <a:gd name="connsiteX11" fmla="*/ 217539 w 435104"/>
                <a:gd name="connsiteY11" fmla="*/ 0 h 435077"/>
                <a:gd name="connsiteX12" fmla="*/ 371366 w 435104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2"/>
                  </a:moveTo>
                  <a:cubicBezTo>
                    <a:pt x="412182" y="104527"/>
                    <a:pt x="435077" y="159837"/>
                    <a:pt x="435077" y="217539"/>
                  </a:cubicBezTo>
                  <a:lnTo>
                    <a:pt x="217730" y="217539"/>
                  </a:lnTo>
                  <a:cubicBezTo>
                    <a:pt x="275350" y="217593"/>
                    <a:pt x="330632" y="240489"/>
                    <a:pt x="371366" y="281250"/>
                  </a:cubicBezTo>
                  <a:cubicBezTo>
                    <a:pt x="412182" y="322066"/>
                    <a:pt x="435105" y="377375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75"/>
                    <a:pt x="22924" y="322066"/>
                    <a:pt x="63739" y="281250"/>
                  </a:cubicBezTo>
                  <a:cubicBezTo>
                    <a:pt x="104501" y="240489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37"/>
                    <a:pt x="22924" y="104527"/>
                    <a:pt x="63739" y="63712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0632FBD-73AF-0CD4-B847-E8DE05B5AFEB}"/>
                </a:ext>
              </a:extLst>
            </p:cNvPr>
            <p:cNvSpPr/>
            <p:nvPr/>
          </p:nvSpPr>
          <p:spPr>
            <a:xfrm>
              <a:off x="6926907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7DC4D63-8803-0B05-2D5D-29CA15607E2B}"/>
                </a:ext>
              </a:extLst>
            </p:cNvPr>
            <p:cNvSpPr/>
            <p:nvPr/>
          </p:nvSpPr>
          <p:spPr>
            <a:xfrm>
              <a:off x="8667217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685DBD6-F01A-958A-59AC-B88C0932A560}"/>
                </a:ext>
              </a:extLst>
            </p:cNvPr>
            <p:cNvSpPr/>
            <p:nvPr/>
          </p:nvSpPr>
          <p:spPr>
            <a:xfrm>
              <a:off x="953739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6DA0AE1-A468-B202-EE4C-3303BA108E2C}"/>
                </a:ext>
              </a:extLst>
            </p:cNvPr>
            <p:cNvSpPr/>
            <p:nvPr/>
          </p:nvSpPr>
          <p:spPr>
            <a:xfrm>
              <a:off x="11277709" y="544952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489"/>
                    <a:pt x="371365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66"/>
                    <a:pt x="63710" y="281250"/>
                  </a:cubicBezTo>
                  <a:cubicBezTo>
                    <a:pt x="104472" y="240489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37"/>
                    <a:pt x="22922" y="104527"/>
                    <a:pt x="63710" y="63712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39" y="0"/>
                    <a:pt x="330549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F810F24-9C79-8C2F-354B-F4699F43840F}"/>
                </a:ext>
              </a:extLst>
            </p:cNvPr>
            <p:cNvSpPr/>
            <p:nvPr/>
          </p:nvSpPr>
          <p:spPr>
            <a:xfrm>
              <a:off x="1040755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B2AEC75-E597-D057-0F44-D88FF3E98117}"/>
                </a:ext>
              </a:extLst>
            </p:cNvPr>
            <p:cNvSpPr/>
            <p:nvPr/>
          </p:nvSpPr>
          <p:spPr>
            <a:xfrm>
              <a:off x="1214783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B45A4F2-1CB9-642A-3CDA-C6CC9472B377}"/>
                </a:ext>
              </a:extLst>
            </p:cNvPr>
            <p:cNvSpPr/>
            <p:nvPr/>
          </p:nvSpPr>
          <p:spPr>
            <a:xfrm>
              <a:off x="13018045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78D8F70-0200-1DDB-7402-58417AA6770F}"/>
                </a:ext>
              </a:extLst>
            </p:cNvPr>
            <p:cNvSpPr/>
            <p:nvPr/>
          </p:nvSpPr>
          <p:spPr>
            <a:xfrm>
              <a:off x="14758382" y="5449529"/>
              <a:ext cx="435077" cy="435077"/>
            </a:xfrm>
            <a:custGeom>
              <a:avLst/>
              <a:gdLst>
                <a:gd name="connsiteX0" fmla="*/ 371367 w 435077"/>
                <a:gd name="connsiteY0" fmla="*/ 63712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7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2"/>
                  </a:moveTo>
                  <a:cubicBezTo>
                    <a:pt x="412155" y="104527"/>
                    <a:pt x="435077" y="159837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489"/>
                    <a:pt x="371367" y="281250"/>
                  </a:cubicBezTo>
                  <a:cubicBezTo>
                    <a:pt x="412155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66"/>
                    <a:pt x="63712" y="281250"/>
                  </a:cubicBezTo>
                  <a:cubicBezTo>
                    <a:pt x="104474" y="240489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37"/>
                    <a:pt x="22924" y="104527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7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235B954-2D0F-5481-D6A0-5BB4B1D73BD9}"/>
                </a:ext>
              </a:extLst>
            </p:cNvPr>
            <p:cNvSpPr/>
            <p:nvPr/>
          </p:nvSpPr>
          <p:spPr>
            <a:xfrm>
              <a:off x="13888200" y="5449529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E13BEAB-D1CA-E975-7A17-4A396C307B43}"/>
                </a:ext>
              </a:extLst>
            </p:cNvPr>
            <p:cNvSpPr/>
            <p:nvPr/>
          </p:nvSpPr>
          <p:spPr>
            <a:xfrm>
              <a:off x="1562853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90C851E-41FB-50A5-3BB1-C37D7FF32B16}"/>
                </a:ext>
              </a:extLst>
            </p:cNvPr>
            <p:cNvSpPr/>
            <p:nvPr/>
          </p:nvSpPr>
          <p:spPr>
            <a:xfrm>
              <a:off x="1649871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0 w 435077"/>
                <a:gd name="connsiteY1" fmla="*/ 435077 h 435077"/>
                <a:gd name="connsiteX2" fmla="*/ 21751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0" y="435077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8791213-613C-C3C7-5FA3-E6BBE301DC11}"/>
                </a:ext>
              </a:extLst>
            </p:cNvPr>
            <p:cNvSpPr/>
            <p:nvPr/>
          </p:nvSpPr>
          <p:spPr>
            <a:xfrm>
              <a:off x="18239029" y="544952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489"/>
                    <a:pt x="371365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66"/>
                    <a:pt x="63710" y="281250"/>
                  </a:cubicBezTo>
                  <a:cubicBezTo>
                    <a:pt x="104472" y="240489"/>
                    <a:pt x="159755" y="217593"/>
                    <a:pt x="217374" y="217539"/>
                  </a:cubicBezTo>
                  <a:lnTo>
                    <a:pt x="0" y="217539"/>
                  </a:lnTo>
                  <a:cubicBezTo>
                    <a:pt x="0" y="159837"/>
                    <a:pt x="22922" y="104527"/>
                    <a:pt x="63710" y="63712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55CD346-B989-591B-0D4A-8E154754DD97}"/>
                </a:ext>
              </a:extLst>
            </p:cNvPr>
            <p:cNvSpPr/>
            <p:nvPr/>
          </p:nvSpPr>
          <p:spPr>
            <a:xfrm>
              <a:off x="1736887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8BF27CC-15F5-1997-B7E9-A69E5130D48F}"/>
                </a:ext>
              </a:extLst>
            </p:cNvPr>
            <p:cNvSpPr/>
            <p:nvPr/>
          </p:nvSpPr>
          <p:spPr>
            <a:xfrm>
              <a:off x="19109210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39 h 435077"/>
                <a:gd name="connsiteX8" fmla="*/ 435077 w 435077"/>
                <a:gd name="connsiteY8" fmla="*/ 217539 h 435077"/>
                <a:gd name="connsiteX9" fmla="*/ 435051 w 435077"/>
                <a:gd name="connsiteY9" fmla="*/ 217539 h 435077"/>
                <a:gd name="connsiteX10" fmla="*/ 435077 w 435077"/>
                <a:gd name="connsiteY10" fmla="*/ 217539 h 435077"/>
                <a:gd name="connsiteX11" fmla="*/ 435051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E15C531-00F2-D786-4354-F57244F1D97E}"/>
                </a:ext>
              </a:extLst>
            </p:cNvPr>
            <p:cNvSpPr/>
            <p:nvPr/>
          </p:nvSpPr>
          <p:spPr>
            <a:xfrm>
              <a:off x="19979365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0957669-16FF-037B-4D47-2697069D1A36}"/>
                </a:ext>
              </a:extLst>
            </p:cNvPr>
            <p:cNvSpPr/>
            <p:nvPr/>
          </p:nvSpPr>
          <p:spPr>
            <a:xfrm>
              <a:off x="21719702" y="544952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7350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5" y="104527"/>
                    <a:pt x="435077" y="159837"/>
                    <a:pt x="435077" y="217539"/>
                  </a:cubicBezTo>
                  <a:lnTo>
                    <a:pt x="217703" y="217539"/>
                  </a:lnTo>
                  <a:cubicBezTo>
                    <a:pt x="275322" y="217593"/>
                    <a:pt x="330605" y="240489"/>
                    <a:pt x="371367" y="281250"/>
                  </a:cubicBezTo>
                  <a:cubicBezTo>
                    <a:pt x="412155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66"/>
                    <a:pt x="63712" y="281250"/>
                  </a:cubicBezTo>
                  <a:cubicBezTo>
                    <a:pt x="104474" y="240489"/>
                    <a:pt x="159728" y="217593"/>
                    <a:pt x="217350" y="217539"/>
                  </a:cubicBezTo>
                  <a:lnTo>
                    <a:pt x="0" y="217539"/>
                  </a:lnTo>
                  <a:cubicBezTo>
                    <a:pt x="0" y="159837"/>
                    <a:pt x="22897" y="104527"/>
                    <a:pt x="63712" y="63712"/>
                  </a:cubicBezTo>
                  <a:cubicBezTo>
                    <a:pt x="104501" y="22923"/>
                    <a:pt x="159838" y="0"/>
                    <a:pt x="217539" y="0"/>
                  </a:cubicBezTo>
                  <a:cubicBezTo>
                    <a:pt x="275215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C222123-5F82-1AC2-1C6C-FA971E177AD0}"/>
                </a:ext>
              </a:extLst>
            </p:cNvPr>
            <p:cNvSpPr/>
            <p:nvPr/>
          </p:nvSpPr>
          <p:spPr>
            <a:xfrm>
              <a:off x="20849520" y="5449529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1EAD1AB-18B6-BBC7-2CCB-30202F6DB8C2}"/>
                </a:ext>
              </a:extLst>
            </p:cNvPr>
            <p:cNvSpPr/>
            <p:nvPr/>
          </p:nvSpPr>
          <p:spPr>
            <a:xfrm>
              <a:off x="2258985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62AA7A6-1DE1-9EFE-F8E4-57EA703B456E}"/>
                </a:ext>
              </a:extLst>
            </p:cNvPr>
            <p:cNvSpPr/>
            <p:nvPr/>
          </p:nvSpPr>
          <p:spPr>
            <a:xfrm>
              <a:off x="2346003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0 w 435077"/>
                <a:gd name="connsiteY1" fmla="*/ 435077 h 435077"/>
                <a:gd name="connsiteX2" fmla="*/ 21751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0" y="435077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45DF68C-FB96-ABD2-2BFA-991066C6F511}"/>
                </a:ext>
              </a:extLst>
            </p:cNvPr>
            <p:cNvSpPr/>
            <p:nvPr/>
          </p:nvSpPr>
          <p:spPr>
            <a:xfrm>
              <a:off x="2433019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044E2E6-8015-2E2F-BB96-EE524D88F9EA}"/>
                </a:ext>
              </a:extLst>
            </p:cNvPr>
            <p:cNvSpPr/>
            <p:nvPr/>
          </p:nvSpPr>
          <p:spPr>
            <a:xfrm>
              <a:off x="835769" y="631968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6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500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6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0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EF312FF-94D3-60F9-A6C5-9603ECC1B926}"/>
                </a:ext>
              </a:extLst>
            </p:cNvPr>
            <p:cNvSpPr/>
            <p:nvPr/>
          </p:nvSpPr>
          <p:spPr>
            <a:xfrm>
              <a:off x="-34393" y="6319683"/>
              <a:ext cx="435085" cy="435077"/>
            </a:xfrm>
            <a:custGeom>
              <a:avLst/>
              <a:gdLst>
                <a:gd name="connsiteX0" fmla="*/ 435086 w 435085"/>
                <a:gd name="connsiteY0" fmla="*/ 435077 h 435077"/>
                <a:gd name="connsiteX1" fmla="*/ 435086 w 435085"/>
                <a:gd name="connsiteY1" fmla="*/ 0 h 435077"/>
                <a:gd name="connsiteX2" fmla="*/ 217547 w 435085"/>
                <a:gd name="connsiteY2" fmla="*/ 217539 h 435077"/>
                <a:gd name="connsiteX3" fmla="*/ 435086 w 435085"/>
                <a:gd name="connsiteY3" fmla="*/ 435077 h 435077"/>
                <a:gd name="connsiteX4" fmla="*/ 0 w 435085"/>
                <a:gd name="connsiteY4" fmla="*/ 435077 h 435077"/>
                <a:gd name="connsiteX5" fmla="*/ 0 w 435085"/>
                <a:gd name="connsiteY5" fmla="*/ 0 h 435077"/>
                <a:gd name="connsiteX6" fmla="*/ 217520 w 435085"/>
                <a:gd name="connsiteY6" fmla="*/ 217539 h 435077"/>
                <a:gd name="connsiteX7" fmla="*/ 0 w 435085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85" h="435077">
                  <a:moveTo>
                    <a:pt x="435086" y="435077"/>
                  </a:moveTo>
                  <a:lnTo>
                    <a:pt x="435086" y="0"/>
                  </a:lnTo>
                  <a:lnTo>
                    <a:pt x="217547" y="217539"/>
                  </a:lnTo>
                  <a:lnTo>
                    <a:pt x="435086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2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03DA2D7-6B2F-4162-E977-D1C784AF569A}"/>
                </a:ext>
              </a:extLst>
            </p:cNvPr>
            <p:cNvSpPr/>
            <p:nvPr/>
          </p:nvSpPr>
          <p:spPr>
            <a:xfrm>
              <a:off x="170592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D63D0D2-F8A2-8F9B-AED3-EC5A8E7A0338}"/>
                </a:ext>
              </a:extLst>
            </p:cNvPr>
            <p:cNvSpPr/>
            <p:nvPr/>
          </p:nvSpPr>
          <p:spPr>
            <a:xfrm>
              <a:off x="2576106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F49F7B6-09BF-02F8-F6A9-2B08BACFAF2C}"/>
                </a:ext>
              </a:extLst>
            </p:cNvPr>
            <p:cNvSpPr/>
            <p:nvPr/>
          </p:nvSpPr>
          <p:spPr>
            <a:xfrm>
              <a:off x="4316416" y="631968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1" y="113038"/>
                    <a:pt x="371365" y="153827"/>
                  </a:cubicBezTo>
                  <a:cubicBezTo>
                    <a:pt x="330577" y="194616"/>
                    <a:pt x="275240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1" y="322066"/>
                    <a:pt x="371365" y="281250"/>
                  </a:cubicBezTo>
                  <a:cubicBezTo>
                    <a:pt x="330577" y="240462"/>
                    <a:pt x="275240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072252C-3219-B2F5-DE4C-5EA30C53AA84}"/>
                </a:ext>
              </a:extLst>
            </p:cNvPr>
            <p:cNvSpPr/>
            <p:nvPr/>
          </p:nvSpPr>
          <p:spPr>
            <a:xfrm>
              <a:off x="3446261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FAF6E9E-788C-0537-A146-8D8E2EF36996}"/>
                </a:ext>
              </a:extLst>
            </p:cNvPr>
            <p:cNvSpPr/>
            <p:nvPr/>
          </p:nvSpPr>
          <p:spPr>
            <a:xfrm>
              <a:off x="518659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63091E6-7E9B-C553-EE80-D9C8C86FB12F}"/>
                </a:ext>
              </a:extLst>
            </p:cNvPr>
            <p:cNvSpPr/>
            <p:nvPr/>
          </p:nvSpPr>
          <p:spPr>
            <a:xfrm>
              <a:off x="6056752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33D0BF2-A8CF-7D95-A530-8141B95DEEB5}"/>
                </a:ext>
              </a:extLst>
            </p:cNvPr>
            <p:cNvSpPr/>
            <p:nvPr/>
          </p:nvSpPr>
          <p:spPr>
            <a:xfrm>
              <a:off x="7797062" y="631968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8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2" y="322066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FFAAC0-CDF2-D4FE-0AB4-74C99EC7286A}"/>
                </a:ext>
              </a:extLst>
            </p:cNvPr>
            <p:cNvSpPr/>
            <p:nvPr/>
          </p:nvSpPr>
          <p:spPr>
            <a:xfrm>
              <a:off x="692690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7A1682F-141F-EA99-0BE3-2B55FCBA2BBD}"/>
                </a:ext>
              </a:extLst>
            </p:cNvPr>
            <p:cNvSpPr/>
            <p:nvPr/>
          </p:nvSpPr>
          <p:spPr>
            <a:xfrm>
              <a:off x="866721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73CE0A0-73D1-AC4F-E666-2D0AF6B196E5}"/>
                </a:ext>
              </a:extLst>
            </p:cNvPr>
            <p:cNvSpPr/>
            <p:nvPr/>
          </p:nvSpPr>
          <p:spPr>
            <a:xfrm>
              <a:off x="953739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8FE893E-F939-68EB-A56D-B8EADE11662C}"/>
                </a:ext>
              </a:extLst>
            </p:cNvPr>
            <p:cNvSpPr/>
            <p:nvPr/>
          </p:nvSpPr>
          <p:spPr>
            <a:xfrm>
              <a:off x="11277709" y="631968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49" y="194616"/>
                    <a:pt x="275239" y="217539"/>
                    <a:pt x="217539" y="217539"/>
                  </a:cubicBezTo>
                  <a:cubicBezTo>
                    <a:pt x="159836" y="217539"/>
                    <a:pt x="104499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922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49" y="240462"/>
                    <a:pt x="275239" y="217539"/>
                    <a:pt x="217539" y="217539"/>
                  </a:cubicBezTo>
                  <a:cubicBezTo>
                    <a:pt x="159836" y="217539"/>
                    <a:pt x="104499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71D94B8-5780-5631-155F-A2BA9C5FB818}"/>
                </a:ext>
              </a:extLst>
            </p:cNvPr>
            <p:cNvSpPr/>
            <p:nvPr/>
          </p:nvSpPr>
          <p:spPr>
            <a:xfrm>
              <a:off x="1040755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57E98C1-B7EA-69C5-B2D7-7B211083EA61}"/>
                </a:ext>
              </a:extLst>
            </p:cNvPr>
            <p:cNvSpPr/>
            <p:nvPr/>
          </p:nvSpPr>
          <p:spPr>
            <a:xfrm>
              <a:off x="1214786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7FE09AE-7F89-51CB-4617-BBDC98162C1A}"/>
                </a:ext>
              </a:extLst>
            </p:cNvPr>
            <p:cNvSpPr/>
            <p:nvPr/>
          </p:nvSpPr>
          <p:spPr>
            <a:xfrm>
              <a:off x="13018045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C46A15E-62F8-2A52-22A0-1985B189A039}"/>
                </a:ext>
              </a:extLst>
            </p:cNvPr>
            <p:cNvSpPr/>
            <p:nvPr/>
          </p:nvSpPr>
          <p:spPr>
            <a:xfrm>
              <a:off x="14758382" y="631968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7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7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6C63570-FEAE-8A09-0B5F-9699249A8FA7}"/>
                </a:ext>
              </a:extLst>
            </p:cNvPr>
            <p:cNvSpPr/>
            <p:nvPr/>
          </p:nvSpPr>
          <p:spPr>
            <a:xfrm>
              <a:off x="1388822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CB267A3-BC54-F16C-165B-08046091C69A}"/>
                </a:ext>
              </a:extLst>
            </p:cNvPr>
            <p:cNvSpPr/>
            <p:nvPr/>
          </p:nvSpPr>
          <p:spPr>
            <a:xfrm>
              <a:off x="15628536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39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6F9CAF4-99E5-85F9-7EF2-D9C653F92A44}"/>
                </a:ext>
              </a:extLst>
            </p:cNvPr>
            <p:cNvSpPr/>
            <p:nvPr/>
          </p:nvSpPr>
          <p:spPr>
            <a:xfrm>
              <a:off x="1649871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A42FAC6-C5B8-1C45-5BC7-2F6C26FE40F0}"/>
                </a:ext>
              </a:extLst>
            </p:cNvPr>
            <p:cNvSpPr/>
            <p:nvPr/>
          </p:nvSpPr>
          <p:spPr>
            <a:xfrm>
              <a:off x="18239029" y="631968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922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A8C4562-D6A0-63BD-190F-1F32ACBE6FB7}"/>
                </a:ext>
              </a:extLst>
            </p:cNvPr>
            <p:cNvSpPr/>
            <p:nvPr/>
          </p:nvSpPr>
          <p:spPr>
            <a:xfrm>
              <a:off x="1736887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A446F68-56D0-27C9-7A2F-5DA768B01622}"/>
                </a:ext>
              </a:extLst>
            </p:cNvPr>
            <p:cNvSpPr/>
            <p:nvPr/>
          </p:nvSpPr>
          <p:spPr>
            <a:xfrm>
              <a:off x="19109210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8EEBDFB-2A43-01ED-B39C-7AADF06F286E}"/>
                </a:ext>
              </a:extLst>
            </p:cNvPr>
            <p:cNvSpPr/>
            <p:nvPr/>
          </p:nvSpPr>
          <p:spPr>
            <a:xfrm>
              <a:off x="19979365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634CA77-E3BB-75DF-9F4C-EE28D718AAE7}"/>
                </a:ext>
              </a:extLst>
            </p:cNvPr>
            <p:cNvSpPr/>
            <p:nvPr/>
          </p:nvSpPr>
          <p:spPr>
            <a:xfrm>
              <a:off x="21719702" y="631968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7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8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7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8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7E55ACB-0262-85FE-6890-F1BCE52366C8}"/>
                </a:ext>
              </a:extLst>
            </p:cNvPr>
            <p:cNvSpPr/>
            <p:nvPr/>
          </p:nvSpPr>
          <p:spPr>
            <a:xfrm>
              <a:off x="20849520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C2591F2-5971-99C8-FFF4-A47A3746FAFE}"/>
                </a:ext>
              </a:extLst>
            </p:cNvPr>
            <p:cNvSpPr/>
            <p:nvPr/>
          </p:nvSpPr>
          <p:spPr>
            <a:xfrm>
              <a:off x="22589856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39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E1FC9FD-2646-AD50-4A44-38F216EF6BB8}"/>
                </a:ext>
              </a:extLst>
            </p:cNvPr>
            <p:cNvSpPr/>
            <p:nvPr/>
          </p:nvSpPr>
          <p:spPr>
            <a:xfrm>
              <a:off x="2346003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EF85BAA-65DE-B39D-BF82-60958007C0A3}"/>
                </a:ext>
              </a:extLst>
            </p:cNvPr>
            <p:cNvSpPr/>
            <p:nvPr/>
          </p:nvSpPr>
          <p:spPr>
            <a:xfrm>
              <a:off x="2433019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125FF59-EBC2-E037-08BD-C96E9E4EA69A}"/>
                </a:ext>
              </a:extLst>
            </p:cNvPr>
            <p:cNvSpPr/>
            <p:nvPr/>
          </p:nvSpPr>
          <p:spPr>
            <a:xfrm>
              <a:off x="83576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3245FAB-03E0-42B2-07E6-D5D7444EC075}"/>
                </a:ext>
              </a:extLst>
            </p:cNvPr>
            <p:cNvSpPr/>
            <p:nvPr/>
          </p:nvSpPr>
          <p:spPr>
            <a:xfrm>
              <a:off x="-34398" y="1968909"/>
              <a:ext cx="435063" cy="435077"/>
            </a:xfrm>
            <a:custGeom>
              <a:avLst/>
              <a:gdLst>
                <a:gd name="connsiteX0" fmla="*/ 0 w 435063"/>
                <a:gd name="connsiteY0" fmla="*/ 435075 h 435077"/>
                <a:gd name="connsiteX1" fmla="*/ 217525 w 435063"/>
                <a:gd name="connsiteY1" fmla="*/ 435075 h 435077"/>
                <a:gd name="connsiteX2" fmla="*/ 217525 w 435063"/>
                <a:gd name="connsiteY2" fmla="*/ 217547 h 435077"/>
                <a:gd name="connsiteX3" fmla="*/ 0 w 435063"/>
                <a:gd name="connsiteY3" fmla="*/ 435075 h 435077"/>
                <a:gd name="connsiteX4" fmla="*/ 217525 w 435063"/>
                <a:gd name="connsiteY4" fmla="*/ 0 h 435077"/>
                <a:gd name="connsiteX5" fmla="*/ 3 w 435063"/>
                <a:gd name="connsiteY5" fmla="*/ 0 h 435077"/>
                <a:gd name="connsiteX6" fmla="*/ 217525 w 435063"/>
                <a:gd name="connsiteY6" fmla="*/ 217528 h 435077"/>
                <a:gd name="connsiteX7" fmla="*/ 217525 w 435063"/>
                <a:gd name="connsiteY7" fmla="*/ 0 h 435077"/>
                <a:gd name="connsiteX8" fmla="*/ 435064 w 435063"/>
                <a:gd name="connsiteY8" fmla="*/ 435077 h 435077"/>
                <a:gd name="connsiteX9" fmla="*/ 217552 w 435063"/>
                <a:gd name="connsiteY9" fmla="*/ 435077 h 435077"/>
                <a:gd name="connsiteX10" fmla="*/ 435064 w 435063"/>
                <a:gd name="connsiteY10" fmla="*/ 217547 h 435077"/>
                <a:gd name="connsiteX11" fmla="*/ 435064 w 435063"/>
                <a:gd name="connsiteY11" fmla="*/ 435077 h 435077"/>
                <a:gd name="connsiteX12" fmla="*/ 435064 w 435063"/>
                <a:gd name="connsiteY12" fmla="*/ 3 h 435077"/>
                <a:gd name="connsiteX13" fmla="*/ 217552 w 435063"/>
                <a:gd name="connsiteY13" fmla="*/ 3 h 435077"/>
                <a:gd name="connsiteX14" fmla="*/ 435064 w 435063"/>
                <a:gd name="connsiteY14" fmla="*/ 217531 h 435077"/>
                <a:gd name="connsiteX15" fmla="*/ 435064 w 435063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63" h="435077">
                  <a:moveTo>
                    <a:pt x="0" y="435075"/>
                  </a:moveTo>
                  <a:lnTo>
                    <a:pt x="217525" y="435075"/>
                  </a:lnTo>
                  <a:lnTo>
                    <a:pt x="217525" y="217547"/>
                  </a:lnTo>
                  <a:lnTo>
                    <a:pt x="0" y="435075"/>
                  </a:lnTo>
                  <a:close/>
                  <a:moveTo>
                    <a:pt x="217525" y="0"/>
                  </a:moveTo>
                  <a:lnTo>
                    <a:pt x="3" y="0"/>
                  </a:lnTo>
                  <a:lnTo>
                    <a:pt x="217525" y="217528"/>
                  </a:lnTo>
                  <a:lnTo>
                    <a:pt x="217525" y="0"/>
                  </a:lnTo>
                  <a:close/>
                  <a:moveTo>
                    <a:pt x="435064" y="435077"/>
                  </a:moveTo>
                  <a:lnTo>
                    <a:pt x="217552" y="435077"/>
                  </a:lnTo>
                  <a:lnTo>
                    <a:pt x="435064" y="217547"/>
                  </a:lnTo>
                  <a:lnTo>
                    <a:pt x="435064" y="435077"/>
                  </a:lnTo>
                  <a:close/>
                  <a:moveTo>
                    <a:pt x="435064" y="3"/>
                  </a:moveTo>
                  <a:lnTo>
                    <a:pt x="217552" y="3"/>
                  </a:lnTo>
                  <a:lnTo>
                    <a:pt x="435064" y="217531"/>
                  </a:lnTo>
                  <a:lnTo>
                    <a:pt x="435064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1D69E4F7-DAF9-178E-1A23-C94A8DD750C1}"/>
                </a:ext>
              </a:extLst>
            </p:cNvPr>
            <p:cNvSpPr/>
            <p:nvPr/>
          </p:nvSpPr>
          <p:spPr>
            <a:xfrm>
              <a:off x="1705924" y="1968909"/>
              <a:ext cx="435077" cy="435077"/>
            </a:xfrm>
            <a:custGeom>
              <a:avLst/>
              <a:gdLst>
                <a:gd name="connsiteX0" fmla="*/ 371366 w 435077"/>
                <a:gd name="connsiteY0" fmla="*/ 63714 h 435077"/>
                <a:gd name="connsiteX1" fmla="*/ 435077 w 435077"/>
                <a:gd name="connsiteY1" fmla="*/ 217539 h 435077"/>
                <a:gd name="connsiteX2" fmla="*/ 217729 w 435077"/>
                <a:gd name="connsiteY2" fmla="*/ 217539 h 435077"/>
                <a:gd name="connsiteX3" fmla="*/ 371366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3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4 h 435077"/>
                <a:gd name="connsiteX11" fmla="*/ 217539 w 435077"/>
                <a:gd name="connsiteY11" fmla="*/ 0 h 435077"/>
                <a:gd name="connsiteX12" fmla="*/ 371366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4"/>
                  </a:moveTo>
                  <a:cubicBezTo>
                    <a:pt x="412154" y="104511"/>
                    <a:pt x="435077" y="159842"/>
                    <a:pt x="435077" y="217539"/>
                  </a:cubicBezTo>
                  <a:lnTo>
                    <a:pt x="217729" y="217539"/>
                  </a:lnTo>
                  <a:cubicBezTo>
                    <a:pt x="275349" y="217582"/>
                    <a:pt x="330604" y="240497"/>
                    <a:pt x="371366" y="281253"/>
                  </a:cubicBezTo>
                  <a:cubicBezTo>
                    <a:pt x="412154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3" y="322050"/>
                    <a:pt x="63711" y="281253"/>
                  </a:cubicBezTo>
                  <a:cubicBezTo>
                    <a:pt x="104473" y="240497"/>
                    <a:pt x="159755" y="217582"/>
                    <a:pt x="217375" y="217539"/>
                  </a:cubicBezTo>
                  <a:lnTo>
                    <a:pt x="0" y="217539"/>
                  </a:lnTo>
                  <a:cubicBezTo>
                    <a:pt x="0" y="159842"/>
                    <a:pt x="22923" y="104511"/>
                    <a:pt x="63711" y="63714"/>
                  </a:cubicBezTo>
                  <a:cubicBezTo>
                    <a:pt x="104527" y="22918"/>
                    <a:pt x="159836" y="0"/>
                    <a:pt x="217539" y="0"/>
                  </a:cubicBezTo>
                  <a:cubicBezTo>
                    <a:pt x="275241" y="0"/>
                    <a:pt x="330577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2BF24A3-CBD4-36C9-2316-EE3DADFD7180}"/>
                </a:ext>
              </a:extLst>
            </p:cNvPr>
            <p:cNvSpPr/>
            <p:nvPr/>
          </p:nvSpPr>
          <p:spPr>
            <a:xfrm>
              <a:off x="2576106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50 w 435077"/>
                <a:gd name="connsiteY7" fmla="*/ 217541 h 435074"/>
                <a:gd name="connsiteX8" fmla="*/ 435077 w 435077"/>
                <a:gd name="connsiteY8" fmla="*/ 217541 h 435074"/>
                <a:gd name="connsiteX9" fmla="*/ 435077 w 435077"/>
                <a:gd name="connsiteY9" fmla="*/ 217536 h 435074"/>
                <a:gd name="connsiteX10" fmla="*/ 435077 w 435077"/>
                <a:gd name="connsiteY10" fmla="*/ 217533 h 435074"/>
                <a:gd name="connsiteX11" fmla="*/ 435050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50" y="217541"/>
                  </a:lnTo>
                  <a:lnTo>
                    <a:pt x="435077" y="217541"/>
                  </a:lnTo>
                  <a:lnTo>
                    <a:pt x="435077" y="217536"/>
                  </a:lnTo>
                  <a:lnTo>
                    <a:pt x="435077" y="217533"/>
                  </a:lnTo>
                  <a:lnTo>
                    <a:pt x="435050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164FBE66-D1A7-06E1-F44E-295FABE4BA2B}"/>
                </a:ext>
              </a:extLst>
            </p:cNvPr>
            <p:cNvSpPr/>
            <p:nvPr/>
          </p:nvSpPr>
          <p:spPr>
            <a:xfrm>
              <a:off x="4316416" y="1968909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5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5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0D70427F-531B-ED9A-33C1-4E9723A757DF}"/>
                </a:ext>
              </a:extLst>
            </p:cNvPr>
            <p:cNvSpPr/>
            <p:nvPr/>
          </p:nvSpPr>
          <p:spPr>
            <a:xfrm>
              <a:off x="3446261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6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6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6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6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DB08B4B-B618-6B42-6F57-4E4FDA4F115D}"/>
                </a:ext>
              </a:extLst>
            </p:cNvPr>
            <p:cNvSpPr/>
            <p:nvPr/>
          </p:nvSpPr>
          <p:spPr>
            <a:xfrm>
              <a:off x="5186597" y="1968909"/>
              <a:ext cx="435077" cy="435077"/>
            </a:xfrm>
            <a:custGeom>
              <a:avLst/>
              <a:gdLst>
                <a:gd name="connsiteX0" fmla="*/ 371366 w 435077"/>
                <a:gd name="connsiteY0" fmla="*/ 63714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6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02" y="217539"/>
                  </a:lnTo>
                  <a:cubicBezTo>
                    <a:pt x="275350" y="217582"/>
                    <a:pt x="330605" y="240497"/>
                    <a:pt x="371366" y="281253"/>
                  </a:cubicBezTo>
                  <a:cubicBezTo>
                    <a:pt x="412155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3" y="240497"/>
                    <a:pt x="159728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01" y="22918"/>
                    <a:pt x="159837" y="0"/>
                    <a:pt x="217539" y="0"/>
                  </a:cubicBezTo>
                  <a:cubicBezTo>
                    <a:pt x="275241" y="0"/>
                    <a:pt x="330550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4652AA6-3AA6-4A9F-FB92-B8EAE0443B5A}"/>
                </a:ext>
              </a:extLst>
            </p:cNvPr>
            <p:cNvSpPr/>
            <p:nvPr/>
          </p:nvSpPr>
          <p:spPr>
            <a:xfrm>
              <a:off x="6056752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9 h 435074"/>
                <a:gd name="connsiteX1" fmla="*/ 217539 w 435077"/>
                <a:gd name="connsiteY1" fmla="*/ 217536 h 435074"/>
                <a:gd name="connsiteX2" fmla="*/ 0 w 435077"/>
                <a:gd name="connsiteY2" fmla="*/ 0 h 435074"/>
                <a:gd name="connsiteX3" fmla="*/ 217539 w 435077"/>
                <a:gd name="connsiteY3" fmla="*/ 0 h 435074"/>
                <a:gd name="connsiteX4" fmla="*/ 217539 w 435077"/>
                <a:gd name="connsiteY4" fmla="*/ 5 h 435074"/>
                <a:gd name="connsiteX5" fmla="*/ 435077 w 435077"/>
                <a:gd name="connsiteY5" fmla="*/ 217533 h 435074"/>
                <a:gd name="connsiteX6" fmla="*/ 435077 w 435077"/>
                <a:gd name="connsiteY6" fmla="*/ 217533 h 435074"/>
                <a:gd name="connsiteX7" fmla="*/ 435077 w 435077"/>
                <a:gd name="connsiteY7" fmla="*/ 217539 h 435074"/>
                <a:gd name="connsiteX8" fmla="*/ 435077 w 435077"/>
                <a:gd name="connsiteY8" fmla="*/ 217541 h 435074"/>
                <a:gd name="connsiteX9" fmla="*/ 435077 w 435077"/>
                <a:gd name="connsiteY9" fmla="*/ 217541 h 435074"/>
                <a:gd name="connsiteX10" fmla="*/ 217539 w 435077"/>
                <a:gd name="connsiteY10" fmla="*/ 435072 h 435074"/>
                <a:gd name="connsiteX11" fmla="*/ 217539 w 435077"/>
                <a:gd name="connsiteY11" fmla="*/ 435075 h 435074"/>
                <a:gd name="connsiteX12" fmla="*/ 0 w 435077"/>
                <a:gd name="connsiteY12" fmla="*/ 435075 h 435074"/>
                <a:gd name="connsiteX13" fmla="*/ 217539 w 435077"/>
                <a:gd name="connsiteY13" fmla="*/ 217539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4">
                  <a:moveTo>
                    <a:pt x="217539" y="217539"/>
                  </a:moveTo>
                  <a:lnTo>
                    <a:pt x="217539" y="217536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9"/>
                  </a:lnTo>
                  <a:lnTo>
                    <a:pt x="435077" y="217541"/>
                  </a:lnTo>
                  <a:lnTo>
                    <a:pt x="435077" y="217541"/>
                  </a:lnTo>
                  <a:lnTo>
                    <a:pt x="217539" y="435072"/>
                  </a:lnTo>
                  <a:lnTo>
                    <a:pt x="217539" y="435075"/>
                  </a:lnTo>
                  <a:lnTo>
                    <a:pt x="0" y="435075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A49FCF4-46B1-9AC9-DCA3-FE2FB03F04FE}"/>
                </a:ext>
              </a:extLst>
            </p:cNvPr>
            <p:cNvSpPr/>
            <p:nvPr/>
          </p:nvSpPr>
          <p:spPr>
            <a:xfrm>
              <a:off x="779706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7BBCB2A-FBBF-0B97-7041-0D967DCA9A37}"/>
                </a:ext>
              </a:extLst>
            </p:cNvPr>
            <p:cNvSpPr/>
            <p:nvPr/>
          </p:nvSpPr>
          <p:spPr>
            <a:xfrm>
              <a:off x="6926907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534CDB1-0E36-9C00-4810-3FCD1617F659}"/>
                </a:ext>
              </a:extLst>
            </p:cNvPr>
            <p:cNvSpPr/>
            <p:nvPr/>
          </p:nvSpPr>
          <p:spPr>
            <a:xfrm>
              <a:off x="8667217" y="1968909"/>
              <a:ext cx="435104" cy="435077"/>
            </a:xfrm>
            <a:custGeom>
              <a:avLst/>
              <a:gdLst>
                <a:gd name="connsiteX0" fmla="*/ 371366 w 435104"/>
                <a:gd name="connsiteY0" fmla="*/ 63714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53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3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4 h 435077"/>
                <a:gd name="connsiteX11" fmla="*/ 217539 w 435104"/>
                <a:gd name="connsiteY11" fmla="*/ 0 h 435077"/>
                <a:gd name="connsiteX12" fmla="*/ 371366 w 435104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4"/>
                  </a:moveTo>
                  <a:cubicBezTo>
                    <a:pt x="412182" y="104511"/>
                    <a:pt x="435077" y="159842"/>
                    <a:pt x="435077" y="217539"/>
                  </a:cubicBezTo>
                  <a:lnTo>
                    <a:pt x="217730" y="217539"/>
                  </a:lnTo>
                  <a:cubicBezTo>
                    <a:pt x="275350" y="217582"/>
                    <a:pt x="330632" y="240497"/>
                    <a:pt x="371366" y="281253"/>
                  </a:cubicBezTo>
                  <a:cubicBezTo>
                    <a:pt x="412182" y="322050"/>
                    <a:pt x="435105" y="377381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81"/>
                    <a:pt x="22924" y="322050"/>
                    <a:pt x="63739" y="281253"/>
                  </a:cubicBezTo>
                  <a:cubicBezTo>
                    <a:pt x="104501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39" y="63714"/>
                  </a:cubicBezTo>
                  <a:cubicBezTo>
                    <a:pt x="104527" y="22918"/>
                    <a:pt x="159864" y="0"/>
                    <a:pt x="217539" y="0"/>
                  </a:cubicBezTo>
                  <a:cubicBezTo>
                    <a:pt x="275241" y="0"/>
                    <a:pt x="330578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C079C36-A366-3D54-6E17-E6BCFE4A0606}"/>
                </a:ext>
              </a:extLst>
            </p:cNvPr>
            <p:cNvSpPr/>
            <p:nvPr/>
          </p:nvSpPr>
          <p:spPr>
            <a:xfrm>
              <a:off x="953739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9 h 435074"/>
                <a:gd name="connsiteX1" fmla="*/ 217539 w 435077"/>
                <a:gd name="connsiteY1" fmla="*/ 217536 h 435074"/>
                <a:gd name="connsiteX2" fmla="*/ 0 w 435077"/>
                <a:gd name="connsiteY2" fmla="*/ 0 h 435074"/>
                <a:gd name="connsiteX3" fmla="*/ 217539 w 435077"/>
                <a:gd name="connsiteY3" fmla="*/ 0 h 435074"/>
                <a:gd name="connsiteX4" fmla="*/ 217539 w 435077"/>
                <a:gd name="connsiteY4" fmla="*/ 5 h 435074"/>
                <a:gd name="connsiteX5" fmla="*/ 435050 w 435077"/>
                <a:gd name="connsiteY5" fmla="*/ 217533 h 435074"/>
                <a:gd name="connsiteX6" fmla="*/ 435077 w 435077"/>
                <a:gd name="connsiteY6" fmla="*/ 217533 h 435074"/>
                <a:gd name="connsiteX7" fmla="*/ 435050 w 435077"/>
                <a:gd name="connsiteY7" fmla="*/ 217539 h 435074"/>
                <a:gd name="connsiteX8" fmla="*/ 435077 w 435077"/>
                <a:gd name="connsiteY8" fmla="*/ 217541 h 435074"/>
                <a:gd name="connsiteX9" fmla="*/ 435050 w 435077"/>
                <a:gd name="connsiteY9" fmla="*/ 217541 h 435074"/>
                <a:gd name="connsiteX10" fmla="*/ 217539 w 435077"/>
                <a:gd name="connsiteY10" fmla="*/ 435072 h 435074"/>
                <a:gd name="connsiteX11" fmla="*/ 217539 w 435077"/>
                <a:gd name="connsiteY11" fmla="*/ 435075 h 435074"/>
                <a:gd name="connsiteX12" fmla="*/ 0 w 435077"/>
                <a:gd name="connsiteY12" fmla="*/ 435075 h 435074"/>
                <a:gd name="connsiteX13" fmla="*/ 217539 w 435077"/>
                <a:gd name="connsiteY13" fmla="*/ 217539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4">
                  <a:moveTo>
                    <a:pt x="217539" y="217539"/>
                  </a:moveTo>
                  <a:lnTo>
                    <a:pt x="217539" y="217536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50" y="217533"/>
                  </a:lnTo>
                  <a:lnTo>
                    <a:pt x="435077" y="217533"/>
                  </a:lnTo>
                  <a:lnTo>
                    <a:pt x="435050" y="217539"/>
                  </a:lnTo>
                  <a:lnTo>
                    <a:pt x="435077" y="217541"/>
                  </a:lnTo>
                  <a:lnTo>
                    <a:pt x="435050" y="217541"/>
                  </a:lnTo>
                  <a:lnTo>
                    <a:pt x="217539" y="435072"/>
                  </a:lnTo>
                  <a:lnTo>
                    <a:pt x="217539" y="435075"/>
                  </a:lnTo>
                  <a:lnTo>
                    <a:pt x="0" y="435075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4311269-CECF-F3C6-65C2-ECA67C254A72}"/>
                </a:ext>
              </a:extLst>
            </p:cNvPr>
            <p:cNvSpPr/>
            <p:nvPr/>
          </p:nvSpPr>
          <p:spPr>
            <a:xfrm>
              <a:off x="1127770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B5D6D0-F6DE-2E39-3D16-450A0D759871}"/>
                </a:ext>
              </a:extLst>
            </p:cNvPr>
            <p:cNvSpPr/>
            <p:nvPr/>
          </p:nvSpPr>
          <p:spPr>
            <a:xfrm>
              <a:off x="10407554" y="1968909"/>
              <a:ext cx="435077" cy="435077"/>
            </a:xfrm>
            <a:custGeom>
              <a:avLst/>
              <a:gdLst>
                <a:gd name="connsiteX0" fmla="*/ 0 w 435077"/>
                <a:gd name="connsiteY0" fmla="*/ 435075 h 435077"/>
                <a:gd name="connsiteX1" fmla="*/ 217511 w 435077"/>
                <a:gd name="connsiteY1" fmla="*/ 435075 h 435077"/>
                <a:gd name="connsiteX2" fmla="*/ 217511 w 435077"/>
                <a:gd name="connsiteY2" fmla="*/ 217547 h 435077"/>
                <a:gd name="connsiteX3" fmla="*/ 0 w 435077"/>
                <a:gd name="connsiteY3" fmla="*/ 435075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28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5"/>
                  </a:moveTo>
                  <a:lnTo>
                    <a:pt x="217511" y="435075"/>
                  </a:lnTo>
                  <a:lnTo>
                    <a:pt x="217511" y="217547"/>
                  </a:lnTo>
                  <a:lnTo>
                    <a:pt x="0" y="435075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28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F46930-3ACF-D992-7058-263AF4B5267D}"/>
                </a:ext>
              </a:extLst>
            </p:cNvPr>
            <p:cNvSpPr/>
            <p:nvPr/>
          </p:nvSpPr>
          <p:spPr>
            <a:xfrm>
              <a:off x="12147864" y="1968909"/>
              <a:ext cx="435103" cy="435077"/>
            </a:xfrm>
            <a:custGeom>
              <a:avLst/>
              <a:gdLst>
                <a:gd name="connsiteX0" fmla="*/ 371365 w 435103"/>
                <a:gd name="connsiteY0" fmla="*/ 63714 h 435077"/>
                <a:gd name="connsiteX1" fmla="*/ 435077 w 435103"/>
                <a:gd name="connsiteY1" fmla="*/ 217539 h 435077"/>
                <a:gd name="connsiteX2" fmla="*/ 217728 w 435103"/>
                <a:gd name="connsiteY2" fmla="*/ 217539 h 435077"/>
                <a:gd name="connsiteX3" fmla="*/ 371365 w 435103"/>
                <a:gd name="connsiteY3" fmla="*/ 281253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3 h 435077"/>
                <a:gd name="connsiteX8" fmla="*/ 217374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4 h 435077"/>
                <a:gd name="connsiteX11" fmla="*/ 217539 w 435103"/>
                <a:gd name="connsiteY11" fmla="*/ 0 h 435077"/>
                <a:gd name="connsiteX12" fmla="*/ 371365 w 435103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4"/>
                  </a:moveTo>
                  <a:cubicBezTo>
                    <a:pt x="412180" y="104511"/>
                    <a:pt x="435077" y="159842"/>
                    <a:pt x="435077" y="217539"/>
                  </a:cubicBezTo>
                  <a:lnTo>
                    <a:pt x="217728" y="217539"/>
                  </a:lnTo>
                  <a:cubicBezTo>
                    <a:pt x="275349" y="217582"/>
                    <a:pt x="330632" y="240497"/>
                    <a:pt x="371365" y="281253"/>
                  </a:cubicBezTo>
                  <a:cubicBezTo>
                    <a:pt x="412180" y="322050"/>
                    <a:pt x="435104" y="377381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81"/>
                    <a:pt x="22922" y="322050"/>
                    <a:pt x="63739" y="281253"/>
                  </a:cubicBezTo>
                  <a:cubicBezTo>
                    <a:pt x="104499" y="240497"/>
                    <a:pt x="159755" y="217582"/>
                    <a:pt x="217374" y="217539"/>
                  </a:cubicBezTo>
                  <a:lnTo>
                    <a:pt x="0" y="217539"/>
                  </a:lnTo>
                  <a:cubicBezTo>
                    <a:pt x="0" y="159842"/>
                    <a:pt x="22922" y="104511"/>
                    <a:pt x="63739" y="63714"/>
                  </a:cubicBezTo>
                  <a:cubicBezTo>
                    <a:pt x="104527" y="22918"/>
                    <a:pt x="159863" y="0"/>
                    <a:pt x="217539" y="0"/>
                  </a:cubicBezTo>
                  <a:cubicBezTo>
                    <a:pt x="275239" y="0"/>
                    <a:pt x="330577" y="22918"/>
                    <a:pt x="371365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C6267F4-432A-BBFC-CA90-5718676F2B75}"/>
                </a:ext>
              </a:extLst>
            </p:cNvPr>
            <p:cNvSpPr/>
            <p:nvPr/>
          </p:nvSpPr>
          <p:spPr>
            <a:xfrm>
              <a:off x="13017991" y="1968906"/>
              <a:ext cx="435077" cy="435077"/>
            </a:xfrm>
            <a:custGeom>
              <a:avLst/>
              <a:gdLst>
                <a:gd name="connsiteX0" fmla="*/ 217539 w 435077"/>
                <a:gd name="connsiteY0" fmla="*/ 217533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2 h 435077"/>
                <a:gd name="connsiteX7" fmla="*/ 435077 w 435077"/>
                <a:gd name="connsiteY7" fmla="*/ 217541 h 435077"/>
                <a:gd name="connsiteX8" fmla="*/ 435077 w 435077"/>
                <a:gd name="connsiteY8" fmla="*/ 217541 h 435077"/>
                <a:gd name="connsiteX9" fmla="*/ 435077 w 435077"/>
                <a:gd name="connsiteY9" fmla="*/ 217539 h 435077"/>
                <a:gd name="connsiteX10" fmla="*/ 435077 w 435077"/>
                <a:gd name="connsiteY10" fmla="*/ 217533 h 435077"/>
                <a:gd name="connsiteX11" fmla="*/ 435077 w 435077"/>
                <a:gd name="connsiteY11" fmla="*/ 217533 h 435077"/>
                <a:gd name="connsiteX12" fmla="*/ 217539 w 435077"/>
                <a:gd name="connsiteY12" fmla="*/ 5 h 435077"/>
                <a:gd name="connsiteX13" fmla="*/ 217539 w 435077"/>
                <a:gd name="connsiteY13" fmla="*/ 217533 h 435077"/>
                <a:gd name="connsiteX14" fmla="*/ 217539 w 435077"/>
                <a:gd name="connsiteY14" fmla="*/ 21753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2"/>
                  </a:lnTo>
                  <a:lnTo>
                    <a:pt x="435077" y="217541"/>
                  </a:lnTo>
                  <a:lnTo>
                    <a:pt x="435077" y="217541"/>
                  </a:lnTo>
                  <a:lnTo>
                    <a:pt x="435077" y="217539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5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ED3852C-1765-4B0B-2DC2-EBA4FBA814BF}"/>
                </a:ext>
              </a:extLst>
            </p:cNvPr>
            <p:cNvSpPr/>
            <p:nvPr/>
          </p:nvSpPr>
          <p:spPr>
            <a:xfrm>
              <a:off x="1475838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5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5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C493922-126B-BA82-51A8-4BC1891EAF10}"/>
                </a:ext>
              </a:extLst>
            </p:cNvPr>
            <p:cNvSpPr/>
            <p:nvPr/>
          </p:nvSpPr>
          <p:spPr>
            <a:xfrm>
              <a:off x="13888200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5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5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C7B443F-E9A4-40FE-B35B-42FFABDE5EFA}"/>
                </a:ext>
              </a:extLst>
            </p:cNvPr>
            <p:cNvSpPr/>
            <p:nvPr/>
          </p:nvSpPr>
          <p:spPr>
            <a:xfrm>
              <a:off x="15628536" y="1968909"/>
              <a:ext cx="435077" cy="435077"/>
            </a:xfrm>
            <a:custGeom>
              <a:avLst/>
              <a:gdLst>
                <a:gd name="connsiteX0" fmla="*/ 371367 w 435077"/>
                <a:gd name="connsiteY0" fmla="*/ 63714 h 435077"/>
                <a:gd name="connsiteX1" fmla="*/ 435077 w 435077"/>
                <a:gd name="connsiteY1" fmla="*/ 217539 h 435077"/>
                <a:gd name="connsiteX2" fmla="*/ 217730 w 435077"/>
                <a:gd name="connsiteY2" fmla="*/ 217539 h 435077"/>
                <a:gd name="connsiteX3" fmla="*/ 371367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7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30" y="217539"/>
                  </a:lnTo>
                  <a:cubicBezTo>
                    <a:pt x="275351" y="217582"/>
                    <a:pt x="330605" y="240497"/>
                    <a:pt x="371367" y="281253"/>
                  </a:cubicBezTo>
                  <a:cubicBezTo>
                    <a:pt x="412182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39" y="281253"/>
                  </a:cubicBezTo>
                  <a:cubicBezTo>
                    <a:pt x="104474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27" y="22918"/>
                    <a:pt x="159865" y="0"/>
                    <a:pt x="217539" y="0"/>
                  </a:cubicBezTo>
                  <a:cubicBezTo>
                    <a:pt x="275241" y="0"/>
                    <a:pt x="330578" y="22918"/>
                    <a:pt x="371367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793DEF9-F31B-B73B-5AB8-4946EB9079A9}"/>
                </a:ext>
              </a:extLst>
            </p:cNvPr>
            <p:cNvSpPr/>
            <p:nvPr/>
          </p:nvSpPr>
          <p:spPr>
            <a:xfrm>
              <a:off x="1649871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49 w 435077"/>
                <a:gd name="connsiteY7" fmla="*/ 217541 h 435074"/>
                <a:gd name="connsiteX8" fmla="*/ 435077 w 435077"/>
                <a:gd name="connsiteY8" fmla="*/ 217541 h 435074"/>
                <a:gd name="connsiteX9" fmla="*/ 435049 w 435077"/>
                <a:gd name="connsiteY9" fmla="*/ 217536 h 435074"/>
                <a:gd name="connsiteX10" fmla="*/ 435077 w 435077"/>
                <a:gd name="connsiteY10" fmla="*/ 217533 h 435074"/>
                <a:gd name="connsiteX11" fmla="*/ 435049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49" y="217541"/>
                  </a:lnTo>
                  <a:lnTo>
                    <a:pt x="435077" y="217541"/>
                  </a:lnTo>
                  <a:lnTo>
                    <a:pt x="435049" y="217536"/>
                  </a:lnTo>
                  <a:lnTo>
                    <a:pt x="435077" y="217533"/>
                  </a:lnTo>
                  <a:lnTo>
                    <a:pt x="435049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B9C4C16-D33F-FE97-0224-9CAF3238564C}"/>
                </a:ext>
              </a:extLst>
            </p:cNvPr>
            <p:cNvSpPr/>
            <p:nvPr/>
          </p:nvSpPr>
          <p:spPr>
            <a:xfrm>
              <a:off x="1823902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E9A9FE2-F261-5564-C140-B94C5A427902}"/>
                </a:ext>
              </a:extLst>
            </p:cNvPr>
            <p:cNvSpPr/>
            <p:nvPr/>
          </p:nvSpPr>
          <p:spPr>
            <a:xfrm>
              <a:off x="17368874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92CAFC0-F031-403E-D0A9-554CCC78BB7F}"/>
                </a:ext>
              </a:extLst>
            </p:cNvPr>
            <p:cNvSpPr/>
            <p:nvPr/>
          </p:nvSpPr>
          <p:spPr>
            <a:xfrm>
              <a:off x="19109210" y="1968909"/>
              <a:ext cx="435077" cy="435077"/>
            </a:xfrm>
            <a:custGeom>
              <a:avLst/>
              <a:gdLst>
                <a:gd name="connsiteX0" fmla="*/ 371339 w 435077"/>
                <a:gd name="connsiteY0" fmla="*/ 63714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39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4"/>
                  </a:moveTo>
                  <a:cubicBezTo>
                    <a:pt x="412154" y="104511"/>
                    <a:pt x="435077" y="159842"/>
                    <a:pt x="435077" y="217539"/>
                  </a:cubicBezTo>
                  <a:lnTo>
                    <a:pt x="217701" y="217539"/>
                  </a:lnTo>
                  <a:cubicBezTo>
                    <a:pt x="275322" y="217582"/>
                    <a:pt x="330605" y="240497"/>
                    <a:pt x="371365" y="281253"/>
                  </a:cubicBezTo>
                  <a:cubicBezTo>
                    <a:pt x="412154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2" y="240497"/>
                    <a:pt x="159728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895" y="104511"/>
                    <a:pt x="63712" y="63714"/>
                  </a:cubicBezTo>
                  <a:cubicBezTo>
                    <a:pt x="104501" y="22918"/>
                    <a:pt x="159836" y="0"/>
                    <a:pt x="217539" y="0"/>
                  </a:cubicBezTo>
                  <a:cubicBezTo>
                    <a:pt x="275215" y="0"/>
                    <a:pt x="330550" y="22918"/>
                    <a:pt x="371339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24D0D68-E744-EDB2-1927-4F3D3F825BCE}"/>
                </a:ext>
              </a:extLst>
            </p:cNvPr>
            <p:cNvSpPr/>
            <p:nvPr/>
          </p:nvSpPr>
          <p:spPr>
            <a:xfrm>
              <a:off x="19979365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51 w 435077"/>
                <a:gd name="connsiteY7" fmla="*/ 217541 h 435074"/>
                <a:gd name="connsiteX8" fmla="*/ 435077 w 435077"/>
                <a:gd name="connsiteY8" fmla="*/ 217541 h 435074"/>
                <a:gd name="connsiteX9" fmla="*/ 435077 w 435077"/>
                <a:gd name="connsiteY9" fmla="*/ 217536 h 435074"/>
                <a:gd name="connsiteX10" fmla="*/ 435077 w 435077"/>
                <a:gd name="connsiteY10" fmla="*/ 217533 h 435074"/>
                <a:gd name="connsiteX11" fmla="*/ 435077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51" y="217541"/>
                  </a:lnTo>
                  <a:lnTo>
                    <a:pt x="435077" y="217541"/>
                  </a:lnTo>
                  <a:lnTo>
                    <a:pt x="435077" y="217536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45EC9B2-6D71-C05E-E1AB-A92455C91083}"/>
                </a:ext>
              </a:extLst>
            </p:cNvPr>
            <p:cNvSpPr/>
            <p:nvPr/>
          </p:nvSpPr>
          <p:spPr>
            <a:xfrm>
              <a:off x="2171970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2BC080C-F242-A10B-33EA-28FC3DA9D111}"/>
                </a:ext>
              </a:extLst>
            </p:cNvPr>
            <p:cNvSpPr/>
            <p:nvPr/>
          </p:nvSpPr>
          <p:spPr>
            <a:xfrm>
              <a:off x="20849520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5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5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3B73A6F-BF88-75BE-3F78-BCBB3D17ED33}"/>
                </a:ext>
              </a:extLst>
            </p:cNvPr>
            <p:cNvSpPr/>
            <p:nvPr/>
          </p:nvSpPr>
          <p:spPr>
            <a:xfrm>
              <a:off x="22589856" y="1968909"/>
              <a:ext cx="435077" cy="435077"/>
            </a:xfrm>
            <a:custGeom>
              <a:avLst/>
              <a:gdLst>
                <a:gd name="connsiteX0" fmla="*/ 371367 w 435077"/>
                <a:gd name="connsiteY0" fmla="*/ 63714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7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03" y="217539"/>
                  </a:lnTo>
                  <a:cubicBezTo>
                    <a:pt x="275351" y="217582"/>
                    <a:pt x="330605" y="240497"/>
                    <a:pt x="371367" y="281253"/>
                  </a:cubicBezTo>
                  <a:cubicBezTo>
                    <a:pt x="412155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4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29" y="22918"/>
                    <a:pt x="159838" y="0"/>
                    <a:pt x="217539" y="0"/>
                  </a:cubicBezTo>
                  <a:cubicBezTo>
                    <a:pt x="275241" y="0"/>
                    <a:pt x="330578" y="22918"/>
                    <a:pt x="371367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7CE7128-6123-8C45-B583-54295BC9EAD1}"/>
                </a:ext>
              </a:extLst>
            </p:cNvPr>
            <p:cNvSpPr/>
            <p:nvPr/>
          </p:nvSpPr>
          <p:spPr>
            <a:xfrm>
              <a:off x="2346003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10 w 435077"/>
                <a:gd name="connsiteY5" fmla="*/ 435075 h 435074"/>
                <a:gd name="connsiteX6" fmla="*/ 217510 w 435077"/>
                <a:gd name="connsiteY6" fmla="*/ 435072 h 435074"/>
                <a:gd name="connsiteX7" fmla="*/ 435049 w 435077"/>
                <a:gd name="connsiteY7" fmla="*/ 217541 h 435074"/>
                <a:gd name="connsiteX8" fmla="*/ 435077 w 435077"/>
                <a:gd name="connsiteY8" fmla="*/ 217541 h 435074"/>
                <a:gd name="connsiteX9" fmla="*/ 435049 w 435077"/>
                <a:gd name="connsiteY9" fmla="*/ 217536 h 435074"/>
                <a:gd name="connsiteX10" fmla="*/ 435049 w 435077"/>
                <a:gd name="connsiteY10" fmla="*/ 217533 h 435074"/>
                <a:gd name="connsiteX11" fmla="*/ 435049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10" y="435075"/>
                  </a:lnTo>
                  <a:lnTo>
                    <a:pt x="217510" y="435072"/>
                  </a:lnTo>
                  <a:lnTo>
                    <a:pt x="435049" y="217541"/>
                  </a:lnTo>
                  <a:lnTo>
                    <a:pt x="435077" y="217541"/>
                  </a:lnTo>
                  <a:lnTo>
                    <a:pt x="435049" y="217536"/>
                  </a:lnTo>
                  <a:lnTo>
                    <a:pt x="435049" y="217533"/>
                  </a:lnTo>
                  <a:lnTo>
                    <a:pt x="435049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ECD62C6-9EDD-B4E0-0423-D0F9FE8A863F}"/>
                </a:ext>
              </a:extLst>
            </p:cNvPr>
            <p:cNvSpPr/>
            <p:nvPr/>
          </p:nvSpPr>
          <p:spPr>
            <a:xfrm>
              <a:off x="24330194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DD59645-7C47-621F-30E6-6EFCB11A28B8}"/>
                </a:ext>
              </a:extLst>
            </p:cNvPr>
            <p:cNvSpPr/>
            <p:nvPr/>
          </p:nvSpPr>
          <p:spPr>
            <a:xfrm>
              <a:off x="83576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F1387B8-618A-44FB-7DD6-7C68771A0B96}"/>
                </a:ext>
              </a:extLst>
            </p:cNvPr>
            <p:cNvSpPr/>
            <p:nvPr/>
          </p:nvSpPr>
          <p:spPr>
            <a:xfrm>
              <a:off x="-34398" y="2839064"/>
              <a:ext cx="435090" cy="435077"/>
            </a:xfrm>
            <a:custGeom>
              <a:avLst/>
              <a:gdLst>
                <a:gd name="connsiteX0" fmla="*/ 0 w 435090"/>
                <a:gd name="connsiteY0" fmla="*/ 435077 h 435077"/>
                <a:gd name="connsiteX1" fmla="*/ 0 w 435090"/>
                <a:gd name="connsiteY1" fmla="*/ 0 h 435077"/>
                <a:gd name="connsiteX2" fmla="*/ 217525 w 435090"/>
                <a:gd name="connsiteY2" fmla="*/ 217539 h 435077"/>
                <a:gd name="connsiteX3" fmla="*/ 0 w 435090"/>
                <a:gd name="connsiteY3" fmla="*/ 435077 h 435077"/>
                <a:gd name="connsiteX4" fmla="*/ 217552 w 435090"/>
                <a:gd name="connsiteY4" fmla="*/ 435077 h 435077"/>
                <a:gd name="connsiteX5" fmla="*/ 217552 w 435090"/>
                <a:gd name="connsiteY5" fmla="*/ 0 h 435077"/>
                <a:gd name="connsiteX6" fmla="*/ 435091 w 435090"/>
                <a:gd name="connsiteY6" fmla="*/ 217539 h 435077"/>
                <a:gd name="connsiteX7" fmla="*/ 217552 w 435090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90" h="435077">
                  <a:moveTo>
                    <a:pt x="0" y="435077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  <a:moveTo>
                    <a:pt x="217552" y="435077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217552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DE533B4-0F1B-CAC7-9EFC-8D51B8AB92DF}"/>
                </a:ext>
              </a:extLst>
            </p:cNvPr>
            <p:cNvSpPr/>
            <p:nvPr/>
          </p:nvSpPr>
          <p:spPr>
            <a:xfrm>
              <a:off x="1705924" y="2839064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4" y="113038"/>
                    <a:pt x="371366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39"/>
                    <a:pt x="371366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0E8DA64-331D-D110-582D-17B2F555AE0B}"/>
                </a:ext>
              </a:extLst>
            </p:cNvPr>
            <p:cNvSpPr/>
            <p:nvPr/>
          </p:nvSpPr>
          <p:spPr>
            <a:xfrm>
              <a:off x="2576106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F06FF8F-E275-5DAB-4048-6C83C9D47F81}"/>
                </a:ext>
              </a:extLst>
            </p:cNvPr>
            <p:cNvSpPr/>
            <p:nvPr/>
          </p:nvSpPr>
          <p:spPr>
            <a:xfrm>
              <a:off x="431644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DFB9186-69AC-0479-CA45-EECA5F5B999C}"/>
                </a:ext>
              </a:extLst>
            </p:cNvPr>
            <p:cNvSpPr/>
            <p:nvPr/>
          </p:nvSpPr>
          <p:spPr>
            <a:xfrm>
              <a:off x="3446261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E138E7F9-43FB-400B-F2B2-CC4702FDF681}"/>
                </a:ext>
              </a:extLst>
            </p:cNvPr>
            <p:cNvSpPr/>
            <p:nvPr/>
          </p:nvSpPr>
          <p:spPr>
            <a:xfrm>
              <a:off x="5186597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3B5318F-AAC9-6A69-7C88-6A91DADC0C1A}"/>
                </a:ext>
              </a:extLst>
            </p:cNvPr>
            <p:cNvSpPr/>
            <p:nvPr/>
          </p:nvSpPr>
          <p:spPr>
            <a:xfrm>
              <a:off x="605675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93AD8DA6-56D8-2520-B0B0-3A574029C2FB}"/>
                </a:ext>
              </a:extLst>
            </p:cNvPr>
            <p:cNvSpPr/>
            <p:nvPr/>
          </p:nvSpPr>
          <p:spPr>
            <a:xfrm>
              <a:off x="779708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AC45418-617D-63E9-1629-04109F1AF5F7}"/>
                </a:ext>
              </a:extLst>
            </p:cNvPr>
            <p:cNvSpPr/>
            <p:nvPr/>
          </p:nvSpPr>
          <p:spPr>
            <a:xfrm>
              <a:off x="6926907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F11B8A4-5352-70D0-3508-AD6600257606}"/>
                </a:ext>
              </a:extLst>
            </p:cNvPr>
            <p:cNvSpPr/>
            <p:nvPr/>
          </p:nvSpPr>
          <p:spPr>
            <a:xfrm>
              <a:off x="8667217" y="2839064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82" y="113038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2" y="322039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6786F91-5093-8277-3916-FF4433635170}"/>
                </a:ext>
              </a:extLst>
            </p:cNvPr>
            <p:cNvSpPr/>
            <p:nvPr/>
          </p:nvSpPr>
          <p:spPr>
            <a:xfrm>
              <a:off x="953739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F195C75-7044-11B7-14BA-493795B98D09}"/>
                </a:ext>
              </a:extLst>
            </p:cNvPr>
            <p:cNvSpPr/>
            <p:nvPr/>
          </p:nvSpPr>
          <p:spPr>
            <a:xfrm>
              <a:off x="1127770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9D848EB-BE99-BA51-BCC2-60E3A346F641}"/>
                </a:ext>
              </a:extLst>
            </p:cNvPr>
            <p:cNvSpPr/>
            <p:nvPr/>
          </p:nvSpPr>
          <p:spPr>
            <a:xfrm>
              <a:off x="1040755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0E516DF-F067-D9B2-9D64-097E0AC45CAD}"/>
                </a:ext>
              </a:extLst>
            </p:cNvPr>
            <p:cNvSpPr/>
            <p:nvPr/>
          </p:nvSpPr>
          <p:spPr>
            <a:xfrm>
              <a:off x="12147864" y="2839064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2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80" y="113038"/>
                    <a:pt x="371365" y="153827"/>
                  </a:cubicBezTo>
                  <a:cubicBezTo>
                    <a:pt x="330577" y="194616"/>
                    <a:pt x="275239" y="217539"/>
                    <a:pt x="217539" y="217539"/>
                  </a:cubicBezTo>
                  <a:cubicBezTo>
                    <a:pt x="159863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2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0" y="322039"/>
                    <a:pt x="371365" y="281250"/>
                  </a:cubicBezTo>
                  <a:cubicBezTo>
                    <a:pt x="330577" y="240462"/>
                    <a:pt x="275239" y="217539"/>
                    <a:pt x="217539" y="217539"/>
                  </a:cubicBezTo>
                  <a:cubicBezTo>
                    <a:pt x="159863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3AD36CD-D46C-4AEE-37FF-DF188FF9A971}"/>
                </a:ext>
              </a:extLst>
            </p:cNvPr>
            <p:cNvSpPr/>
            <p:nvPr/>
          </p:nvSpPr>
          <p:spPr>
            <a:xfrm>
              <a:off x="13018045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032A13C-A94E-B777-4AEA-063204EEC966}"/>
                </a:ext>
              </a:extLst>
            </p:cNvPr>
            <p:cNvSpPr/>
            <p:nvPr/>
          </p:nvSpPr>
          <p:spPr>
            <a:xfrm>
              <a:off x="1475838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77AE9FB-5DFD-0AB8-F1E4-542AE28E8A8A}"/>
                </a:ext>
              </a:extLst>
            </p:cNvPr>
            <p:cNvSpPr/>
            <p:nvPr/>
          </p:nvSpPr>
          <p:spPr>
            <a:xfrm>
              <a:off x="13888200" y="2839064"/>
              <a:ext cx="435103" cy="435077"/>
            </a:xfrm>
            <a:custGeom>
              <a:avLst/>
              <a:gdLst>
                <a:gd name="connsiteX0" fmla="*/ 0 w 435103"/>
                <a:gd name="connsiteY0" fmla="*/ 435077 h 435077"/>
                <a:gd name="connsiteX1" fmla="*/ 0 w 435103"/>
                <a:gd name="connsiteY1" fmla="*/ 0 h 435077"/>
                <a:gd name="connsiteX2" fmla="*/ 217539 w 435103"/>
                <a:gd name="connsiteY2" fmla="*/ 217539 h 435077"/>
                <a:gd name="connsiteX3" fmla="*/ 0 w 435103"/>
                <a:gd name="connsiteY3" fmla="*/ 435077 h 435077"/>
                <a:gd name="connsiteX4" fmla="*/ 217565 w 435103"/>
                <a:gd name="connsiteY4" fmla="*/ 435077 h 435077"/>
                <a:gd name="connsiteX5" fmla="*/ 217565 w 435103"/>
                <a:gd name="connsiteY5" fmla="*/ 0 h 435077"/>
                <a:gd name="connsiteX6" fmla="*/ 435104 w 435103"/>
                <a:gd name="connsiteY6" fmla="*/ 217539 h 435077"/>
                <a:gd name="connsiteX7" fmla="*/ 217565 w 43510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3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104" y="217539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A2440D1-23FF-E8D9-9ED2-9C0263DB0644}"/>
                </a:ext>
              </a:extLst>
            </p:cNvPr>
            <p:cNvSpPr/>
            <p:nvPr/>
          </p:nvSpPr>
          <p:spPr>
            <a:xfrm>
              <a:off x="15628536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5" y="217539"/>
                    <a:pt x="104527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5" y="217539"/>
                    <a:pt x="104527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2BECB4A5-39E9-0852-B855-3322423F268C}"/>
                </a:ext>
              </a:extLst>
            </p:cNvPr>
            <p:cNvSpPr/>
            <p:nvPr/>
          </p:nvSpPr>
          <p:spPr>
            <a:xfrm>
              <a:off x="1649871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6AA611C-D8EE-980F-E661-C144A857E328}"/>
                </a:ext>
              </a:extLst>
            </p:cNvPr>
            <p:cNvSpPr/>
            <p:nvPr/>
          </p:nvSpPr>
          <p:spPr>
            <a:xfrm>
              <a:off x="1823902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E86AE16-B542-901E-578B-466985833B0A}"/>
                </a:ext>
              </a:extLst>
            </p:cNvPr>
            <p:cNvSpPr/>
            <p:nvPr/>
          </p:nvSpPr>
          <p:spPr>
            <a:xfrm>
              <a:off x="1736887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C05DAEA2-D790-44A1-AF5D-DF9B0160C7CC}"/>
                </a:ext>
              </a:extLst>
            </p:cNvPr>
            <p:cNvSpPr/>
            <p:nvPr/>
          </p:nvSpPr>
          <p:spPr>
            <a:xfrm>
              <a:off x="19109210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4" y="113038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39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515F0B8-C10A-0B62-1253-672D1D9C8044}"/>
                </a:ext>
              </a:extLst>
            </p:cNvPr>
            <p:cNvSpPr/>
            <p:nvPr/>
          </p:nvSpPr>
          <p:spPr>
            <a:xfrm>
              <a:off x="19979365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C5F2EAE-95F1-05E6-5A63-C3FA88C112C8}"/>
                </a:ext>
              </a:extLst>
            </p:cNvPr>
            <p:cNvSpPr/>
            <p:nvPr/>
          </p:nvSpPr>
          <p:spPr>
            <a:xfrm>
              <a:off x="2171970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967789B-1451-3D33-73DE-5581E74CF147}"/>
                </a:ext>
              </a:extLst>
            </p:cNvPr>
            <p:cNvSpPr/>
            <p:nvPr/>
          </p:nvSpPr>
          <p:spPr>
            <a:xfrm>
              <a:off x="20849520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65 w 435077"/>
                <a:gd name="connsiteY4" fmla="*/ 435077 h 435077"/>
                <a:gd name="connsiteX5" fmla="*/ 217565 w 435077"/>
                <a:gd name="connsiteY5" fmla="*/ 0 h 435077"/>
                <a:gd name="connsiteX6" fmla="*/ 435077 w 435077"/>
                <a:gd name="connsiteY6" fmla="*/ 217539 h 435077"/>
                <a:gd name="connsiteX7" fmla="*/ 217565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3D30EF6-81AA-9313-3108-C9AE0CBF2CEB}"/>
                </a:ext>
              </a:extLst>
            </p:cNvPr>
            <p:cNvSpPr/>
            <p:nvPr/>
          </p:nvSpPr>
          <p:spPr>
            <a:xfrm>
              <a:off x="22589856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38" y="217539"/>
                    <a:pt x="104529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38" y="217539"/>
                    <a:pt x="104529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C75C642-4195-F8A1-8C31-88A3852F707D}"/>
                </a:ext>
              </a:extLst>
            </p:cNvPr>
            <p:cNvSpPr/>
            <p:nvPr/>
          </p:nvSpPr>
          <p:spPr>
            <a:xfrm>
              <a:off x="23460011" y="2839064"/>
              <a:ext cx="435105" cy="435077"/>
            </a:xfrm>
            <a:custGeom>
              <a:avLst/>
              <a:gdLst>
                <a:gd name="connsiteX0" fmla="*/ 435106 w 435105"/>
                <a:gd name="connsiteY0" fmla="*/ 435077 h 435077"/>
                <a:gd name="connsiteX1" fmla="*/ 435106 w 435105"/>
                <a:gd name="connsiteY1" fmla="*/ 217539 h 435077"/>
                <a:gd name="connsiteX2" fmla="*/ 435106 w 435105"/>
                <a:gd name="connsiteY2" fmla="*/ 14 h 435077"/>
                <a:gd name="connsiteX3" fmla="*/ 217567 w 435105"/>
                <a:gd name="connsiteY3" fmla="*/ 14 h 435077"/>
                <a:gd name="connsiteX4" fmla="*/ 435106 w 435105"/>
                <a:gd name="connsiteY4" fmla="*/ 217539 h 435077"/>
                <a:gd name="connsiteX5" fmla="*/ 217567 w 435105"/>
                <a:gd name="connsiteY5" fmla="*/ 435077 h 435077"/>
                <a:gd name="connsiteX6" fmla="*/ 435106 w 435105"/>
                <a:gd name="connsiteY6" fmla="*/ 435077 h 435077"/>
                <a:gd name="connsiteX7" fmla="*/ 0 w 435105"/>
                <a:gd name="connsiteY7" fmla="*/ 217539 h 435077"/>
                <a:gd name="connsiteX8" fmla="*/ 0 w 435105"/>
                <a:gd name="connsiteY8" fmla="*/ 0 h 435077"/>
                <a:gd name="connsiteX9" fmla="*/ 217539 w 435105"/>
                <a:gd name="connsiteY9" fmla="*/ 217539 h 435077"/>
                <a:gd name="connsiteX10" fmla="*/ 0 w 435105"/>
                <a:gd name="connsiteY10" fmla="*/ 217539 h 435077"/>
                <a:gd name="connsiteX11" fmla="*/ 0 w 435105"/>
                <a:gd name="connsiteY11" fmla="*/ 435077 h 435077"/>
                <a:gd name="connsiteX12" fmla="*/ 0 w 435105"/>
                <a:gd name="connsiteY12" fmla="*/ 217539 h 435077"/>
                <a:gd name="connsiteX13" fmla="*/ 217539 w 435105"/>
                <a:gd name="connsiteY13" fmla="*/ 217539 h 435077"/>
                <a:gd name="connsiteX14" fmla="*/ 0 w 435105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5" h="435077">
                  <a:moveTo>
                    <a:pt x="435106" y="435077"/>
                  </a:moveTo>
                  <a:lnTo>
                    <a:pt x="435106" y="217539"/>
                  </a:lnTo>
                  <a:lnTo>
                    <a:pt x="435106" y="14"/>
                  </a:lnTo>
                  <a:lnTo>
                    <a:pt x="217567" y="14"/>
                  </a:lnTo>
                  <a:lnTo>
                    <a:pt x="435106" y="217539"/>
                  </a:lnTo>
                  <a:lnTo>
                    <a:pt x="217567" y="435077"/>
                  </a:lnTo>
                  <a:lnTo>
                    <a:pt x="435106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EFFAC151-8DDE-ABC3-C3B5-3B074C3C4A56}"/>
                </a:ext>
              </a:extLst>
            </p:cNvPr>
            <p:cNvSpPr/>
            <p:nvPr/>
          </p:nvSpPr>
          <p:spPr>
            <a:xfrm>
              <a:off x="2433019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F55E5727-6E47-9DD1-0639-49AA2B1E7617}"/>
                </a:ext>
              </a:extLst>
            </p:cNvPr>
            <p:cNvSpPr/>
            <p:nvPr/>
          </p:nvSpPr>
          <p:spPr>
            <a:xfrm>
              <a:off x="83576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BEEE338-09D4-E75F-9F6C-A27773B07A4E}"/>
                </a:ext>
              </a:extLst>
            </p:cNvPr>
            <p:cNvSpPr/>
            <p:nvPr/>
          </p:nvSpPr>
          <p:spPr>
            <a:xfrm>
              <a:off x="-34398" y="3709219"/>
              <a:ext cx="435063" cy="435077"/>
            </a:xfrm>
            <a:custGeom>
              <a:avLst/>
              <a:gdLst>
                <a:gd name="connsiteX0" fmla="*/ 217525 w 435063"/>
                <a:gd name="connsiteY0" fmla="*/ 217539 h 435077"/>
                <a:gd name="connsiteX1" fmla="*/ 217525 w 435063"/>
                <a:gd name="connsiteY1" fmla="*/ 0 h 435077"/>
                <a:gd name="connsiteX2" fmla="*/ 0 w 435063"/>
                <a:gd name="connsiteY2" fmla="*/ 0 h 435077"/>
                <a:gd name="connsiteX3" fmla="*/ 217525 w 435063"/>
                <a:gd name="connsiteY3" fmla="*/ 217539 h 435077"/>
                <a:gd name="connsiteX4" fmla="*/ 0 w 435063"/>
                <a:gd name="connsiteY4" fmla="*/ 435077 h 435077"/>
                <a:gd name="connsiteX5" fmla="*/ 217525 w 435063"/>
                <a:gd name="connsiteY5" fmla="*/ 435077 h 435077"/>
                <a:gd name="connsiteX6" fmla="*/ 217525 w 435063"/>
                <a:gd name="connsiteY6" fmla="*/ 435077 h 435077"/>
                <a:gd name="connsiteX7" fmla="*/ 435064 w 435063"/>
                <a:gd name="connsiteY7" fmla="*/ 217539 h 435077"/>
                <a:gd name="connsiteX8" fmla="*/ 435064 w 435063"/>
                <a:gd name="connsiteY8" fmla="*/ 217539 h 435077"/>
                <a:gd name="connsiteX9" fmla="*/ 435064 w 435063"/>
                <a:gd name="connsiteY9" fmla="*/ 217539 h 435077"/>
                <a:gd name="connsiteX10" fmla="*/ 435064 w 435063"/>
                <a:gd name="connsiteY10" fmla="*/ 217539 h 435077"/>
                <a:gd name="connsiteX11" fmla="*/ 435064 w 435063"/>
                <a:gd name="connsiteY11" fmla="*/ 217539 h 435077"/>
                <a:gd name="connsiteX12" fmla="*/ 217525 w 435063"/>
                <a:gd name="connsiteY12" fmla="*/ 0 h 435077"/>
                <a:gd name="connsiteX13" fmla="*/ 217525 w 435063"/>
                <a:gd name="connsiteY13" fmla="*/ 217539 h 435077"/>
                <a:gd name="connsiteX14" fmla="*/ 217525 w 435063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217525" y="217539"/>
                  </a:moveTo>
                  <a:lnTo>
                    <a:pt x="217525" y="0"/>
                  </a:ln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lnTo>
                    <a:pt x="217525" y="435077"/>
                  </a:lnTo>
                  <a:lnTo>
                    <a:pt x="217525" y="435077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217525" y="0"/>
                  </a:lnTo>
                  <a:lnTo>
                    <a:pt x="217525" y="217539"/>
                  </a:lnTo>
                  <a:lnTo>
                    <a:pt x="217525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27A6A0D-04BE-63D6-3768-42D929C2DD18}"/>
                </a:ext>
              </a:extLst>
            </p:cNvPr>
            <p:cNvSpPr/>
            <p:nvPr/>
          </p:nvSpPr>
          <p:spPr>
            <a:xfrm>
              <a:off x="1705924" y="3709219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0 h 435077"/>
                <a:gd name="connsiteX5" fmla="*/ 435104 w 435104"/>
                <a:gd name="connsiteY5" fmla="*/ 217539 h 435077"/>
                <a:gd name="connsiteX6" fmla="*/ 217566 w 435104"/>
                <a:gd name="connsiteY6" fmla="*/ 0 h 435077"/>
                <a:gd name="connsiteX7" fmla="*/ 435104 w 435104"/>
                <a:gd name="connsiteY7" fmla="*/ 0 h 435077"/>
                <a:gd name="connsiteX8" fmla="*/ 217566 w 435104"/>
                <a:gd name="connsiteY8" fmla="*/ 435077 h 435077"/>
                <a:gd name="connsiteX9" fmla="*/ 435104 w 435104"/>
                <a:gd name="connsiteY9" fmla="*/ 217539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39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6" y="0"/>
                  </a:lnTo>
                  <a:lnTo>
                    <a:pt x="435104" y="0"/>
                  </a:lnTo>
                  <a:close/>
                  <a:moveTo>
                    <a:pt x="217566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D002844-A43F-C85A-03F4-A51CAA722DF0}"/>
                </a:ext>
              </a:extLst>
            </p:cNvPr>
            <p:cNvSpPr/>
            <p:nvPr/>
          </p:nvSpPr>
          <p:spPr>
            <a:xfrm>
              <a:off x="2576106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38" y="217892"/>
                    <a:pt x="330904" y="240788"/>
                    <a:pt x="371366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2" y="281250"/>
                  </a:cubicBezTo>
                  <a:cubicBezTo>
                    <a:pt x="104174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3" y="104500"/>
                    <a:pt x="63712" y="63712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14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927672-BCBC-7272-AAA8-85BA0BA263AA}"/>
                </a:ext>
              </a:extLst>
            </p:cNvPr>
            <p:cNvSpPr/>
            <p:nvPr/>
          </p:nvSpPr>
          <p:spPr>
            <a:xfrm>
              <a:off x="4316442" y="3709219"/>
              <a:ext cx="435050" cy="435077"/>
            </a:xfrm>
            <a:custGeom>
              <a:avLst/>
              <a:gdLst>
                <a:gd name="connsiteX0" fmla="*/ 0 w 435050"/>
                <a:gd name="connsiteY0" fmla="*/ 435077 h 435077"/>
                <a:gd name="connsiteX1" fmla="*/ 217512 w 435050"/>
                <a:gd name="connsiteY1" fmla="*/ 435077 h 435077"/>
                <a:gd name="connsiteX2" fmla="*/ 217512 w 435050"/>
                <a:gd name="connsiteY2" fmla="*/ 217539 h 435077"/>
                <a:gd name="connsiteX3" fmla="*/ 0 w 435050"/>
                <a:gd name="connsiteY3" fmla="*/ 435077 h 435077"/>
                <a:gd name="connsiteX4" fmla="*/ 217512 w 435050"/>
                <a:gd name="connsiteY4" fmla="*/ 0 h 435077"/>
                <a:gd name="connsiteX5" fmla="*/ 0 w 435050"/>
                <a:gd name="connsiteY5" fmla="*/ 0 h 435077"/>
                <a:gd name="connsiteX6" fmla="*/ 217512 w 435050"/>
                <a:gd name="connsiteY6" fmla="*/ 217539 h 435077"/>
                <a:gd name="connsiteX7" fmla="*/ 217512 w 435050"/>
                <a:gd name="connsiteY7" fmla="*/ 0 h 435077"/>
                <a:gd name="connsiteX8" fmla="*/ 435051 w 435050"/>
                <a:gd name="connsiteY8" fmla="*/ 435077 h 435077"/>
                <a:gd name="connsiteX9" fmla="*/ 217539 w 435050"/>
                <a:gd name="connsiteY9" fmla="*/ 435077 h 435077"/>
                <a:gd name="connsiteX10" fmla="*/ 435051 w 435050"/>
                <a:gd name="connsiteY10" fmla="*/ 217539 h 435077"/>
                <a:gd name="connsiteX11" fmla="*/ 435051 w 435050"/>
                <a:gd name="connsiteY11" fmla="*/ 435077 h 435077"/>
                <a:gd name="connsiteX12" fmla="*/ 435051 w 435050"/>
                <a:gd name="connsiteY12" fmla="*/ 0 h 435077"/>
                <a:gd name="connsiteX13" fmla="*/ 217539 w 435050"/>
                <a:gd name="connsiteY13" fmla="*/ 0 h 435077"/>
                <a:gd name="connsiteX14" fmla="*/ 435051 w 435050"/>
                <a:gd name="connsiteY14" fmla="*/ 217539 h 435077"/>
                <a:gd name="connsiteX15" fmla="*/ 435051 w 43505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51" y="435077"/>
                  </a:moveTo>
                  <a:lnTo>
                    <a:pt x="217539" y="435077"/>
                  </a:lnTo>
                  <a:lnTo>
                    <a:pt x="435051" y="217539"/>
                  </a:lnTo>
                  <a:lnTo>
                    <a:pt x="435051" y="435077"/>
                  </a:lnTo>
                  <a:close/>
                  <a:moveTo>
                    <a:pt x="435051" y="0"/>
                  </a:moveTo>
                  <a:lnTo>
                    <a:pt x="217539" y="0"/>
                  </a:lnTo>
                  <a:lnTo>
                    <a:pt x="435051" y="217539"/>
                  </a:lnTo>
                  <a:lnTo>
                    <a:pt x="435051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DC2DA49E-69E0-215C-BF44-03348F4A41DA}"/>
                </a:ext>
              </a:extLst>
            </p:cNvPr>
            <p:cNvSpPr/>
            <p:nvPr/>
          </p:nvSpPr>
          <p:spPr>
            <a:xfrm>
              <a:off x="3446261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CD3AADB-88EC-F176-0976-79F51AE16028}"/>
                </a:ext>
              </a:extLst>
            </p:cNvPr>
            <p:cNvSpPr/>
            <p:nvPr/>
          </p:nvSpPr>
          <p:spPr>
            <a:xfrm>
              <a:off x="5186597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6448A05-01CB-F6A1-C022-658F199C3E93}"/>
                </a:ext>
              </a:extLst>
            </p:cNvPr>
            <p:cNvSpPr/>
            <p:nvPr/>
          </p:nvSpPr>
          <p:spPr>
            <a:xfrm>
              <a:off x="6056752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5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8" y="217892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5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9162F9A2-C89C-75D2-44AD-F62F12D16BAF}"/>
                </a:ext>
              </a:extLst>
            </p:cNvPr>
            <p:cNvSpPr/>
            <p:nvPr/>
          </p:nvSpPr>
          <p:spPr>
            <a:xfrm>
              <a:off x="7797089" y="3709219"/>
              <a:ext cx="435050" cy="435077"/>
            </a:xfrm>
            <a:custGeom>
              <a:avLst/>
              <a:gdLst>
                <a:gd name="connsiteX0" fmla="*/ 0 w 435050"/>
                <a:gd name="connsiteY0" fmla="*/ 435077 h 435077"/>
                <a:gd name="connsiteX1" fmla="*/ 217511 w 435050"/>
                <a:gd name="connsiteY1" fmla="*/ 435077 h 435077"/>
                <a:gd name="connsiteX2" fmla="*/ 217511 w 435050"/>
                <a:gd name="connsiteY2" fmla="*/ 217539 h 435077"/>
                <a:gd name="connsiteX3" fmla="*/ 0 w 435050"/>
                <a:gd name="connsiteY3" fmla="*/ 435077 h 435077"/>
                <a:gd name="connsiteX4" fmla="*/ 217511 w 435050"/>
                <a:gd name="connsiteY4" fmla="*/ 0 h 435077"/>
                <a:gd name="connsiteX5" fmla="*/ 0 w 435050"/>
                <a:gd name="connsiteY5" fmla="*/ 0 h 435077"/>
                <a:gd name="connsiteX6" fmla="*/ 217511 w 435050"/>
                <a:gd name="connsiteY6" fmla="*/ 217539 h 435077"/>
                <a:gd name="connsiteX7" fmla="*/ 217511 w 435050"/>
                <a:gd name="connsiteY7" fmla="*/ 0 h 435077"/>
                <a:gd name="connsiteX8" fmla="*/ 435050 w 435050"/>
                <a:gd name="connsiteY8" fmla="*/ 435077 h 435077"/>
                <a:gd name="connsiteX9" fmla="*/ 217539 w 435050"/>
                <a:gd name="connsiteY9" fmla="*/ 435077 h 435077"/>
                <a:gd name="connsiteX10" fmla="*/ 435050 w 435050"/>
                <a:gd name="connsiteY10" fmla="*/ 217539 h 435077"/>
                <a:gd name="connsiteX11" fmla="*/ 435050 w 435050"/>
                <a:gd name="connsiteY11" fmla="*/ 435077 h 435077"/>
                <a:gd name="connsiteX12" fmla="*/ 435050 w 435050"/>
                <a:gd name="connsiteY12" fmla="*/ 0 h 435077"/>
                <a:gd name="connsiteX13" fmla="*/ 217539 w 435050"/>
                <a:gd name="connsiteY13" fmla="*/ 0 h 435077"/>
                <a:gd name="connsiteX14" fmla="*/ 435050 w 435050"/>
                <a:gd name="connsiteY14" fmla="*/ 217539 h 435077"/>
                <a:gd name="connsiteX15" fmla="*/ 435050 w 43505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50" y="435077"/>
                  </a:moveTo>
                  <a:lnTo>
                    <a:pt x="217539" y="435077"/>
                  </a:lnTo>
                  <a:lnTo>
                    <a:pt x="435050" y="217539"/>
                  </a:lnTo>
                  <a:lnTo>
                    <a:pt x="435050" y="435077"/>
                  </a:lnTo>
                  <a:close/>
                  <a:moveTo>
                    <a:pt x="435050" y="0"/>
                  </a:moveTo>
                  <a:lnTo>
                    <a:pt x="217539" y="0"/>
                  </a:lnTo>
                  <a:lnTo>
                    <a:pt x="435050" y="217539"/>
                  </a:lnTo>
                  <a:lnTo>
                    <a:pt x="435050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291F988-D45C-6688-598B-92E345842961}"/>
                </a:ext>
              </a:extLst>
            </p:cNvPr>
            <p:cNvSpPr/>
            <p:nvPr/>
          </p:nvSpPr>
          <p:spPr>
            <a:xfrm>
              <a:off x="6926907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4C0D648-4258-E70D-1F1A-5AE9284BEB55}"/>
                </a:ext>
              </a:extLst>
            </p:cNvPr>
            <p:cNvSpPr/>
            <p:nvPr/>
          </p:nvSpPr>
          <p:spPr>
            <a:xfrm>
              <a:off x="8667217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FD9AF72-D9DE-258C-57DC-C6B6886F5A51}"/>
                </a:ext>
              </a:extLst>
            </p:cNvPr>
            <p:cNvSpPr/>
            <p:nvPr/>
          </p:nvSpPr>
          <p:spPr>
            <a:xfrm>
              <a:off x="9537399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5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1" y="281250"/>
                  </a:cubicBezTo>
                  <a:cubicBezTo>
                    <a:pt x="104174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3" y="104500"/>
                    <a:pt x="63711" y="63712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4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B5DBEB7-8E6B-845C-800D-7826E15FC06A}"/>
                </a:ext>
              </a:extLst>
            </p:cNvPr>
            <p:cNvSpPr/>
            <p:nvPr/>
          </p:nvSpPr>
          <p:spPr>
            <a:xfrm>
              <a:off x="1127770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2A22AB-7FBE-757F-EC7F-A95E7D09F440}"/>
                </a:ext>
              </a:extLst>
            </p:cNvPr>
            <p:cNvSpPr/>
            <p:nvPr/>
          </p:nvSpPr>
          <p:spPr>
            <a:xfrm>
              <a:off x="1040755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50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909CBE7-02A9-9E35-81F1-1D2A51403800}"/>
                </a:ext>
              </a:extLst>
            </p:cNvPr>
            <p:cNvSpPr/>
            <p:nvPr/>
          </p:nvSpPr>
          <p:spPr>
            <a:xfrm>
              <a:off x="12147864" y="3709219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442BA50-A3C5-9BF3-3A5D-2BE7796009D6}"/>
                </a:ext>
              </a:extLst>
            </p:cNvPr>
            <p:cNvSpPr/>
            <p:nvPr/>
          </p:nvSpPr>
          <p:spPr>
            <a:xfrm>
              <a:off x="13018045" y="370921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51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7" y="217892"/>
                    <a:pt x="330904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38" y="217892"/>
                    <a:pt x="216151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1FD1942C-99EB-CD14-A78E-14526F5235CD}"/>
                </a:ext>
              </a:extLst>
            </p:cNvPr>
            <p:cNvSpPr/>
            <p:nvPr/>
          </p:nvSpPr>
          <p:spPr>
            <a:xfrm>
              <a:off x="14758382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63BFCD2-23C7-9BF9-D9A3-147EB25EE7A5}"/>
                </a:ext>
              </a:extLst>
            </p:cNvPr>
            <p:cNvSpPr/>
            <p:nvPr/>
          </p:nvSpPr>
          <p:spPr>
            <a:xfrm>
              <a:off x="13888174" y="3709192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D25AE0F-F9CD-1698-58F9-080CD945130E}"/>
                </a:ext>
              </a:extLst>
            </p:cNvPr>
            <p:cNvSpPr/>
            <p:nvPr/>
          </p:nvSpPr>
          <p:spPr>
            <a:xfrm>
              <a:off x="15628536" y="3709219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98FEF7E-B200-EFE0-A99D-685104ABDC34}"/>
                </a:ext>
              </a:extLst>
            </p:cNvPr>
            <p:cNvSpPr/>
            <p:nvPr/>
          </p:nvSpPr>
          <p:spPr>
            <a:xfrm>
              <a:off x="16498719" y="370921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876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39"/>
                    <a:pt x="63710" y="281250"/>
                  </a:cubicBezTo>
                  <a:cubicBezTo>
                    <a:pt x="104174" y="240788"/>
                    <a:pt x="158938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895" y="104500"/>
                    <a:pt x="63710" y="63712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43A49E7-500B-5124-D577-D89ABB9DA693}"/>
                </a:ext>
              </a:extLst>
            </p:cNvPr>
            <p:cNvSpPr/>
            <p:nvPr/>
          </p:nvSpPr>
          <p:spPr>
            <a:xfrm>
              <a:off x="1823902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3CB143B-CCDA-4DC8-58E0-DC70DF9F838D}"/>
                </a:ext>
              </a:extLst>
            </p:cNvPr>
            <p:cNvSpPr/>
            <p:nvPr/>
          </p:nvSpPr>
          <p:spPr>
            <a:xfrm>
              <a:off x="1736887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CC6671E-C570-0E69-7C22-47AA396C3563}"/>
                </a:ext>
              </a:extLst>
            </p:cNvPr>
            <p:cNvSpPr/>
            <p:nvPr/>
          </p:nvSpPr>
          <p:spPr>
            <a:xfrm>
              <a:off x="19109210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A63391C-E3E7-96AA-1972-3CA3C7ABC6E7}"/>
                </a:ext>
              </a:extLst>
            </p:cNvPr>
            <p:cNvSpPr/>
            <p:nvPr/>
          </p:nvSpPr>
          <p:spPr>
            <a:xfrm>
              <a:off x="19979365" y="370921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9" y="217892"/>
                    <a:pt x="330904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40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525159C-DA39-41AB-006C-C68310D7ECA9}"/>
                </a:ext>
              </a:extLst>
            </p:cNvPr>
            <p:cNvSpPr/>
            <p:nvPr/>
          </p:nvSpPr>
          <p:spPr>
            <a:xfrm>
              <a:off x="21719702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2 w 435077"/>
                <a:gd name="connsiteY1" fmla="*/ 435077 h 435077"/>
                <a:gd name="connsiteX2" fmla="*/ 217512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976DF766-4774-4F8B-8499-016FB8FEF251}"/>
                </a:ext>
              </a:extLst>
            </p:cNvPr>
            <p:cNvSpPr/>
            <p:nvPr/>
          </p:nvSpPr>
          <p:spPr>
            <a:xfrm>
              <a:off x="20849520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57E6F4E4-E0A1-B4B3-3B3A-717B7D8A47E2}"/>
                </a:ext>
              </a:extLst>
            </p:cNvPr>
            <p:cNvSpPr/>
            <p:nvPr/>
          </p:nvSpPr>
          <p:spPr>
            <a:xfrm>
              <a:off x="22589856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E63E59F-29EA-191A-9A73-ED31123F33F2}"/>
                </a:ext>
              </a:extLst>
            </p:cNvPr>
            <p:cNvSpPr/>
            <p:nvPr/>
          </p:nvSpPr>
          <p:spPr>
            <a:xfrm>
              <a:off x="23460039" y="370921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39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876" y="240788"/>
                    <a:pt x="371339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895" y="322039"/>
                    <a:pt x="63712" y="281250"/>
                  </a:cubicBezTo>
                  <a:cubicBezTo>
                    <a:pt x="104174" y="240788"/>
                    <a:pt x="158938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895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8120F300-4036-35EA-C6F2-F8A27D14C77B}"/>
                </a:ext>
              </a:extLst>
            </p:cNvPr>
            <p:cNvSpPr/>
            <p:nvPr/>
          </p:nvSpPr>
          <p:spPr>
            <a:xfrm>
              <a:off x="2433019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50BB731-BD41-4BC7-051F-B858E01C15E1}"/>
                </a:ext>
              </a:extLst>
            </p:cNvPr>
            <p:cNvSpPr/>
            <p:nvPr/>
          </p:nvSpPr>
          <p:spPr>
            <a:xfrm>
              <a:off x="83576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34210FB9-2715-E7CB-D25E-317AD9296FF9}"/>
                </a:ext>
              </a:extLst>
            </p:cNvPr>
            <p:cNvSpPr/>
            <p:nvPr/>
          </p:nvSpPr>
          <p:spPr>
            <a:xfrm>
              <a:off x="-34398" y="4579374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217539 h 435077"/>
                <a:gd name="connsiteX2" fmla="*/ 435064 w 435063"/>
                <a:gd name="connsiteY2" fmla="*/ 27 h 435077"/>
                <a:gd name="connsiteX3" fmla="*/ 217552 w 435063"/>
                <a:gd name="connsiteY3" fmla="*/ 27 h 435077"/>
                <a:gd name="connsiteX4" fmla="*/ 435064 w 435063"/>
                <a:gd name="connsiteY4" fmla="*/ 217539 h 435077"/>
                <a:gd name="connsiteX5" fmla="*/ 217552 w 435063"/>
                <a:gd name="connsiteY5" fmla="*/ 435077 h 435077"/>
                <a:gd name="connsiteX6" fmla="*/ 435064 w 435063"/>
                <a:gd name="connsiteY6" fmla="*/ 435077 h 435077"/>
                <a:gd name="connsiteX7" fmla="*/ 0 w 435063"/>
                <a:gd name="connsiteY7" fmla="*/ 217539 h 435077"/>
                <a:gd name="connsiteX8" fmla="*/ 0 w 435063"/>
                <a:gd name="connsiteY8" fmla="*/ 0 h 435077"/>
                <a:gd name="connsiteX9" fmla="*/ 217525 w 435063"/>
                <a:gd name="connsiteY9" fmla="*/ 217539 h 435077"/>
                <a:gd name="connsiteX10" fmla="*/ 0 w 435063"/>
                <a:gd name="connsiteY10" fmla="*/ 217539 h 435077"/>
                <a:gd name="connsiteX11" fmla="*/ 0 w 435063"/>
                <a:gd name="connsiteY11" fmla="*/ 435077 h 435077"/>
                <a:gd name="connsiteX12" fmla="*/ 0 w 435063"/>
                <a:gd name="connsiteY12" fmla="*/ 217539 h 435077"/>
                <a:gd name="connsiteX13" fmla="*/ 217525 w 435063"/>
                <a:gd name="connsiteY13" fmla="*/ 217539 h 435077"/>
                <a:gd name="connsiteX14" fmla="*/ 0 w 43506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217539"/>
                  </a:lnTo>
                  <a:lnTo>
                    <a:pt x="435064" y="27"/>
                  </a:lnTo>
                  <a:lnTo>
                    <a:pt x="217552" y="27"/>
                  </a:lnTo>
                  <a:lnTo>
                    <a:pt x="435064" y="217539"/>
                  </a:lnTo>
                  <a:lnTo>
                    <a:pt x="217552" y="435077"/>
                  </a:lnTo>
                  <a:lnTo>
                    <a:pt x="43506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1FDE67A-19A0-17C3-3C77-EF9C25B6BD19}"/>
                </a:ext>
              </a:extLst>
            </p:cNvPr>
            <p:cNvSpPr/>
            <p:nvPr/>
          </p:nvSpPr>
          <p:spPr>
            <a:xfrm>
              <a:off x="170592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DDF1560-4F4F-917B-6C1F-081BE325C103}"/>
                </a:ext>
              </a:extLst>
            </p:cNvPr>
            <p:cNvSpPr/>
            <p:nvPr/>
          </p:nvSpPr>
          <p:spPr>
            <a:xfrm>
              <a:off x="2576106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6" y="153827"/>
                  </a:cubicBezTo>
                  <a:cubicBezTo>
                    <a:pt x="330550" y="194616"/>
                    <a:pt x="275214" y="217539"/>
                    <a:pt x="217539" y="217539"/>
                  </a:cubicBezTo>
                  <a:cubicBezTo>
                    <a:pt x="159837" y="217539"/>
                    <a:pt x="104500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6" y="281250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7" y="217539"/>
                    <a:pt x="104500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A96A067-8923-ABEC-634D-CC07C5432E64}"/>
                </a:ext>
              </a:extLst>
            </p:cNvPr>
            <p:cNvSpPr/>
            <p:nvPr/>
          </p:nvSpPr>
          <p:spPr>
            <a:xfrm>
              <a:off x="4316416" y="4579374"/>
              <a:ext cx="435077" cy="435077"/>
            </a:xfrm>
            <a:custGeom>
              <a:avLst/>
              <a:gdLst>
                <a:gd name="connsiteX0" fmla="*/ 217565 w 435077"/>
                <a:gd name="connsiteY0" fmla="*/ 435077 h 435077"/>
                <a:gd name="connsiteX1" fmla="*/ 217565 w 435077"/>
                <a:gd name="connsiteY1" fmla="*/ 0 h 435077"/>
                <a:gd name="connsiteX2" fmla="*/ 435077 w 435077"/>
                <a:gd name="connsiteY2" fmla="*/ 217539 h 435077"/>
                <a:gd name="connsiteX3" fmla="*/ 217565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E26D3DE-4669-25AC-C79D-F824E29CF39E}"/>
                </a:ext>
              </a:extLst>
            </p:cNvPr>
            <p:cNvSpPr/>
            <p:nvPr/>
          </p:nvSpPr>
          <p:spPr>
            <a:xfrm>
              <a:off x="3446261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0F1F5298-E920-A58C-9B01-70C5C7B41446}"/>
                </a:ext>
              </a:extLst>
            </p:cNvPr>
            <p:cNvSpPr/>
            <p:nvPr/>
          </p:nvSpPr>
          <p:spPr>
            <a:xfrm>
              <a:off x="5186597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8AE2493-0B99-09AB-7479-258B331C53CF}"/>
                </a:ext>
              </a:extLst>
            </p:cNvPr>
            <p:cNvSpPr/>
            <p:nvPr/>
          </p:nvSpPr>
          <p:spPr>
            <a:xfrm>
              <a:off x="6056752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A03552B-6A6D-1633-1AF2-AAF704F611EA}"/>
                </a:ext>
              </a:extLst>
            </p:cNvPr>
            <p:cNvSpPr/>
            <p:nvPr/>
          </p:nvSpPr>
          <p:spPr>
            <a:xfrm>
              <a:off x="7797062" y="4579374"/>
              <a:ext cx="435077" cy="435077"/>
            </a:xfrm>
            <a:custGeom>
              <a:avLst/>
              <a:gdLst>
                <a:gd name="connsiteX0" fmla="*/ 217566 w 435077"/>
                <a:gd name="connsiteY0" fmla="*/ 435077 h 435077"/>
                <a:gd name="connsiteX1" fmla="*/ 217566 w 435077"/>
                <a:gd name="connsiteY1" fmla="*/ 0 h 435077"/>
                <a:gd name="connsiteX2" fmla="*/ 435077 w 435077"/>
                <a:gd name="connsiteY2" fmla="*/ 217539 h 435077"/>
                <a:gd name="connsiteX3" fmla="*/ 217566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6" y="435077"/>
                  </a:moveTo>
                  <a:lnTo>
                    <a:pt x="217566" y="0"/>
                  </a:lnTo>
                  <a:lnTo>
                    <a:pt x="435077" y="217539"/>
                  </a:lnTo>
                  <a:lnTo>
                    <a:pt x="217566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A7B9F7F5-3F65-A09C-285F-411069BFF328}"/>
                </a:ext>
              </a:extLst>
            </p:cNvPr>
            <p:cNvSpPr/>
            <p:nvPr/>
          </p:nvSpPr>
          <p:spPr>
            <a:xfrm>
              <a:off x="6926907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82A580E-14E8-A02A-867B-9D772939206A}"/>
                </a:ext>
              </a:extLst>
            </p:cNvPr>
            <p:cNvSpPr/>
            <p:nvPr/>
          </p:nvSpPr>
          <p:spPr>
            <a:xfrm>
              <a:off x="8667217" y="4579374"/>
              <a:ext cx="435104" cy="435077"/>
            </a:xfrm>
            <a:custGeom>
              <a:avLst/>
              <a:gdLst>
                <a:gd name="connsiteX0" fmla="*/ 435105 w 435104"/>
                <a:gd name="connsiteY0" fmla="*/ 435077 h 435077"/>
                <a:gd name="connsiteX1" fmla="*/ 435105 w 435104"/>
                <a:gd name="connsiteY1" fmla="*/ 0 h 435077"/>
                <a:gd name="connsiteX2" fmla="*/ 217566 w 435104"/>
                <a:gd name="connsiteY2" fmla="*/ 217539 h 435077"/>
                <a:gd name="connsiteX3" fmla="*/ 435105 w 435104"/>
                <a:gd name="connsiteY3" fmla="*/ 435077 h 435077"/>
                <a:gd name="connsiteX4" fmla="*/ 0 w 435104"/>
                <a:gd name="connsiteY4" fmla="*/ 435077 h 435077"/>
                <a:gd name="connsiteX5" fmla="*/ 0 w 435104"/>
                <a:gd name="connsiteY5" fmla="*/ 0 h 435077"/>
                <a:gd name="connsiteX6" fmla="*/ 217539 w 435104"/>
                <a:gd name="connsiteY6" fmla="*/ 217539 h 435077"/>
                <a:gd name="connsiteX7" fmla="*/ 0 w 435104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4" h="435077">
                  <a:moveTo>
                    <a:pt x="435105" y="435077"/>
                  </a:moveTo>
                  <a:lnTo>
                    <a:pt x="435105" y="0"/>
                  </a:lnTo>
                  <a:lnTo>
                    <a:pt x="217566" y="217539"/>
                  </a:lnTo>
                  <a:lnTo>
                    <a:pt x="435105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7E4D78B-37AD-D05B-32E8-2BA17FF907A5}"/>
                </a:ext>
              </a:extLst>
            </p:cNvPr>
            <p:cNvSpPr/>
            <p:nvPr/>
          </p:nvSpPr>
          <p:spPr>
            <a:xfrm>
              <a:off x="9537399" y="4579374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6" y="153827"/>
                  </a:cubicBezTo>
                  <a:cubicBezTo>
                    <a:pt x="330550" y="194616"/>
                    <a:pt x="275214" y="217539"/>
                    <a:pt x="217539" y="217539"/>
                  </a:cubicBezTo>
                  <a:cubicBezTo>
                    <a:pt x="159836" y="217539"/>
                    <a:pt x="104500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6" y="281250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6" y="217539"/>
                    <a:pt x="104500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2FDEB98D-4B6A-EAF1-F481-96C738075D2E}"/>
                </a:ext>
              </a:extLst>
            </p:cNvPr>
            <p:cNvSpPr/>
            <p:nvPr/>
          </p:nvSpPr>
          <p:spPr>
            <a:xfrm>
              <a:off x="1127770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811B8F3-AB4C-030C-A74A-0B6938EB5EFF}"/>
                </a:ext>
              </a:extLst>
            </p:cNvPr>
            <p:cNvSpPr/>
            <p:nvPr/>
          </p:nvSpPr>
          <p:spPr>
            <a:xfrm>
              <a:off x="1040755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E58BB161-F150-FBAA-6E25-A17D990A78C2}"/>
                </a:ext>
              </a:extLst>
            </p:cNvPr>
            <p:cNvSpPr/>
            <p:nvPr/>
          </p:nvSpPr>
          <p:spPr>
            <a:xfrm>
              <a:off x="12147891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72B17A7-19CA-28F4-04B4-9353163AC71B}"/>
                </a:ext>
              </a:extLst>
            </p:cNvPr>
            <p:cNvSpPr/>
            <p:nvPr/>
          </p:nvSpPr>
          <p:spPr>
            <a:xfrm>
              <a:off x="13018045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13B012E3-BE44-C8D5-C778-C42F66D39E5F}"/>
                </a:ext>
              </a:extLst>
            </p:cNvPr>
            <p:cNvSpPr/>
            <p:nvPr/>
          </p:nvSpPr>
          <p:spPr>
            <a:xfrm>
              <a:off x="14758382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94A0D686-EA7C-F028-1DB5-7716510E4F60}"/>
                </a:ext>
              </a:extLst>
            </p:cNvPr>
            <p:cNvSpPr/>
            <p:nvPr/>
          </p:nvSpPr>
          <p:spPr>
            <a:xfrm>
              <a:off x="1388820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6523CE49-92DF-6F47-AFC7-FEC4DBDA8524}"/>
                </a:ext>
              </a:extLst>
            </p:cNvPr>
            <p:cNvSpPr/>
            <p:nvPr/>
          </p:nvSpPr>
          <p:spPr>
            <a:xfrm>
              <a:off x="15628565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DFBAF60C-34E3-4BF2-B2A0-5F8E11617F3B}"/>
                </a:ext>
              </a:extLst>
            </p:cNvPr>
            <p:cNvSpPr/>
            <p:nvPr/>
          </p:nvSpPr>
          <p:spPr>
            <a:xfrm>
              <a:off x="16498719" y="4579374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39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499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895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39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5BA4D5C-8249-5B14-598B-394106E3CDF2}"/>
                </a:ext>
              </a:extLst>
            </p:cNvPr>
            <p:cNvSpPr/>
            <p:nvPr/>
          </p:nvSpPr>
          <p:spPr>
            <a:xfrm>
              <a:off x="1823902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6992B157-23DD-CFE0-FC4F-75C40E85BD74}"/>
                </a:ext>
              </a:extLst>
            </p:cNvPr>
            <p:cNvSpPr/>
            <p:nvPr/>
          </p:nvSpPr>
          <p:spPr>
            <a:xfrm>
              <a:off x="1736887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3377B14-B30B-1947-EC88-72323468F493}"/>
                </a:ext>
              </a:extLst>
            </p:cNvPr>
            <p:cNvSpPr/>
            <p:nvPr/>
          </p:nvSpPr>
          <p:spPr>
            <a:xfrm>
              <a:off x="1910921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B5C2FEDD-BBF2-3A95-6FE9-27D27E9DCA82}"/>
                </a:ext>
              </a:extLst>
            </p:cNvPr>
            <p:cNvSpPr/>
            <p:nvPr/>
          </p:nvSpPr>
          <p:spPr>
            <a:xfrm>
              <a:off x="19979365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78DFC0D-DFCA-C239-659D-EDB7C53C61D7}"/>
                </a:ext>
              </a:extLst>
            </p:cNvPr>
            <p:cNvSpPr/>
            <p:nvPr/>
          </p:nvSpPr>
          <p:spPr>
            <a:xfrm>
              <a:off x="21719702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F4B00406-302A-6F76-D99B-5705E1D1FFF8}"/>
                </a:ext>
              </a:extLst>
            </p:cNvPr>
            <p:cNvSpPr/>
            <p:nvPr/>
          </p:nvSpPr>
          <p:spPr>
            <a:xfrm>
              <a:off x="2084952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3C229242-6206-E5F2-B539-B89259F93A8A}"/>
                </a:ext>
              </a:extLst>
            </p:cNvPr>
            <p:cNvSpPr/>
            <p:nvPr/>
          </p:nvSpPr>
          <p:spPr>
            <a:xfrm>
              <a:off x="22589856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6E529A83-4FDD-0610-A851-C8730D1D817B}"/>
                </a:ext>
              </a:extLst>
            </p:cNvPr>
            <p:cNvSpPr/>
            <p:nvPr/>
          </p:nvSpPr>
          <p:spPr>
            <a:xfrm>
              <a:off x="23460039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39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39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069509CA-74E3-B077-3B23-5971A5290B81}"/>
                </a:ext>
              </a:extLst>
            </p:cNvPr>
            <p:cNvSpPr/>
            <p:nvPr/>
          </p:nvSpPr>
          <p:spPr>
            <a:xfrm>
              <a:off x="2433019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14D5C593-DEC1-8850-4490-F7643075BD95}"/>
                </a:ext>
              </a:extLst>
            </p:cNvPr>
            <p:cNvSpPr/>
            <p:nvPr/>
          </p:nvSpPr>
          <p:spPr>
            <a:xfrm>
              <a:off x="83576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DC4D929-2359-69D2-F337-80D784FC3FEB}"/>
                </a:ext>
              </a:extLst>
            </p:cNvPr>
            <p:cNvSpPr/>
            <p:nvPr/>
          </p:nvSpPr>
          <p:spPr>
            <a:xfrm>
              <a:off x="-34398" y="7189838"/>
              <a:ext cx="435090" cy="435077"/>
            </a:xfrm>
            <a:custGeom>
              <a:avLst/>
              <a:gdLst>
                <a:gd name="connsiteX0" fmla="*/ 0 w 435090"/>
                <a:gd name="connsiteY0" fmla="*/ 435077 h 435077"/>
                <a:gd name="connsiteX1" fmla="*/ 217525 w 435090"/>
                <a:gd name="connsiteY1" fmla="*/ 435077 h 435077"/>
                <a:gd name="connsiteX2" fmla="*/ 217525 w 435090"/>
                <a:gd name="connsiteY2" fmla="*/ 217539 h 435077"/>
                <a:gd name="connsiteX3" fmla="*/ 0 w 435090"/>
                <a:gd name="connsiteY3" fmla="*/ 435077 h 435077"/>
                <a:gd name="connsiteX4" fmla="*/ 217525 w 435090"/>
                <a:gd name="connsiteY4" fmla="*/ 0 h 435077"/>
                <a:gd name="connsiteX5" fmla="*/ 3 w 435090"/>
                <a:gd name="connsiteY5" fmla="*/ 0 h 435077"/>
                <a:gd name="connsiteX6" fmla="*/ 217525 w 435090"/>
                <a:gd name="connsiteY6" fmla="*/ 217539 h 435077"/>
                <a:gd name="connsiteX7" fmla="*/ 217525 w 435090"/>
                <a:gd name="connsiteY7" fmla="*/ 0 h 435077"/>
                <a:gd name="connsiteX8" fmla="*/ 435091 w 435090"/>
                <a:gd name="connsiteY8" fmla="*/ 435077 h 435077"/>
                <a:gd name="connsiteX9" fmla="*/ 217552 w 435090"/>
                <a:gd name="connsiteY9" fmla="*/ 435077 h 435077"/>
                <a:gd name="connsiteX10" fmla="*/ 435091 w 435090"/>
                <a:gd name="connsiteY10" fmla="*/ 217539 h 435077"/>
                <a:gd name="connsiteX11" fmla="*/ 435091 w 435090"/>
                <a:gd name="connsiteY11" fmla="*/ 435077 h 435077"/>
                <a:gd name="connsiteX12" fmla="*/ 435091 w 435090"/>
                <a:gd name="connsiteY12" fmla="*/ 0 h 435077"/>
                <a:gd name="connsiteX13" fmla="*/ 217552 w 435090"/>
                <a:gd name="connsiteY13" fmla="*/ 0 h 435077"/>
                <a:gd name="connsiteX14" fmla="*/ 435091 w 435090"/>
                <a:gd name="connsiteY14" fmla="*/ 217539 h 435077"/>
                <a:gd name="connsiteX15" fmla="*/ 435091 w 43509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7">
                  <a:moveTo>
                    <a:pt x="0" y="435077"/>
                  </a:moveTo>
                  <a:lnTo>
                    <a:pt x="217525" y="435077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  <a:moveTo>
                    <a:pt x="217525" y="0"/>
                  </a:moveTo>
                  <a:lnTo>
                    <a:pt x="3" y="0"/>
                  </a:lnTo>
                  <a:lnTo>
                    <a:pt x="217525" y="217539"/>
                  </a:lnTo>
                  <a:lnTo>
                    <a:pt x="217525" y="0"/>
                  </a:lnTo>
                  <a:close/>
                  <a:moveTo>
                    <a:pt x="435091" y="435077"/>
                  </a:moveTo>
                  <a:lnTo>
                    <a:pt x="217552" y="435077"/>
                  </a:lnTo>
                  <a:lnTo>
                    <a:pt x="435091" y="217539"/>
                  </a:lnTo>
                  <a:lnTo>
                    <a:pt x="435091" y="435077"/>
                  </a:lnTo>
                  <a:close/>
                  <a:moveTo>
                    <a:pt x="435091" y="0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435091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6480F02E-401B-2275-BC70-52144BD4F0CC}"/>
                </a:ext>
              </a:extLst>
            </p:cNvPr>
            <p:cNvSpPr/>
            <p:nvPr/>
          </p:nvSpPr>
          <p:spPr>
            <a:xfrm>
              <a:off x="1705924" y="7189838"/>
              <a:ext cx="435077" cy="435077"/>
            </a:xfrm>
            <a:custGeom>
              <a:avLst/>
              <a:gdLst>
                <a:gd name="connsiteX0" fmla="*/ 371366 w 435077"/>
                <a:gd name="connsiteY0" fmla="*/ 63711 h 435077"/>
                <a:gd name="connsiteX1" fmla="*/ 435077 w 435077"/>
                <a:gd name="connsiteY1" fmla="*/ 217539 h 435077"/>
                <a:gd name="connsiteX2" fmla="*/ 218952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6152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1 h 435077"/>
                <a:gd name="connsiteX11" fmla="*/ 217539 w 435077"/>
                <a:gd name="connsiteY11" fmla="*/ 0 h 435077"/>
                <a:gd name="connsiteX12" fmla="*/ 371366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1"/>
                  </a:moveTo>
                  <a:cubicBezTo>
                    <a:pt x="412154" y="104527"/>
                    <a:pt x="435077" y="159836"/>
                    <a:pt x="435077" y="217539"/>
                  </a:cubicBezTo>
                  <a:lnTo>
                    <a:pt x="218952" y="217539"/>
                  </a:lnTo>
                  <a:cubicBezTo>
                    <a:pt x="276138" y="217920"/>
                    <a:pt x="330903" y="240788"/>
                    <a:pt x="371366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1" y="281250"/>
                  </a:cubicBezTo>
                  <a:cubicBezTo>
                    <a:pt x="104201" y="240788"/>
                    <a:pt x="158966" y="217920"/>
                    <a:pt x="216152" y="217539"/>
                  </a:cubicBezTo>
                  <a:lnTo>
                    <a:pt x="0" y="217539"/>
                  </a:lnTo>
                  <a:cubicBezTo>
                    <a:pt x="0" y="159836"/>
                    <a:pt x="22923" y="104527"/>
                    <a:pt x="63711" y="63711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2773E8F4-3190-CA5D-8C13-A693077DF392}"/>
                </a:ext>
              </a:extLst>
            </p:cNvPr>
            <p:cNvSpPr/>
            <p:nvPr/>
          </p:nvSpPr>
          <p:spPr>
            <a:xfrm>
              <a:off x="2576106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50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5D4B4103-29BB-EE15-A876-879B4AE0000D}"/>
                </a:ext>
              </a:extLst>
            </p:cNvPr>
            <p:cNvSpPr/>
            <p:nvPr/>
          </p:nvSpPr>
          <p:spPr>
            <a:xfrm>
              <a:off x="4316416" y="7189838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D170570-D51A-6C68-273B-E76C9C9462B3}"/>
                </a:ext>
              </a:extLst>
            </p:cNvPr>
            <p:cNvSpPr/>
            <p:nvPr/>
          </p:nvSpPr>
          <p:spPr>
            <a:xfrm>
              <a:off x="3446261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6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6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6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6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3CA358EF-0C33-67AB-618F-466884438831}"/>
                </a:ext>
              </a:extLst>
            </p:cNvPr>
            <p:cNvSpPr/>
            <p:nvPr/>
          </p:nvSpPr>
          <p:spPr>
            <a:xfrm>
              <a:off x="5186597" y="7189838"/>
              <a:ext cx="435077" cy="435077"/>
            </a:xfrm>
            <a:custGeom>
              <a:avLst/>
              <a:gdLst>
                <a:gd name="connsiteX0" fmla="*/ 371366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6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8" y="217920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5" y="240788"/>
                    <a:pt x="158939" y="217920"/>
                    <a:pt x="216125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3C92F9E4-676A-7493-5B61-58387A151295}"/>
                </a:ext>
              </a:extLst>
            </p:cNvPr>
            <p:cNvSpPr/>
            <p:nvPr/>
          </p:nvSpPr>
          <p:spPr>
            <a:xfrm>
              <a:off x="6056752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D9C676D-DAF6-25A0-8189-7C644A59FAF5}"/>
                </a:ext>
              </a:extLst>
            </p:cNvPr>
            <p:cNvSpPr/>
            <p:nvPr/>
          </p:nvSpPr>
          <p:spPr>
            <a:xfrm>
              <a:off x="779706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31EAAE1C-562F-B188-BF4E-390098A59776}"/>
                </a:ext>
              </a:extLst>
            </p:cNvPr>
            <p:cNvSpPr/>
            <p:nvPr/>
          </p:nvSpPr>
          <p:spPr>
            <a:xfrm>
              <a:off x="6926907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E061909F-AF53-68C1-5DE7-B2C6B8B6E7D5}"/>
                </a:ext>
              </a:extLst>
            </p:cNvPr>
            <p:cNvSpPr/>
            <p:nvPr/>
          </p:nvSpPr>
          <p:spPr>
            <a:xfrm>
              <a:off x="8667217" y="7189838"/>
              <a:ext cx="435104" cy="435077"/>
            </a:xfrm>
            <a:custGeom>
              <a:avLst/>
              <a:gdLst>
                <a:gd name="connsiteX0" fmla="*/ 371366 w 435104"/>
                <a:gd name="connsiteY0" fmla="*/ 63711 h 435077"/>
                <a:gd name="connsiteX1" fmla="*/ 435077 w 435104"/>
                <a:gd name="connsiteY1" fmla="*/ 217539 h 435077"/>
                <a:gd name="connsiteX2" fmla="*/ 218953 w 435104"/>
                <a:gd name="connsiteY2" fmla="*/ 217539 h 435077"/>
                <a:gd name="connsiteX3" fmla="*/ 371366 w 435104"/>
                <a:gd name="connsiteY3" fmla="*/ 281250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0 h 435077"/>
                <a:gd name="connsiteX8" fmla="*/ 216152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1 h 435077"/>
                <a:gd name="connsiteX11" fmla="*/ 217539 w 435104"/>
                <a:gd name="connsiteY11" fmla="*/ 0 h 435077"/>
                <a:gd name="connsiteX12" fmla="*/ 371366 w 435104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1"/>
                  </a:moveTo>
                  <a:cubicBezTo>
                    <a:pt x="412182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8" y="217920"/>
                    <a:pt x="330904" y="240788"/>
                    <a:pt x="371366" y="281250"/>
                  </a:cubicBezTo>
                  <a:cubicBezTo>
                    <a:pt x="412182" y="322039"/>
                    <a:pt x="435105" y="377375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75"/>
                    <a:pt x="22924" y="322039"/>
                    <a:pt x="63739" y="281250"/>
                  </a:cubicBezTo>
                  <a:cubicBezTo>
                    <a:pt x="104201" y="240788"/>
                    <a:pt x="158967" y="217920"/>
                    <a:pt x="216152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39" y="63711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3E3A46E8-01DF-DAD1-ED0F-2C40B3B1F4CB}"/>
                </a:ext>
              </a:extLst>
            </p:cNvPr>
            <p:cNvSpPr/>
            <p:nvPr/>
          </p:nvSpPr>
          <p:spPr>
            <a:xfrm>
              <a:off x="953739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50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BD6FFCE3-76AA-B35E-E078-0B409BFA58B3}"/>
                </a:ext>
              </a:extLst>
            </p:cNvPr>
            <p:cNvSpPr/>
            <p:nvPr/>
          </p:nvSpPr>
          <p:spPr>
            <a:xfrm>
              <a:off x="1127770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673B9B1-15E5-B74E-B039-2FE23F89C002}"/>
                </a:ext>
              </a:extLst>
            </p:cNvPr>
            <p:cNvSpPr/>
            <p:nvPr/>
          </p:nvSpPr>
          <p:spPr>
            <a:xfrm>
              <a:off x="1040755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66F7C7CD-939A-FCEA-7F27-48B3E8D48A62}"/>
                </a:ext>
              </a:extLst>
            </p:cNvPr>
            <p:cNvSpPr/>
            <p:nvPr/>
          </p:nvSpPr>
          <p:spPr>
            <a:xfrm>
              <a:off x="12147864" y="7189838"/>
              <a:ext cx="435103" cy="435077"/>
            </a:xfrm>
            <a:custGeom>
              <a:avLst/>
              <a:gdLst>
                <a:gd name="connsiteX0" fmla="*/ 371365 w 435103"/>
                <a:gd name="connsiteY0" fmla="*/ 63711 h 435077"/>
                <a:gd name="connsiteX1" fmla="*/ 435077 w 435103"/>
                <a:gd name="connsiteY1" fmla="*/ 217539 h 435077"/>
                <a:gd name="connsiteX2" fmla="*/ 218953 w 435103"/>
                <a:gd name="connsiteY2" fmla="*/ 217539 h 435077"/>
                <a:gd name="connsiteX3" fmla="*/ 371365 w 435103"/>
                <a:gd name="connsiteY3" fmla="*/ 281250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0 h 435077"/>
                <a:gd name="connsiteX8" fmla="*/ 216151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1 h 435077"/>
                <a:gd name="connsiteX11" fmla="*/ 217539 w 435103"/>
                <a:gd name="connsiteY11" fmla="*/ 0 h 435077"/>
                <a:gd name="connsiteX12" fmla="*/ 371365 w 435103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1"/>
                  </a:moveTo>
                  <a:cubicBezTo>
                    <a:pt x="412180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7" y="217920"/>
                    <a:pt x="330902" y="240788"/>
                    <a:pt x="371365" y="281250"/>
                  </a:cubicBezTo>
                  <a:cubicBezTo>
                    <a:pt x="412180" y="322039"/>
                    <a:pt x="435104" y="377375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75"/>
                    <a:pt x="22922" y="322039"/>
                    <a:pt x="63739" y="281250"/>
                  </a:cubicBezTo>
                  <a:cubicBezTo>
                    <a:pt x="104200" y="240788"/>
                    <a:pt x="158965" y="217920"/>
                    <a:pt x="216151" y="217539"/>
                  </a:cubicBezTo>
                  <a:lnTo>
                    <a:pt x="0" y="217539"/>
                  </a:lnTo>
                  <a:cubicBezTo>
                    <a:pt x="0" y="159836"/>
                    <a:pt x="22922" y="104527"/>
                    <a:pt x="63739" y="63711"/>
                  </a:cubicBezTo>
                  <a:cubicBezTo>
                    <a:pt x="104527" y="22923"/>
                    <a:pt x="159863" y="0"/>
                    <a:pt x="217539" y="0"/>
                  </a:cubicBezTo>
                  <a:cubicBezTo>
                    <a:pt x="275239" y="0"/>
                    <a:pt x="330577" y="22923"/>
                    <a:pt x="371365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48FAFDAC-D040-6F5B-98F0-EA563843871B}"/>
                </a:ext>
              </a:extLst>
            </p:cNvPr>
            <p:cNvSpPr/>
            <p:nvPr/>
          </p:nvSpPr>
          <p:spPr>
            <a:xfrm>
              <a:off x="13017991" y="7189811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795FA222-3493-42A7-695F-1584CC3B8CBF}"/>
                </a:ext>
              </a:extLst>
            </p:cNvPr>
            <p:cNvSpPr/>
            <p:nvPr/>
          </p:nvSpPr>
          <p:spPr>
            <a:xfrm>
              <a:off x="1475838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09E33D7-B077-522E-AFD0-FA35145B8A1D}"/>
                </a:ext>
              </a:extLst>
            </p:cNvPr>
            <p:cNvSpPr/>
            <p:nvPr/>
          </p:nvSpPr>
          <p:spPr>
            <a:xfrm>
              <a:off x="13888200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7780E74-9A2F-9B80-0DA9-8562E70022D2}"/>
                </a:ext>
              </a:extLst>
            </p:cNvPr>
            <p:cNvSpPr/>
            <p:nvPr/>
          </p:nvSpPr>
          <p:spPr>
            <a:xfrm>
              <a:off x="15628536" y="7189838"/>
              <a:ext cx="435077" cy="435077"/>
            </a:xfrm>
            <a:custGeom>
              <a:avLst/>
              <a:gdLst>
                <a:gd name="connsiteX0" fmla="*/ 371367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50 h 435077"/>
                <a:gd name="connsiteX8" fmla="*/ 216153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7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9" y="217920"/>
                    <a:pt x="330904" y="240788"/>
                    <a:pt x="371367" y="281250"/>
                  </a:cubicBezTo>
                  <a:cubicBezTo>
                    <a:pt x="412182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39" y="281250"/>
                  </a:cubicBezTo>
                  <a:cubicBezTo>
                    <a:pt x="104202" y="240788"/>
                    <a:pt x="158967" y="217920"/>
                    <a:pt x="216153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27" y="22923"/>
                    <a:pt x="159865" y="0"/>
                    <a:pt x="217539" y="0"/>
                  </a:cubicBezTo>
                  <a:cubicBezTo>
                    <a:pt x="275241" y="0"/>
                    <a:pt x="330578" y="22923"/>
                    <a:pt x="371367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7831E10-CFEC-4A62-0141-C03B35AF42D4}"/>
                </a:ext>
              </a:extLst>
            </p:cNvPr>
            <p:cNvSpPr/>
            <p:nvPr/>
          </p:nvSpPr>
          <p:spPr>
            <a:xfrm>
              <a:off x="1649871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49 w 435077"/>
                <a:gd name="connsiteY7" fmla="*/ 217539 h 435077"/>
                <a:gd name="connsiteX8" fmla="*/ 435077 w 435077"/>
                <a:gd name="connsiteY8" fmla="*/ 217539 h 435077"/>
                <a:gd name="connsiteX9" fmla="*/ 435049 w 435077"/>
                <a:gd name="connsiteY9" fmla="*/ 217539 h 435077"/>
                <a:gd name="connsiteX10" fmla="*/ 435077 w 435077"/>
                <a:gd name="connsiteY10" fmla="*/ 217539 h 435077"/>
                <a:gd name="connsiteX11" fmla="*/ 435049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8FF471B5-9678-70C0-D9C1-3D747423214C}"/>
                </a:ext>
              </a:extLst>
            </p:cNvPr>
            <p:cNvSpPr/>
            <p:nvPr/>
          </p:nvSpPr>
          <p:spPr>
            <a:xfrm>
              <a:off x="1823902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13CE4D6-0649-0B8E-2955-57A7EDBCF439}"/>
                </a:ext>
              </a:extLst>
            </p:cNvPr>
            <p:cNvSpPr/>
            <p:nvPr/>
          </p:nvSpPr>
          <p:spPr>
            <a:xfrm>
              <a:off x="1736887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1B56048-B593-C6C9-9BA0-1307520AF32B}"/>
                </a:ext>
              </a:extLst>
            </p:cNvPr>
            <p:cNvSpPr/>
            <p:nvPr/>
          </p:nvSpPr>
          <p:spPr>
            <a:xfrm>
              <a:off x="19109210" y="7189838"/>
              <a:ext cx="435077" cy="435077"/>
            </a:xfrm>
            <a:custGeom>
              <a:avLst/>
              <a:gdLst>
                <a:gd name="connsiteX0" fmla="*/ 371339 w 435077"/>
                <a:gd name="connsiteY0" fmla="*/ 63711 h 435077"/>
                <a:gd name="connsiteX1" fmla="*/ 435077 w 435077"/>
                <a:gd name="connsiteY1" fmla="*/ 217539 h 435077"/>
                <a:gd name="connsiteX2" fmla="*/ 218926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39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1"/>
                  </a:moveTo>
                  <a:cubicBezTo>
                    <a:pt x="412154" y="104527"/>
                    <a:pt x="435077" y="159836"/>
                    <a:pt x="435077" y="217539"/>
                  </a:cubicBezTo>
                  <a:lnTo>
                    <a:pt x="218926" y="217539"/>
                  </a:lnTo>
                  <a:cubicBezTo>
                    <a:pt x="276111" y="217920"/>
                    <a:pt x="330877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40" y="217920"/>
                    <a:pt x="216125" y="217539"/>
                  </a:cubicBezTo>
                  <a:lnTo>
                    <a:pt x="0" y="217539"/>
                  </a:lnTo>
                  <a:cubicBezTo>
                    <a:pt x="0" y="159836"/>
                    <a:pt x="22895" y="104527"/>
                    <a:pt x="63712" y="63711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5" y="0"/>
                    <a:pt x="330550" y="22923"/>
                    <a:pt x="371339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80617A65-22F4-1EC4-0DDA-912836097304}"/>
                </a:ext>
              </a:extLst>
            </p:cNvPr>
            <p:cNvSpPr/>
            <p:nvPr/>
          </p:nvSpPr>
          <p:spPr>
            <a:xfrm>
              <a:off x="19979365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8281A03-B8B8-C1CE-FCD5-318169E97869}"/>
                </a:ext>
              </a:extLst>
            </p:cNvPr>
            <p:cNvSpPr/>
            <p:nvPr/>
          </p:nvSpPr>
          <p:spPr>
            <a:xfrm>
              <a:off x="2171970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06B3F0FE-10C9-617E-48FD-3A13629B48D9}"/>
                </a:ext>
              </a:extLst>
            </p:cNvPr>
            <p:cNvSpPr/>
            <p:nvPr/>
          </p:nvSpPr>
          <p:spPr>
            <a:xfrm>
              <a:off x="20849520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D46BFB5-3542-4A89-ED03-571AAEB8AC0F}"/>
                </a:ext>
              </a:extLst>
            </p:cNvPr>
            <p:cNvSpPr/>
            <p:nvPr/>
          </p:nvSpPr>
          <p:spPr>
            <a:xfrm>
              <a:off x="22589856" y="7189838"/>
              <a:ext cx="435077" cy="435077"/>
            </a:xfrm>
            <a:custGeom>
              <a:avLst/>
              <a:gdLst>
                <a:gd name="connsiteX0" fmla="*/ 371367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53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7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9" y="217920"/>
                    <a:pt x="330904" y="240788"/>
                    <a:pt x="371367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202" y="240788"/>
                    <a:pt x="158967" y="217920"/>
                    <a:pt x="216153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29" y="22923"/>
                    <a:pt x="159838" y="0"/>
                    <a:pt x="217539" y="0"/>
                  </a:cubicBezTo>
                  <a:cubicBezTo>
                    <a:pt x="275241" y="0"/>
                    <a:pt x="330578" y="22923"/>
                    <a:pt x="371367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6599184E-8381-42DF-745D-1665EFF7BFB6}"/>
                </a:ext>
              </a:extLst>
            </p:cNvPr>
            <p:cNvSpPr/>
            <p:nvPr/>
          </p:nvSpPr>
          <p:spPr>
            <a:xfrm>
              <a:off x="2346003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10 w 435077"/>
                <a:gd name="connsiteY5" fmla="*/ 435077 h 435077"/>
                <a:gd name="connsiteX6" fmla="*/ 217510 w 435077"/>
                <a:gd name="connsiteY6" fmla="*/ 435077 h 435077"/>
                <a:gd name="connsiteX7" fmla="*/ 435049 w 435077"/>
                <a:gd name="connsiteY7" fmla="*/ 217539 h 435077"/>
                <a:gd name="connsiteX8" fmla="*/ 435077 w 435077"/>
                <a:gd name="connsiteY8" fmla="*/ 217539 h 435077"/>
                <a:gd name="connsiteX9" fmla="*/ 435049 w 435077"/>
                <a:gd name="connsiteY9" fmla="*/ 217539 h 435077"/>
                <a:gd name="connsiteX10" fmla="*/ 435049 w 435077"/>
                <a:gd name="connsiteY10" fmla="*/ 217539 h 435077"/>
                <a:gd name="connsiteX11" fmla="*/ 435049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10" y="435077"/>
                  </a:lnTo>
                  <a:lnTo>
                    <a:pt x="217510" y="43507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49" y="217539"/>
                  </a:lnTo>
                  <a:lnTo>
                    <a:pt x="435049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2535C708-7D03-3411-79E2-3C2F8DD2E42D}"/>
                </a:ext>
              </a:extLst>
            </p:cNvPr>
            <p:cNvSpPr/>
            <p:nvPr/>
          </p:nvSpPr>
          <p:spPr>
            <a:xfrm>
              <a:off x="2433019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806D26D-8065-F515-8CF9-6402EE3071C8}"/>
                </a:ext>
              </a:extLst>
            </p:cNvPr>
            <p:cNvSpPr/>
            <p:nvPr/>
          </p:nvSpPr>
          <p:spPr>
            <a:xfrm>
              <a:off x="83576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4B485B1-2C19-DD7C-E41C-9C2CF6CBAA34}"/>
                </a:ext>
              </a:extLst>
            </p:cNvPr>
            <p:cNvSpPr/>
            <p:nvPr/>
          </p:nvSpPr>
          <p:spPr>
            <a:xfrm>
              <a:off x="-34398" y="8059993"/>
              <a:ext cx="435090" cy="435077"/>
            </a:xfrm>
            <a:custGeom>
              <a:avLst/>
              <a:gdLst>
                <a:gd name="connsiteX0" fmla="*/ 217552 w 435090"/>
                <a:gd name="connsiteY0" fmla="*/ 435077 h 435077"/>
                <a:gd name="connsiteX1" fmla="*/ 217552 w 435090"/>
                <a:gd name="connsiteY1" fmla="*/ 0 h 435077"/>
                <a:gd name="connsiteX2" fmla="*/ 435091 w 435090"/>
                <a:gd name="connsiteY2" fmla="*/ 217539 h 435077"/>
                <a:gd name="connsiteX3" fmla="*/ 217552 w 435090"/>
                <a:gd name="connsiteY3" fmla="*/ 435077 h 435077"/>
                <a:gd name="connsiteX4" fmla="*/ 0 w 435090"/>
                <a:gd name="connsiteY4" fmla="*/ 435077 h 435077"/>
                <a:gd name="connsiteX5" fmla="*/ 0 w 435090"/>
                <a:gd name="connsiteY5" fmla="*/ 27 h 435077"/>
                <a:gd name="connsiteX6" fmla="*/ 217525 w 435090"/>
                <a:gd name="connsiteY6" fmla="*/ 217566 h 435077"/>
                <a:gd name="connsiteX7" fmla="*/ 0 w 435090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90" h="435077">
                  <a:moveTo>
                    <a:pt x="217552" y="435077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217552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25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D9C5F67A-2F21-3C87-7F00-4AA94D404C45}"/>
                </a:ext>
              </a:extLst>
            </p:cNvPr>
            <p:cNvSpPr/>
            <p:nvPr/>
          </p:nvSpPr>
          <p:spPr>
            <a:xfrm>
              <a:off x="1705924" y="805999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3E409AAD-E452-8729-E823-55FD9C9B5E80}"/>
                </a:ext>
              </a:extLst>
            </p:cNvPr>
            <p:cNvSpPr/>
            <p:nvPr/>
          </p:nvSpPr>
          <p:spPr>
            <a:xfrm>
              <a:off x="2576106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48206257-C177-E9F5-F6D6-B90C13D154CE}"/>
                </a:ext>
              </a:extLst>
            </p:cNvPr>
            <p:cNvSpPr/>
            <p:nvPr/>
          </p:nvSpPr>
          <p:spPr>
            <a:xfrm>
              <a:off x="4316416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48FBEA84-A691-AF7A-C689-5CD4C4C56F40}"/>
                </a:ext>
              </a:extLst>
            </p:cNvPr>
            <p:cNvSpPr/>
            <p:nvPr/>
          </p:nvSpPr>
          <p:spPr>
            <a:xfrm>
              <a:off x="3446261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F6B0AFEC-9A2D-0EF6-A472-8FD63CD3FCE2}"/>
                </a:ext>
              </a:extLst>
            </p:cNvPr>
            <p:cNvSpPr/>
            <p:nvPr/>
          </p:nvSpPr>
          <p:spPr>
            <a:xfrm>
              <a:off x="5186597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46C56C6-05EB-D9B1-660E-D1FE8678761F}"/>
                </a:ext>
              </a:extLst>
            </p:cNvPr>
            <p:cNvSpPr/>
            <p:nvPr/>
          </p:nvSpPr>
          <p:spPr>
            <a:xfrm>
              <a:off x="605675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DFEE5370-9C8F-6102-E73A-C9396B79209B}"/>
                </a:ext>
              </a:extLst>
            </p:cNvPr>
            <p:cNvSpPr/>
            <p:nvPr/>
          </p:nvSpPr>
          <p:spPr>
            <a:xfrm>
              <a:off x="779706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589DD3FA-F7EE-DB13-40FF-E65407A18FB1}"/>
                </a:ext>
              </a:extLst>
            </p:cNvPr>
            <p:cNvSpPr/>
            <p:nvPr/>
          </p:nvSpPr>
          <p:spPr>
            <a:xfrm>
              <a:off x="6926907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97AE84CD-1C85-E7FB-0134-1BDB5E27F985}"/>
                </a:ext>
              </a:extLst>
            </p:cNvPr>
            <p:cNvSpPr/>
            <p:nvPr/>
          </p:nvSpPr>
          <p:spPr>
            <a:xfrm>
              <a:off x="8667217" y="805999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9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2" y="322066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1BD8892B-D91A-80A7-857F-EEB6ABC15B34}"/>
                </a:ext>
              </a:extLst>
            </p:cNvPr>
            <p:cNvSpPr/>
            <p:nvPr/>
          </p:nvSpPr>
          <p:spPr>
            <a:xfrm>
              <a:off x="953739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E516960-B56E-0394-B180-AD9F14B5329B}"/>
                </a:ext>
              </a:extLst>
            </p:cNvPr>
            <p:cNvSpPr/>
            <p:nvPr/>
          </p:nvSpPr>
          <p:spPr>
            <a:xfrm>
              <a:off x="1127770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1FDE3508-EDAD-9049-33AD-09E9BA35926A}"/>
                </a:ext>
              </a:extLst>
            </p:cNvPr>
            <p:cNvSpPr/>
            <p:nvPr/>
          </p:nvSpPr>
          <p:spPr>
            <a:xfrm>
              <a:off x="1040755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04D54B80-C134-9A6B-972B-C0CF13911D54}"/>
                </a:ext>
              </a:extLst>
            </p:cNvPr>
            <p:cNvSpPr/>
            <p:nvPr/>
          </p:nvSpPr>
          <p:spPr>
            <a:xfrm>
              <a:off x="12147864" y="805999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0" y="113039"/>
                    <a:pt x="371365" y="153827"/>
                  </a:cubicBezTo>
                  <a:cubicBezTo>
                    <a:pt x="330577" y="194616"/>
                    <a:pt x="275239" y="217539"/>
                    <a:pt x="217539" y="217539"/>
                  </a:cubicBezTo>
                  <a:cubicBezTo>
                    <a:pt x="159863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0" y="322066"/>
                    <a:pt x="371365" y="281250"/>
                  </a:cubicBezTo>
                  <a:cubicBezTo>
                    <a:pt x="330577" y="240462"/>
                    <a:pt x="275239" y="217539"/>
                    <a:pt x="217539" y="217539"/>
                  </a:cubicBezTo>
                  <a:cubicBezTo>
                    <a:pt x="159863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3A4D39C-7A85-4CBD-879E-8D2A0EDCC5C4}"/>
                </a:ext>
              </a:extLst>
            </p:cNvPr>
            <p:cNvSpPr/>
            <p:nvPr/>
          </p:nvSpPr>
          <p:spPr>
            <a:xfrm>
              <a:off x="13018045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A338F298-FEB1-E57A-0634-2CE9107D3D5C}"/>
                </a:ext>
              </a:extLst>
            </p:cNvPr>
            <p:cNvSpPr/>
            <p:nvPr/>
          </p:nvSpPr>
          <p:spPr>
            <a:xfrm>
              <a:off x="1475838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4D45B50A-63F7-97DF-EBD8-4ACAE4D1E5E9}"/>
                </a:ext>
              </a:extLst>
            </p:cNvPr>
            <p:cNvSpPr/>
            <p:nvPr/>
          </p:nvSpPr>
          <p:spPr>
            <a:xfrm>
              <a:off x="13888200" y="8059993"/>
              <a:ext cx="435103" cy="435077"/>
            </a:xfrm>
            <a:custGeom>
              <a:avLst/>
              <a:gdLst>
                <a:gd name="connsiteX0" fmla="*/ 217565 w 435103"/>
                <a:gd name="connsiteY0" fmla="*/ 435077 h 435077"/>
                <a:gd name="connsiteX1" fmla="*/ 217565 w 435103"/>
                <a:gd name="connsiteY1" fmla="*/ 0 h 435077"/>
                <a:gd name="connsiteX2" fmla="*/ 435104 w 435103"/>
                <a:gd name="connsiteY2" fmla="*/ 217539 h 435077"/>
                <a:gd name="connsiteX3" fmla="*/ 217565 w 435103"/>
                <a:gd name="connsiteY3" fmla="*/ 435077 h 435077"/>
                <a:gd name="connsiteX4" fmla="*/ 0 w 435103"/>
                <a:gd name="connsiteY4" fmla="*/ 435077 h 435077"/>
                <a:gd name="connsiteX5" fmla="*/ 0 w 435103"/>
                <a:gd name="connsiteY5" fmla="*/ 27 h 435077"/>
                <a:gd name="connsiteX6" fmla="*/ 217539 w 435103"/>
                <a:gd name="connsiteY6" fmla="*/ 217566 h 435077"/>
                <a:gd name="connsiteX7" fmla="*/ 0 w 43510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3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104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6E4DB89D-29D1-2692-8E8B-242BE9D5390C}"/>
                </a:ext>
              </a:extLst>
            </p:cNvPr>
            <p:cNvSpPr/>
            <p:nvPr/>
          </p:nvSpPr>
          <p:spPr>
            <a:xfrm>
              <a:off x="15628536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5" y="217539"/>
                    <a:pt x="104527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5" y="217539"/>
                    <a:pt x="104527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68BF470E-7491-3A16-15CB-D923A1B72AE8}"/>
                </a:ext>
              </a:extLst>
            </p:cNvPr>
            <p:cNvSpPr/>
            <p:nvPr/>
          </p:nvSpPr>
          <p:spPr>
            <a:xfrm>
              <a:off x="1649871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1F86149C-A3EF-E9BF-CC02-70F54F718645}"/>
                </a:ext>
              </a:extLst>
            </p:cNvPr>
            <p:cNvSpPr/>
            <p:nvPr/>
          </p:nvSpPr>
          <p:spPr>
            <a:xfrm>
              <a:off x="1823902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C43356F1-358F-891B-FB2B-1343945D6DBE}"/>
                </a:ext>
              </a:extLst>
            </p:cNvPr>
            <p:cNvSpPr/>
            <p:nvPr/>
          </p:nvSpPr>
          <p:spPr>
            <a:xfrm>
              <a:off x="1736887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6C9809AE-A24C-C819-F254-B9E0C99A54A0}"/>
                </a:ext>
              </a:extLst>
            </p:cNvPr>
            <p:cNvSpPr/>
            <p:nvPr/>
          </p:nvSpPr>
          <p:spPr>
            <a:xfrm>
              <a:off x="19109210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2467DC7F-0C17-0C24-7913-1655EE6D3E21}"/>
                </a:ext>
              </a:extLst>
            </p:cNvPr>
            <p:cNvSpPr/>
            <p:nvPr/>
          </p:nvSpPr>
          <p:spPr>
            <a:xfrm>
              <a:off x="19979365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1DFB981-9C2D-FB29-E258-D0D3505C76E7}"/>
                </a:ext>
              </a:extLst>
            </p:cNvPr>
            <p:cNvSpPr/>
            <p:nvPr/>
          </p:nvSpPr>
          <p:spPr>
            <a:xfrm>
              <a:off x="2171970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BB9F65C0-5D72-C915-E9AD-AA0240DC1D76}"/>
                </a:ext>
              </a:extLst>
            </p:cNvPr>
            <p:cNvSpPr/>
            <p:nvPr/>
          </p:nvSpPr>
          <p:spPr>
            <a:xfrm>
              <a:off x="20849520" y="8059993"/>
              <a:ext cx="435077" cy="435077"/>
            </a:xfrm>
            <a:custGeom>
              <a:avLst/>
              <a:gdLst>
                <a:gd name="connsiteX0" fmla="*/ 217565 w 435077"/>
                <a:gd name="connsiteY0" fmla="*/ 435077 h 435077"/>
                <a:gd name="connsiteX1" fmla="*/ 217565 w 435077"/>
                <a:gd name="connsiteY1" fmla="*/ 0 h 435077"/>
                <a:gd name="connsiteX2" fmla="*/ 435077 w 435077"/>
                <a:gd name="connsiteY2" fmla="*/ 217539 h 435077"/>
                <a:gd name="connsiteX3" fmla="*/ 217565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9902B549-22A9-01AA-8F83-DD39CC6E3BB1}"/>
                </a:ext>
              </a:extLst>
            </p:cNvPr>
            <p:cNvSpPr/>
            <p:nvPr/>
          </p:nvSpPr>
          <p:spPr>
            <a:xfrm>
              <a:off x="22589856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38" y="217539"/>
                    <a:pt x="104529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38" y="217539"/>
                    <a:pt x="104529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1F5CB98A-8B57-778B-E4B8-9647175C2C5E}"/>
                </a:ext>
              </a:extLst>
            </p:cNvPr>
            <p:cNvSpPr/>
            <p:nvPr/>
          </p:nvSpPr>
          <p:spPr>
            <a:xfrm>
              <a:off x="23460011" y="8059993"/>
              <a:ext cx="435105" cy="435077"/>
            </a:xfrm>
            <a:custGeom>
              <a:avLst/>
              <a:gdLst>
                <a:gd name="connsiteX0" fmla="*/ 435106 w 435105"/>
                <a:gd name="connsiteY0" fmla="*/ 435077 h 435077"/>
                <a:gd name="connsiteX1" fmla="*/ 435106 w 435105"/>
                <a:gd name="connsiteY1" fmla="*/ 217566 h 435077"/>
                <a:gd name="connsiteX2" fmla="*/ 435106 w 435105"/>
                <a:gd name="connsiteY2" fmla="*/ 27 h 435077"/>
                <a:gd name="connsiteX3" fmla="*/ 217567 w 435105"/>
                <a:gd name="connsiteY3" fmla="*/ 27 h 435077"/>
                <a:gd name="connsiteX4" fmla="*/ 435106 w 435105"/>
                <a:gd name="connsiteY4" fmla="*/ 217566 h 435077"/>
                <a:gd name="connsiteX5" fmla="*/ 217567 w 435105"/>
                <a:gd name="connsiteY5" fmla="*/ 435077 h 435077"/>
                <a:gd name="connsiteX6" fmla="*/ 435106 w 435105"/>
                <a:gd name="connsiteY6" fmla="*/ 435077 h 435077"/>
                <a:gd name="connsiteX7" fmla="*/ 0 w 435105"/>
                <a:gd name="connsiteY7" fmla="*/ 217539 h 435077"/>
                <a:gd name="connsiteX8" fmla="*/ 0 w 435105"/>
                <a:gd name="connsiteY8" fmla="*/ 0 h 435077"/>
                <a:gd name="connsiteX9" fmla="*/ 217539 w 435105"/>
                <a:gd name="connsiteY9" fmla="*/ 217539 h 435077"/>
                <a:gd name="connsiteX10" fmla="*/ 0 w 435105"/>
                <a:gd name="connsiteY10" fmla="*/ 217539 h 435077"/>
                <a:gd name="connsiteX11" fmla="*/ 0 w 435105"/>
                <a:gd name="connsiteY11" fmla="*/ 435077 h 435077"/>
                <a:gd name="connsiteX12" fmla="*/ 0 w 435105"/>
                <a:gd name="connsiteY12" fmla="*/ 217539 h 435077"/>
                <a:gd name="connsiteX13" fmla="*/ 217539 w 435105"/>
                <a:gd name="connsiteY13" fmla="*/ 217539 h 435077"/>
                <a:gd name="connsiteX14" fmla="*/ 0 w 435105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5" h="435077">
                  <a:moveTo>
                    <a:pt x="435106" y="435077"/>
                  </a:moveTo>
                  <a:lnTo>
                    <a:pt x="435106" y="217566"/>
                  </a:lnTo>
                  <a:lnTo>
                    <a:pt x="435106" y="27"/>
                  </a:lnTo>
                  <a:lnTo>
                    <a:pt x="217567" y="27"/>
                  </a:lnTo>
                  <a:lnTo>
                    <a:pt x="435106" y="217566"/>
                  </a:lnTo>
                  <a:lnTo>
                    <a:pt x="217567" y="435077"/>
                  </a:lnTo>
                  <a:lnTo>
                    <a:pt x="435106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FF37818-17C4-6D3B-857F-FA0B61BA6EE2}"/>
                </a:ext>
              </a:extLst>
            </p:cNvPr>
            <p:cNvSpPr/>
            <p:nvPr/>
          </p:nvSpPr>
          <p:spPr>
            <a:xfrm>
              <a:off x="2433019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CB0CEF15-88FB-4FC1-FEB0-25DDD0D84C55}"/>
                </a:ext>
              </a:extLst>
            </p:cNvPr>
            <p:cNvSpPr/>
            <p:nvPr/>
          </p:nvSpPr>
          <p:spPr>
            <a:xfrm>
              <a:off x="83576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1 w 435077"/>
                <a:gd name="connsiteY1" fmla="*/ 435077 h 435104"/>
                <a:gd name="connsiteX2" fmla="*/ 217511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28F9EC96-C988-1222-BC77-DE1D9778E99B}"/>
                </a:ext>
              </a:extLst>
            </p:cNvPr>
            <p:cNvSpPr/>
            <p:nvPr/>
          </p:nvSpPr>
          <p:spPr>
            <a:xfrm>
              <a:off x="-34398" y="8930148"/>
              <a:ext cx="435063" cy="435077"/>
            </a:xfrm>
            <a:custGeom>
              <a:avLst/>
              <a:gdLst>
                <a:gd name="connsiteX0" fmla="*/ 217525 w 435063"/>
                <a:gd name="connsiteY0" fmla="*/ 217539 h 435077"/>
                <a:gd name="connsiteX1" fmla="*/ 217525 w 435063"/>
                <a:gd name="connsiteY1" fmla="*/ 0 h 435077"/>
                <a:gd name="connsiteX2" fmla="*/ 0 w 435063"/>
                <a:gd name="connsiteY2" fmla="*/ 0 h 435077"/>
                <a:gd name="connsiteX3" fmla="*/ 217525 w 435063"/>
                <a:gd name="connsiteY3" fmla="*/ 217539 h 435077"/>
                <a:gd name="connsiteX4" fmla="*/ 0 w 435063"/>
                <a:gd name="connsiteY4" fmla="*/ 435077 h 435077"/>
                <a:gd name="connsiteX5" fmla="*/ 217525 w 435063"/>
                <a:gd name="connsiteY5" fmla="*/ 435077 h 435077"/>
                <a:gd name="connsiteX6" fmla="*/ 217525 w 435063"/>
                <a:gd name="connsiteY6" fmla="*/ 435077 h 435077"/>
                <a:gd name="connsiteX7" fmla="*/ 435064 w 435063"/>
                <a:gd name="connsiteY7" fmla="*/ 217566 h 435077"/>
                <a:gd name="connsiteX8" fmla="*/ 435064 w 435063"/>
                <a:gd name="connsiteY8" fmla="*/ 217566 h 435077"/>
                <a:gd name="connsiteX9" fmla="*/ 435064 w 435063"/>
                <a:gd name="connsiteY9" fmla="*/ 217539 h 435077"/>
                <a:gd name="connsiteX10" fmla="*/ 435064 w 435063"/>
                <a:gd name="connsiteY10" fmla="*/ 217539 h 435077"/>
                <a:gd name="connsiteX11" fmla="*/ 435064 w 435063"/>
                <a:gd name="connsiteY11" fmla="*/ 217539 h 435077"/>
                <a:gd name="connsiteX12" fmla="*/ 217525 w 435063"/>
                <a:gd name="connsiteY12" fmla="*/ 27 h 435077"/>
                <a:gd name="connsiteX13" fmla="*/ 217525 w 435063"/>
                <a:gd name="connsiteY13" fmla="*/ 217539 h 435077"/>
                <a:gd name="connsiteX14" fmla="*/ 217525 w 435063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217525" y="217539"/>
                  </a:moveTo>
                  <a:lnTo>
                    <a:pt x="217525" y="0"/>
                  </a:ln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lnTo>
                    <a:pt x="217525" y="435077"/>
                  </a:lnTo>
                  <a:lnTo>
                    <a:pt x="217525" y="435077"/>
                  </a:lnTo>
                  <a:lnTo>
                    <a:pt x="435064" y="217566"/>
                  </a:lnTo>
                  <a:lnTo>
                    <a:pt x="435064" y="217566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217525" y="27"/>
                  </a:lnTo>
                  <a:lnTo>
                    <a:pt x="217525" y="217539"/>
                  </a:lnTo>
                  <a:lnTo>
                    <a:pt x="217525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9B74DBFE-75BC-4642-E426-6C7A39757628}"/>
                </a:ext>
              </a:extLst>
            </p:cNvPr>
            <p:cNvSpPr/>
            <p:nvPr/>
          </p:nvSpPr>
          <p:spPr>
            <a:xfrm>
              <a:off x="1705924" y="8930148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27 h 435077"/>
                <a:gd name="connsiteX5" fmla="*/ 435104 w 435104"/>
                <a:gd name="connsiteY5" fmla="*/ 217566 h 435077"/>
                <a:gd name="connsiteX6" fmla="*/ 217566 w 435104"/>
                <a:gd name="connsiteY6" fmla="*/ 27 h 435077"/>
                <a:gd name="connsiteX7" fmla="*/ 435104 w 435104"/>
                <a:gd name="connsiteY7" fmla="*/ 27 h 435077"/>
                <a:gd name="connsiteX8" fmla="*/ 217566 w 435104"/>
                <a:gd name="connsiteY8" fmla="*/ 435077 h 435077"/>
                <a:gd name="connsiteX9" fmla="*/ 435104 w 435104"/>
                <a:gd name="connsiteY9" fmla="*/ 217566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66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27"/>
                  </a:moveTo>
                  <a:lnTo>
                    <a:pt x="435104" y="217566"/>
                  </a:lnTo>
                  <a:lnTo>
                    <a:pt x="217566" y="27"/>
                  </a:lnTo>
                  <a:lnTo>
                    <a:pt x="435104" y="27"/>
                  </a:lnTo>
                  <a:close/>
                  <a:moveTo>
                    <a:pt x="217566" y="435077"/>
                  </a:moveTo>
                  <a:lnTo>
                    <a:pt x="435104" y="217566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66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91D0DB6E-87CB-4DE3-6CED-50778164910B}"/>
                </a:ext>
              </a:extLst>
            </p:cNvPr>
            <p:cNvSpPr/>
            <p:nvPr/>
          </p:nvSpPr>
          <p:spPr>
            <a:xfrm>
              <a:off x="2576106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2" y="63739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14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1CFDAF73-4C6F-636A-864E-C1F672192C6F}"/>
                </a:ext>
              </a:extLst>
            </p:cNvPr>
            <p:cNvSpPr/>
            <p:nvPr/>
          </p:nvSpPr>
          <p:spPr>
            <a:xfrm>
              <a:off x="4316442" y="8930148"/>
              <a:ext cx="435050" cy="435104"/>
            </a:xfrm>
            <a:custGeom>
              <a:avLst/>
              <a:gdLst>
                <a:gd name="connsiteX0" fmla="*/ 0 w 435050"/>
                <a:gd name="connsiteY0" fmla="*/ 435077 h 435104"/>
                <a:gd name="connsiteX1" fmla="*/ 217512 w 435050"/>
                <a:gd name="connsiteY1" fmla="*/ 435077 h 435104"/>
                <a:gd name="connsiteX2" fmla="*/ 217512 w 435050"/>
                <a:gd name="connsiteY2" fmla="*/ 217566 h 435104"/>
                <a:gd name="connsiteX3" fmla="*/ 0 w 435050"/>
                <a:gd name="connsiteY3" fmla="*/ 435077 h 435104"/>
                <a:gd name="connsiteX4" fmla="*/ 217512 w 435050"/>
                <a:gd name="connsiteY4" fmla="*/ 0 h 435104"/>
                <a:gd name="connsiteX5" fmla="*/ 0 w 435050"/>
                <a:gd name="connsiteY5" fmla="*/ 0 h 435104"/>
                <a:gd name="connsiteX6" fmla="*/ 217512 w 435050"/>
                <a:gd name="connsiteY6" fmla="*/ 217539 h 435104"/>
                <a:gd name="connsiteX7" fmla="*/ 217512 w 435050"/>
                <a:gd name="connsiteY7" fmla="*/ 0 h 435104"/>
                <a:gd name="connsiteX8" fmla="*/ 435051 w 435050"/>
                <a:gd name="connsiteY8" fmla="*/ 435105 h 435104"/>
                <a:gd name="connsiteX9" fmla="*/ 217539 w 435050"/>
                <a:gd name="connsiteY9" fmla="*/ 435105 h 435104"/>
                <a:gd name="connsiteX10" fmla="*/ 435051 w 435050"/>
                <a:gd name="connsiteY10" fmla="*/ 217566 h 435104"/>
                <a:gd name="connsiteX11" fmla="*/ 435051 w 435050"/>
                <a:gd name="connsiteY11" fmla="*/ 435105 h 435104"/>
                <a:gd name="connsiteX12" fmla="*/ 435051 w 435050"/>
                <a:gd name="connsiteY12" fmla="*/ 27 h 435104"/>
                <a:gd name="connsiteX13" fmla="*/ 217539 w 435050"/>
                <a:gd name="connsiteY13" fmla="*/ 27 h 435104"/>
                <a:gd name="connsiteX14" fmla="*/ 435051 w 435050"/>
                <a:gd name="connsiteY14" fmla="*/ 217539 h 435104"/>
                <a:gd name="connsiteX15" fmla="*/ 435051 w 435050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51" y="435105"/>
                  </a:moveTo>
                  <a:lnTo>
                    <a:pt x="217539" y="435105"/>
                  </a:lnTo>
                  <a:lnTo>
                    <a:pt x="435051" y="217566"/>
                  </a:lnTo>
                  <a:lnTo>
                    <a:pt x="435051" y="435105"/>
                  </a:lnTo>
                  <a:close/>
                  <a:moveTo>
                    <a:pt x="435051" y="27"/>
                  </a:moveTo>
                  <a:lnTo>
                    <a:pt x="217539" y="27"/>
                  </a:lnTo>
                  <a:lnTo>
                    <a:pt x="435051" y="217539"/>
                  </a:lnTo>
                  <a:lnTo>
                    <a:pt x="435051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418776E1-1FED-9CC9-14E0-8E1A481B810C}"/>
                </a:ext>
              </a:extLst>
            </p:cNvPr>
            <p:cNvSpPr/>
            <p:nvPr/>
          </p:nvSpPr>
          <p:spPr>
            <a:xfrm>
              <a:off x="3446261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1B4E590-C2F5-0F37-714F-9CA161A3F477}"/>
                </a:ext>
              </a:extLst>
            </p:cNvPr>
            <p:cNvSpPr/>
            <p:nvPr/>
          </p:nvSpPr>
          <p:spPr>
            <a:xfrm>
              <a:off x="5186597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E96B6B02-8A83-3B76-5D8D-F7D867E52F7A}"/>
                </a:ext>
              </a:extLst>
            </p:cNvPr>
            <p:cNvSpPr/>
            <p:nvPr/>
          </p:nvSpPr>
          <p:spPr>
            <a:xfrm>
              <a:off x="6056752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7F7E29E-D9FE-470D-2EBC-75008B0E5A56}"/>
                </a:ext>
              </a:extLst>
            </p:cNvPr>
            <p:cNvSpPr/>
            <p:nvPr/>
          </p:nvSpPr>
          <p:spPr>
            <a:xfrm>
              <a:off x="7797089" y="8930148"/>
              <a:ext cx="435050" cy="435104"/>
            </a:xfrm>
            <a:custGeom>
              <a:avLst/>
              <a:gdLst>
                <a:gd name="connsiteX0" fmla="*/ 0 w 435050"/>
                <a:gd name="connsiteY0" fmla="*/ 435077 h 435104"/>
                <a:gd name="connsiteX1" fmla="*/ 217511 w 435050"/>
                <a:gd name="connsiteY1" fmla="*/ 435077 h 435104"/>
                <a:gd name="connsiteX2" fmla="*/ 217511 w 435050"/>
                <a:gd name="connsiteY2" fmla="*/ 217566 h 435104"/>
                <a:gd name="connsiteX3" fmla="*/ 0 w 435050"/>
                <a:gd name="connsiteY3" fmla="*/ 435077 h 435104"/>
                <a:gd name="connsiteX4" fmla="*/ 217511 w 435050"/>
                <a:gd name="connsiteY4" fmla="*/ 0 h 435104"/>
                <a:gd name="connsiteX5" fmla="*/ 0 w 435050"/>
                <a:gd name="connsiteY5" fmla="*/ 0 h 435104"/>
                <a:gd name="connsiteX6" fmla="*/ 217511 w 435050"/>
                <a:gd name="connsiteY6" fmla="*/ 217539 h 435104"/>
                <a:gd name="connsiteX7" fmla="*/ 217511 w 435050"/>
                <a:gd name="connsiteY7" fmla="*/ 0 h 435104"/>
                <a:gd name="connsiteX8" fmla="*/ 435050 w 435050"/>
                <a:gd name="connsiteY8" fmla="*/ 435105 h 435104"/>
                <a:gd name="connsiteX9" fmla="*/ 217539 w 435050"/>
                <a:gd name="connsiteY9" fmla="*/ 435105 h 435104"/>
                <a:gd name="connsiteX10" fmla="*/ 435050 w 435050"/>
                <a:gd name="connsiteY10" fmla="*/ 217566 h 435104"/>
                <a:gd name="connsiteX11" fmla="*/ 435050 w 435050"/>
                <a:gd name="connsiteY11" fmla="*/ 435105 h 435104"/>
                <a:gd name="connsiteX12" fmla="*/ 435050 w 435050"/>
                <a:gd name="connsiteY12" fmla="*/ 27 h 435104"/>
                <a:gd name="connsiteX13" fmla="*/ 217539 w 435050"/>
                <a:gd name="connsiteY13" fmla="*/ 27 h 435104"/>
                <a:gd name="connsiteX14" fmla="*/ 435050 w 435050"/>
                <a:gd name="connsiteY14" fmla="*/ 217539 h 435104"/>
                <a:gd name="connsiteX15" fmla="*/ 435050 w 435050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104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50" y="435105"/>
                  </a:moveTo>
                  <a:lnTo>
                    <a:pt x="217539" y="435105"/>
                  </a:lnTo>
                  <a:lnTo>
                    <a:pt x="435050" y="217566"/>
                  </a:lnTo>
                  <a:lnTo>
                    <a:pt x="435050" y="435105"/>
                  </a:lnTo>
                  <a:close/>
                  <a:moveTo>
                    <a:pt x="435050" y="27"/>
                  </a:moveTo>
                  <a:lnTo>
                    <a:pt x="217539" y="27"/>
                  </a:lnTo>
                  <a:lnTo>
                    <a:pt x="435050" y="217539"/>
                  </a:lnTo>
                  <a:lnTo>
                    <a:pt x="435050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A0EF2E33-655E-6367-CC9D-1A98D2340C33}"/>
                </a:ext>
              </a:extLst>
            </p:cNvPr>
            <p:cNvSpPr/>
            <p:nvPr/>
          </p:nvSpPr>
          <p:spPr>
            <a:xfrm>
              <a:off x="6926907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5DADD265-44B7-13DF-2D08-3070A3B34287}"/>
                </a:ext>
              </a:extLst>
            </p:cNvPr>
            <p:cNvSpPr/>
            <p:nvPr/>
          </p:nvSpPr>
          <p:spPr>
            <a:xfrm>
              <a:off x="8667217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8ED5AC38-1B51-84A8-CDD2-493C136CAB5B}"/>
                </a:ext>
              </a:extLst>
            </p:cNvPr>
            <p:cNvSpPr/>
            <p:nvPr/>
          </p:nvSpPr>
          <p:spPr>
            <a:xfrm>
              <a:off x="9537399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77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22" y="217593"/>
                    <a:pt x="330604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1" y="281277"/>
                  </a:cubicBezTo>
                  <a:cubicBezTo>
                    <a:pt x="104473" y="240516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1" y="63739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4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E9AE34A6-0114-CFDA-CCD1-FE9E44A0F2C4}"/>
                </a:ext>
              </a:extLst>
            </p:cNvPr>
            <p:cNvSpPr/>
            <p:nvPr/>
          </p:nvSpPr>
          <p:spPr>
            <a:xfrm>
              <a:off x="1127770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3334361-F957-9B76-F7C7-F670E293D684}"/>
                </a:ext>
              </a:extLst>
            </p:cNvPr>
            <p:cNvSpPr/>
            <p:nvPr/>
          </p:nvSpPr>
          <p:spPr>
            <a:xfrm>
              <a:off x="1040755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66 h 435077"/>
                <a:gd name="connsiteX9" fmla="*/ 435050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66"/>
                  </a:lnTo>
                  <a:lnTo>
                    <a:pt x="435050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DE905CF5-8641-525A-17C0-267E5EDB0905}"/>
                </a:ext>
              </a:extLst>
            </p:cNvPr>
            <p:cNvSpPr/>
            <p:nvPr/>
          </p:nvSpPr>
          <p:spPr>
            <a:xfrm>
              <a:off x="12147864" y="8930148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27 h 435077"/>
                <a:gd name="connsiteX5" fmla="*/ 435104 w 435103"/>
                <a:gd name="connsiteY5" fmla="*/ 217566 h 435077"/>
                <a:gd name="connsiteX6" fmla="*/ 217565 w 435103"/>
                <a:gd name="connsiteY6" fmla="*/ 27 h 435077"/>
                <a:gd name="connsiteX7" fmla="*/ 435104 w 435103"/>
                <a:gd name="connsiteY7" fmla="*/ 27 h 435077"/>
                <a:gd name="connsiteX8" fmla="*/ 217565 w 435103"/>
                <a:gd name="connsiteY8" fmla="*/ 435077 h 435077"/>
                <a:gd name="connsiteX9" fmla="*/ 435104 w 435103"/>
                <a:gd name="connsiteY9" fmla="*/ 217566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66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27"/>
                  </a:moveTo>
                  <a:lnTo>
                    <a:pt x="435104" y="217566"/>
                  </a:lnTo>
                  <a:lnTo>
                    <a:pt x="217565" y="27"/>
                  </a:lnTo>
                  <a:lnTo>
                    <a:pt x="435104" y="27"/>
                  </a:lnTo>
                  <a:close/>
                  <a:moveTo>
                    <a:pt x="217565" y="435077"/>
                  </a:moveTo>
                  <a:lnTo>
                    <a:pt x="435104" y="217566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66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EF43AEDE-CC2A-0835-E5A6-7A1E431E6D86}"/>
                </a:ext>
              </a:extLst>
            </p:cNvPr>
            <p:cNvSpPr/>
            <p:nvPr/>
          </p:nvSpPr>
          <p:spPr>
            <a:xfrm>
              <a:off x="13018045" y="893014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363BACDC-604E-640D-B542-E96A928AE84D}"/>
                </a:ext>
              </a:extLst>
            </p:cNvPr>
            <p:cNvSpPr/>
            <p:nvPr/>
          </p:nvSpPr>
          <p:spPr>
            <a:xfrm>
              <a:off x="14758382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3947404-5EE3-2952-DC59-B9110AE0FD11}"/>
                </a:ext>
              </a:extLst>
            </p:cNvPr>
            <p:cNvSpPr/>
            <p:nvPr/>
          </p:nvSpPr>
          <p:spPr>
            <a:xfrm>
              <a:off x="1388817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D4A52663-170E-AB78-33F5-9455AB9A7CDD}"/>
                </a:ext>
              </a:extLst>
            </p:cNvPr>
            <p:cNvSpPr/>
            <p:nvPr/>
          </p:nvSpPr>
          <p:spPr>
            <a:xfrm>
              <a:off x="15628536" y="8930148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E8CD250-032E-BE7B-1D1F-5BCA321B88C8}"/>
                </a:ext>
              </a:extLst>
            </p:cNvPr>
            <p:cNvSpPr/>
            <p:nvPr/>
          </p:nvSpPr>
          <p:spPr>
            <a:xfrm>
              <a:off x="16498719" y="893014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403D6D21-CDD7-3AA1-5378-C2B2F031CA22}"/>
                </a:ext>
              </a:extLst>
            </p:cNvPr>
            <p:cNvSpPr/>
            <p:nvPr/>
          </p:nvSpPr>
          <p:spPr>
            <a:xfrm>
              <a:off x="1823902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66A01B90-B39F-A2C6-315F-CB7A38D168C3}"/>
                </a:ext>
              </a:extLst>
            </p:cNvPr>
            <p:cNvSpPr/>
            <p:nvPr/>
          </p:nvSpPr>
          <p:spPr>
            <a:xfrm>
              <a:off x="1736887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19E78C0-8396-016D-E3C8-4161F3927CBB}"/>
                </a:ext>
              </a:extLst>
            </p:cNvPr>
            <p:cNvSpPr/>
            <p:nvPr/>
          </p:nvSpPr>
          <p:spPr>
            <a:xfrm>
              <a:off x="19109210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27 h 435077"/>
                <a:gd name="connsiteX5" fmla="*/ 435077 w 435077"/>
                <a:gd name="connsiteY5" fmla="*/ 217566 h 435077"/>
                <a:gd name="connsiteX6" fmla="*/ 217539 w 435077"/>
                <a:gd name="connsiteY6" fmla="*/ 27 h 435077"/>
                <a:gd name="connsiteX7" fmla="*/ 435077 w 435077"/>
                <a:gd name="connsiteY7" fmla="*/ 27 h 435077"/>
                <a:gd name="connsiteX8" fmla="*/ 217539 w 435077"/>
                <a:gd name="connsiteY8" fmla="*/ 435077 h 435077"/>
                <a:gd name="connsiteX9" fmla="*/ 435077 w 435077"/>
                <a:gd name="connsiteY9" fmla="*/ 217566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66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27"/>
                  </a:moveTo>
                  <a:lnTo>
                    <a:pt x="435077" y="217566"/>
                  </a:lnTo>
                  <a:lnTo>
                    <a:pt x="217539" y="27"/>
                  </a:lnTo>
                  <a:lnTo>
                    <a:pt x="435077" y="27"/>
                  </a:lnTo>
                  <a:close/>
                  <a:moveTo>
                    <a:pt x="217539" y="435077"/>
                  </a:moveTo>
                  <a:lnTo>
                    <a:pt x="435077" y="217566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66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7E121A1C-F0E5-AC7A-A5A1-67199E63A18C}"/>
                </a:ext>
              </a:extLst>
            </p:cNvPr>
            <p:cNvSpPr/>
            <p:nvPr/>
          </p:nvSpPr>
          <p:spPr>
            <a:xfrm>
              <a:off x="19979365" y="893014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CD7F3344-DAB8-60B4-88C6-C23BA308B1E2}"/>
                </a:ext>
              </a:extLst>
            </p:cNvPr>
            <p:cNvSpPr/>
            <p:nvPr/>
          </p:nvSpPr>
          <p:spPr>
            <a:xfrm>
              <a:off x="21719702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12 w 435077"/>
                <a:gd name="connsiteY4" fmla="*/ 0 h 435104"/>
                <a:gd name="connsiteX5" fmla="*/ 0 w 435077"/>
                <a:gd name="connsiteY5" fmla="*/ 0 h 435104"/>
                <a:gd name="connsiteX6" fmla="*/ 217512 w 435077"/>
                <a:gd name="connsiteY6" fmla="*/ 217539 h 435104"/>
                <a:gd name="connsiteX7" fmla="*/ 217512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E40E507-406A-853B-6EFD-6C08CE6E4A0F}"/>
                </a:ext>
              </a:extLst>
            </p:cNvPr>
            <p:cNvSpPr/>
            <p:nvPr/>
          </p:nvSpPr>
          <p:spPr>
            <a:xfrm>
              <a:off x="20849520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0E2A7E9-6496-BA66-9299-8B9D167CED42}"/>
                </a:ext>
              </a:extLst>
            </p:cNvPr>
            <p:cNvSpPr/>
            <p:nvPr/>
          </p:nvSpPr>
          <p:spPr>
            <a:xfrm>
              <a:off x="22589856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27 h 435077"/>
                <a:gd name="connsiteX5" fmla="*/ 435077 w 435077"/>
                <a:gd name="connsiteY5" fmla="*/ 217566 h 435077"/>
                <a:gd name="connsiteX6" fmla="*/ 217539 w 435077"/>
                <a:gd name="connsiteY6" fmla="*/ 27 h 435077"/>
                <a:gd name="connsiteX7" fmla="*/ 435077 w 435077"/>
                <a:gd name="connsiteY7" fmla="*/ 27 h 435077"/>
                <a:gd name="connsiteX8" fmla="*/ 217539 w 435077"/>
                <a:gd name="connsiteY8" fmla="*/ 435077 h 435077"/>
                <a:gd name="connsiteX9" fmla="*/ 435077 w 435077"/>
                <a:gd name="connsiteY9" fmla="*/ 217566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66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27"/>
                  </a:moveTo>
                  <a:lnTo>
                    <a:pt x="435077" y="217566"/>
                  </a:lnTo>
                  <a:lnTo>
                    <a:pt x="217539" y="27"/>
                  </a:lnTo>
                  <a:lnTo>
                    <a:pt x="435077" y="27"/>
                  </a:lnTo>
                  <a:close/>
                  <a:moveTo>
                    <a:pt x="217539" y="435077"/>
                  </a:moveTo>
                  <a:lnTo>
                    <a:pt x="435077" y="217566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66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760CA787-ACEA-AD50-289A-54BB4E626574}"/>
                </a:ext>
              </a:extLst>
            </p:cNvPr>
            <p:cNvSpPr/>
            <p:nvPr/>
          </p:nvSpPr>
          <p:spPr>
            <a:xfrm>
              <a:off x="23460039" y="893014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39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48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5" y="240516"/>
                    <a:pt x="371339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895" y="322066"/>
                    <a:pt x="63712" y="281277"/>
                  </a:cubicBezTo>
                  <a:cubicBezTo>
                    <a:pt x="104472" y="240516"/>
                    <a:pt x="159727" y="217593"/>
                    <a:pt x="217348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3D6A5B8-F0FB-1D4A-5EF2-A8256ED80F9B}"/>
                </a:ext>
              </a:extLst>
            </p:cNvPr>
            <p:cNvSpPr/>
            <p:nvPr/>
          </p:nvSpPr>
          <p:spPr>
            <a:xfrm>
              <a:off x="2433019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ACE7B13-5825-F1FF-5396-488C11EC2305}"/>
                </a:ext>
              </a:extLst>
            </p:cNvPr>
            <p:cNvSpPr/>
            <p:nvPr/>
          </p:nvSpPr>
          <p:spPr>
            <a:xfrm>
              <a:off x="83576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0DEC4C09-89D4-3DD4-7032-F94D61F6CC8D}"/>
                </a:ext>
              </a:extLst>
            </p:cNvPr>
            <p:cNvSpPr/>
            <p:nvPr/>
          </p:nvSpPr>
          <p:spPr>
            <a:xfrm>
              <a:off x="-34398" y="9800303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217566 h 435077"/>
                <a:gd name="connsiteX2" fmla="*/ 435064 w 435063"/>
                <a:gd name="connsiteY2" fmla="*/ 27 h 435077"/>
                <a:gd name="connsiteX3" fmla="*/ 217552 w 435063"/>
                <a:gd name="connsiteY3" fmla="*/ 27 h 435077"/>
                <a:gd name="connsiteX4" fmla="*/ 435064 w 435063"/>
                <a:gd name="connsiteY4" fmla="*/ 217566 h 435077"/>
                <a:gd name="connsiteX5" fmla="*/ 217552 w 435063"/>
                <a:gd name="connsiteY5" fmla="*/ 435077 h 435077"/>
                <a:gd name="connsiteX6" fmla="*/ 435064 w 435063"/>
                <a:gd name="connsiteY6" fmla="*/ 435077 h 435077"/>
                <a:gd name="connsiteX7" fmla="*/ 0 w 435063"/>
                <a:gd name="connsiteY7" fmla="*/ 217539 h 435077"/>
                <a:gd name="connsiteX8" fmla="*/ 0 w 435063"/>
                <a:gd name="connsiteY8" fmla="*/ 0 h 435077"/>
                <a:gd name="connsiteX9" fmla="*/ 217525 w 435063"/>
                <a:gd name="connsiteY9" fmla="*/ 217539 h 435077"/>
                <a:gd name="connsiteX10" fmla="*/ 0 w 435063"/>
                <a:gd name="connsiteY10" fmla="*/ 217539 h 435077"/>
                <a:gd name="connsiteX11" fmla="*/ 0 w 435063"/>
                <a:gd name="connsiteY11" fmla="*/ 435077 h 435077"/>
                <a:gd name="connsiteX12" fmla="*/ 0 w 435063"/>
                <a:gd name="connsiteY12" fmla="*/ 217566 h 435077"/>
                <a:gd name="connsiteX13" fmla="*/ 217525 w 435063"/>
                <a:gd name="connsiteY13" fmla="*/ 217566 h 435077"/>
                <a:gd name="connsiteX14" fmla="*/ 0 w 43506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217566"/>
                  </a:lnTo>
                  <a:lnTo>
                    <a:pt x="435064" y="27"/>
                  </a:lnTo>
                  <a:lnTo>
                    <a:pt x="217552" y="27"/>
                  </a:lnTo>
                  <a:lnTo>
                    <a:pt x="435064" y="217566"/>
                  </a:lnTo>
                  <a:lnTo>
                    <a:pt x="217552" y="435077"/>
                  </a:lnTo>
                  <a:lnTo>
                    <a:pt x="43506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25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82BC875C-9BC1-5EF8-DF83-FDEFA11B264E}"/>
                </a:ext>
              </a:extLst>
            </p:cNvPr>
            <p:cNvSpPr/>
            <p:nvPr/>
          </p:nvSpPr>
          <p:spPr>
            <a:xfrm>
              <a:off x="1705924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32E509D-C009-7D57-1234-E0E9FBE626B8}"/>
                </a:ext>
              </a:extLst>
            </p:cNvPr>
            <p:cNvSpPr/>
            <p:nvPr/>
          </p:nvSpPr>
          <p:spPr>
            <a:xfrm>
              <a:off x="2576106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50" y="194642"/>
                    <a:pt x="275214" y="217539"/>
                    <a:pt x="217539" y="217539"/>
                  </a:cubicBezTo>
                  <a:cubicBezTo>
                    <a:pt x="159837" y="217539"/>
                    <a:pt x="104500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7" y="217539"/>
                    <a:pt x="104500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21E01DD0-0886-612A-5B5B-7A5C6A78AFBB}"/>
                </a:ext>
              </a:extLst>
            </p:cNvPr>
            <p:cNvSpPr/>
            <p:nvPr/>
          </p:nvSpPr>
          <p:spPr>
            <a:xfrm>
              <a:off x="4316416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5 w 435077"/>
                <a:gd name="connsiteY4" fmla="*/ 435077 h 435077"/>
                <a:gd name="connsiteX5" fmla="*/ 217565 w 435077"/>
                <a:gd name="connsiteY5" fmla="*/ 0 h 435077"/>
                <a:gd name="connsiteX6" fmla="*/ 435077 w 435077"/>
                <a:gd name="connsiteY6" fmla="*/ 217566 h 435077"/>
                <a:gd name="connsiteX7" fmla="*/ 217565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66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94F36915-5BDD-40D5-E0BB-7FF577ECF0FB}"/>
                </a:ext>
              </a:extLst>
            </p:cNvPr>
            <p:cNvSpPr/>
            <p:nvPr/>
          </p:nvSpPr>
          <p:spPr>
            <a:xfrm>
              <a:off x="3446261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8FF31911-3268-D217-1580-5342A5423BDB}"/>
                </a:ext>
              </a:extLst>
            </p:cNvPr>
            <p:cNvSpPr/>
            <p:nvPr/>
          </p:nvSpPr>
          <p:spPr>
            <a:xfrm>
              <a:off x="5186597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3281393-12FF-7DA6-82D0-2FD1DA3EE36F}"/>
                </a:ext>
              </a:extLst>
            </p:cNvPr>
            <p:cNvSpPr/>
            <p:nvPr/>
          </p:nvSpPr>
          <p:spPr>
            <a:xfrm>
              <a:off x="6056752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16490DCC-7A27-6FEC-BB26-2D4F28A71E7D}"/>
                </a:ext>
              </a:extLst>
            </p:cNvPr>
            <p:cNvSpPr/>
            <p:nvPr/>
          </p:nvSpPr>
          <p:spPr>
            <a:xfrm>
              <a:off x="779706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6 w 435077"/>
                <a:gd name="connsiteY4" fmla="*/ 435077 h 435077"/>
                <a:gd name="connsiteX5" fmla="*/ 217566 w 435077"/>
                <a:gd name="connsiteY5" fmla="*/ 0 h 435077"/>
                <a:gd name="connsiteX6" fmla="*/ 435077 w 435077"/>
                <a:gd name="connsiteY6" fmla="*/ 217566 h 435077"/>
                <a:gd name="connsiteX7" fmla="*/ 217566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6" y="435077"/>
                  </a:moveTo>
                  <a:lnTo>
                    <a:pt x="217566" y="0"/>
                  </a:lnTo>
                  <a:lnTo>
                    <a:pt x="435077" y="217566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18595AD-838F-006E-9E0B-52E27F747FE3}"/>
                </a:ext>
              </a:extLst>
            </p:cNvPr>
            <p:cNvSpPr/>
            <p:nvPr/>
          </p:nvSpPr>
          <p:spPr>
            <a:xfrm>
              <a:off x="6926907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DF2FEC66-6661-FB82-FA0E-1A833CE57DB7}"/>
                </a:ext>
              </a:extLst>
            </p:cNvPr>
            <p:cNvSpPr/>
            <p:nvPr/>
          </p:nvSpPr>
          <p:spPr>
            <a:xfrm>
              <a:off x="8667244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1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F2CA520-F36D-8437-6427-2B93B28A08DB}"/>
                </a:ext>
              </a:extLst>
            </p:cNvPr>
            <p:cNvSpPr/>
            <p:nvPr/>
          </p:nvSpPr>
          <p:spPr>
            <a:xfrm>
              <a:off x="9537399" y="980030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1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14" y="217539"/>
                    <a:pt x="217539" y="217539"/>
                  </a:cubicBezTo>
                  <a:cubicBezTo>
                    <a:pt x="159836" y="217539"/>
                    <a:pt x="104500" y="194642"/>
                    <a:pt x="63711" y="153827"/>
                  </a:cubicBezTo>
                  <a:close/>
                  <a:moveTo>
                    <a:pt x="63711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6" y="217539"/>
                    <a:pt x="104500" y="240462"/>
                    <a:pt x="63711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E3797CC7-2868-1F90-DFB1-44BD012FB913}"/>
                </a:ext>
              </a:extLst>
            </p:cNvPr>
            <p:cNvSpPr/>
            <p:nvPr/>
          </p:nvSpPr>
          <p:spPr>
            <a:xfrm>
              <a:off x="1127770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877A40E-36BD-C38F-0D9F-9C093A1EA51B}"/>
                </a:ext>
              </a:extLst>
            </p:cNvPr>
            <p:cNvSpPr/>
            <p:nvPr/>
          </p:nvSpPr>
          <p:spPr>
            <a:xfrm>
              <a:off x="1040755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1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713DB60A-37B1-F4EC-2430-61190686F342}"/>
                </a:ext>
              </a:extLst>
            </p:cNvPr>
            <p:cNvSpPr/>
            <p:nvPr/>
          </p:nvSpPr>
          <p:spPr>
            <a:xfrm>
              <a:off x="12147891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9D3E7827-7BE9-AFCF-AB6C-C29E5983EA9B}"/>
                </a:ext>
              </a:extLst>
            </p:cNvPr>
            <p:cNvSpPr/>
            <p:nvPr/>
          </p:nvSpPr>
          <p:spPr>
            <a:xfrm>
              <a:off x="13018045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668C3F80-1759-968E-5415-861A6F6FD18E}"/>
                </a:ext>
              </a:extLst>
            </p:cNvPr>
            <p:cNvSpPr/>
            <p:nvPr/>
          </p:nvSpPr>
          <p:spPr>
            <a:xfrm>
              <a:off x="1475838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3A83F544-EC75-D7A2-10E9-AF91A0D9E971}"/>
                </a:ext>
              </a:extLst>
            </p:cNvPr>
            <p:cNvSpPr/>
            <p:nvPr/>
          </p:nvSpPr>
          <p:spPr>
            <a:xfrm>
              <a:off x="1388820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F497FC4-AAB8-C5D2-DED5-FA785EFB356A}"/>
                </a:ext>
              </a:extLst>
            </p:cNvPr>
            <p:cNvSpPr/>
            <p:nvPr/>
          </p:nvSpPr>
          <p:spPr>
            <a:xfrm>
              <a:off x="15628565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DA94EE3C-1408-9C2B-B7D4-26B30FE111A4}"/>
                </a:ext>
              </a:extLst>
            </p:cNvPr>
            <p:cNvSpPr/>
            <p:nvPr/>
          </p:nvSpPr>
          <p:spPr>
            <a:xfrm>
              <a:off x="16498719" y="980030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D3CA553-41D3-18B7-9C51-F61A4332304C}"/>
                </a:ext>
              </a:extLst>
            </p:cNvPr>
            <p:cNvSpPr/>
            <p:nvPr/>
          </p:nvSpPr>
          <p:spPr>
            <a:xfrm>
              <a:off x="1823902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B8DDF294-C87E-629E-50DE-9E2A35C85788}"/>
                </a:ext>
              </a:extLst>
            </p:cNvPr>
            <p:cNvSpPr/>
            <p:nvPr/>
          </p:nvSpPr>
          <p:spPr>
            <a:xfrm>
              <a:off x="1736887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90226C7-E094-BF47-3FF3-8117315C8EEC}"/>
                </a:ext>
              </a:extLst>
            </p:cNvPr>
            <p:cNvSpPr/>
            <p:nvPr/>
          </p:nvSpPr>
          <p:spPr>
            <a:xfrm>
              <a:off x="1910921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B0A0B840-C082-DABF-7FF8-1B3263317A1D}"/>
                </a:ext>
              </a:extLst>
            </p:cNvPr>
            <p:cNvSpPr/>
            <p:nvPr/>
          </p:nvSpPr>
          <p:spPr>
            <a:xfrm>
              <a:off x="19979365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858F33C-0103-5971-5CA1-781AAE593C57}"/>
                </a:ext>
              </a:extLst>
            </p:cNvPr>
            <p:cNvSpPr/>
            <p:nvPr/>
          </p:nvSpPr>
          <p:spPr>
            <a:xfrm>
              <a:off x="2171970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CC021A4-18C0-4C61-D047-02DFD33E428C}"/>
                </a:ext>
              </a:extLst>
            </p:cNvPr>
            <p:cNvSpPr/>
            <p:nvPr/>
          </p:nvSpPr>
          <p:spPr>
            <a:xfrm>
              <a:off x="2084952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AC1C2F0D-5358-CCC4-84BF-703BF93ACCF0}"/>
                </a:ext>
              </a:extLst>
            </p:cNvPr>
            <p:cNvSpPr/>
            <p:nvPr/>
          </p:nvSpPr>
          <p:spPr>
            <a:xfrm>
              <a:off x="22589856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5E7F346-6A11-55E7-0A56-28D28986937F}"/>
                </a:ext>
              </a:extLst>
            </p:cNvPr>
            <p:cNvSpPr/>
            <p:nvPr/>
          </p:nvSpPr>
          <p:spPr>
            <a:xfrm>
              <a:off x="23460039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29F7E3A9-8FE0-A661-D291-6CF50D1B6CF4}"/>
                </a:ext>
              </a:extLst>
            </p:cNvPr>
            <p:cNvSpPr/>
            <p:nvPr/>
          </p:nvSpPr>
          <p:spPr>
            <a:xfrm>
              <a:off x="2433019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3E1A72E-93D4-468D-6891-4C6355D21BAF}"/>
                </a:ext>
              </a:extLst>
            </p:cNvPr>
            <p:cNvSpPr/>
            <p:nvPr/>
          </p:nvSpPr>
          <p:spPr>
            <a:xfrm>
              <a:off x="835742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0373C252-F76A-186E-45AE-8D09D50E1551}"/>
                </a:ext>
              </a:extLst>
            </p:cNvPr>
            <p:cNvSpPr/>
            <p:nvPr/>
          </p:nvSpPr>
          <p:spPr>
            <a:xfrm>
              <a:off x="-34407" y="10670458"/>
              <a:ext cx="435072" cy="435077"/>
            </a:xfrm>
            <a:custGeom>
              <a:avLst/>
              <a:gdLst>
                <a:gd name="connsiteX0" fmla="*/ 371360 w 435072"/>
                <a:gd name="connsiteY0" fmla="*/ 63739 h 435077"/>
                <a:gd name="connsiteX1" fmla="*/ 435072 w 435072"/>
                <a:gd name="connsiteY1" fmla="*/ 217539 h 435077"/>
                <a:gd name="connsiteX2" fmla="*/ 217724 w 435072"/>
                <a:gd name="connsiteY2" fmla="*/ 217539 h 435077"/>
                <a:gd name="connsiteX3" fmla="*/ 371360 w 435072"/>
                <a:gd name="connsiteY3" fmla="*/ 281277 h 435077"/>
                <a:gd name="connsiteX4" fmla="*/ 435072 w 435072"/>
                <a:gd name="connsiteY4" fmla="*/ 435077 h 435077"/>
                <a:gd name="connsiteX5" fmla="*/ 217533 w 435072"/>
                <a:gd name="connsiteY5" fmla="*/ 435077 h 435077"/>
                <a:gd name="connsiteX6" fmla="*/ 5 w 435072"/>
                <a:gd name="connsiteY6" fmla="*/ 435077 h 435077"/>
                <a:gd name="connsiteX7" fmla="*/ 63720 w 435072"/>
                <a:gd name="connsiteY7" fmla="*/ 281277 h 435077"/>
                <a:gd name="connsiteX8" fmla="*/ 217370 w 435072"/>
                <a:gd name="connsiteY8" fmla="*/ 217539 h 435077"/>
                <a:gd name="connsiteX9" fmla="*/ 0 w 435072"/>
                <a:gd name="connsiteY9" fmla="*/ 217539 h 435077"/>
                <a:gd name="connsiteX10" fmla="*/ 63717 w 435072"/>
                <a:gd name="connsiteY10" fmla="*/ 63739 h 435077"/>
                <a:gd name="connsiteX11" fmla="*/ 217533 w 435072"/>
                <a:gd name="connsiteY11" fmla="*/ 0 h 435077"/>
                <a:gd name="connsiteX12" fmla="*/ 371360 w 435072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2" h="435077">
                  <a:moveTo>
                    <a:pt x="371360" y="63739"/>
                  </a:moveTo>
                  <a:cubicBezTo>
                    <a:pt x="412149" y="104527"/>
                    <a:pt x="435072" y="159864"/>
                    <a:pt x="435072" y="217539"/>
                  </a:cubicBezTo>
                  <a:lnTo>
                    <a:pt x="217724" y="217539"/>
                  </a:lnTo>
                  <a:cubicBezTo>
                    <a:pt x="275344" y="217593"/>
                    <a:pt x="330599" y="240516"/>
                    <a:pt x="371360" y="281277"/>
                  </a:cubicBezTo>
                  <a:cubicBezTo>
                    <a:pt x="412176" y="322066"/>
                    <a:pt x="435072" y="377402"/>
                    <a:pt x="435072" y="435077"/>
                  </a:cubicBezTo>
                  <a:lnTo>
                    <a:pt x="217533" y="435077"/>
                  </a:lnTo>
                  <a:lnTo>
                    <a:pt x="5" y="435077"/>
                  </a:lnTo>
                  <a:cubicBezTo>
                    <a:pt x="5" y="377402"/>
                    <a:pt x="22923" y="322066"/>
                    <a:pt x="63720" y="281277"/>
                  </a:cubicBezTo>
                  <a:cubicBezTo>
                    <a:pt x="104476" y="240516"/>
                    <a:pt x="159750" y="217593"/>
                    <a:pt x="217370" y="217539"/>
                  </a:cubicBezTo>
                  <a:lnTo>
                    <a:pt x="0" y="217539"/>
                  </a:lnTo>
                  <a:cubicBezTo>
                    <a:pt x="0" y="159864"/>
                    <a:pt x="22921" y="104527"/>
                    <a:pt x="63717" y="63739"/>
                  </a:cubicBezTo>
                  <a:cubicBezTo>
                    <a:pt x="104514" y="22923"/>
                    <a:pt x="159858" y="0"/>
                    <a:pt x="217533" y="0"/>
                  </a:cubicBezTo>
                  <a:cubicBezTo>
                    <a:pt x="275236" y="0"/>
                    <a:pt x="330572" y="22923"/>
                    <a:pt x="371360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6684C527-079A-19B7-A09D-CA0C03964420}"/>
                </a:ext>
              </a:extLst>
            </p:cNvPr>
            <p:cNvSpPr/>
            <p:nvPr/>
          </p:nvSpPr>
          <p:spPr>
            <a:xfrm>
              <a:off x="170592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4B5C2571-CB05-0493-AEF4-2273B08E4E97}"/>
                </a:ext>
              </a:extLst>
            </p:cNvPr>
            <p:cNvSpPr/>
            <p:nvPr/>
          </p:nvSpPr>
          <p:spPr>
            <a:xfrm>
              <a:off x="2576079" y="10670458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0 h 435077"/>
                <a:gd name="connsiteX5" fmla="*/ 435104 w 435104"/>
                <a:gd name="connsiteY5" fmla="*/ 217539 h 435077"/>
                <a:gd name="connsiteX6" fmla="*/ 217566 w 435104"/>
                <a:gd name="connsiteY6" fmla="*/ 0 h 435077"/>
                <a:gd name="connsiteX7" fmla="*/ 435104 w 435104"/>
                <a:gd name="connsiteY7" fmla="*/ 0 h 435077"/>
                <a:gd name="connsiteX8" fmla="*/ 217566 w 435104"/>
                <a:gd name="connsiteY8" fmla="*/ 435077 h 435077"/>
                <a:gd name="connsiteX9" fmla="*/ 435104 w 435104"/>
                <a:gd name="connsiteY9" fmla="*/ 217539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39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6" y="0"/>
                  </a:lnTo>
                  <a:lnTo>
                    <a:pt x="435104" y="0"/>
                  </a:lnTo>
                  <a:close/>
                  <a:moveTo>
                    <a:pt x="217566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765200D-2085-CCF8-07A6-7F40F1F9FD50}"/>
                </a:ext>
              </a:extLst>
            </p:cNvPr>
            <p:cNvSpPr/>
            <p:nvPr/>
          </p:nvSpPr>
          <p:spPr>
            <a:xfrm>
              <a:off x="4316416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A6B9719-5C69-8167-2450-FC9D508DDF11}"/>
                </a:ext>
              </a:extLst>
            </p:cNvPr>
            <p:cNvSpPr/>
            <p:nvPr/>
          </p:nvSpPr>
          <p:spPr>
            <a:xfrm>
              <a:off x="3446261" y="1067045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2" y="63739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41" y="0"/>
                    <a:pt x="330577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0A19EC82-7F1D-1707-60BA-E7145185319B}"/>
                </a:ext>
              </a:extLst>
            </p:cNvPr>
            <p:cNvSpPr/>
            <p:nvPr/>
          </p:nvSpPr>
          <p:spPr>
            <a:xfrm>
              <a:off x="5186597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CAA49BD4-0FCB-5FC9-DE74-64335CA8222C}"/>
                </a:ext>
              </a:extLst>
            </p:cNvPr>
            <p:cNvSpPr/>
            <p:nvPr/>
          </p:nvSpPr>
          <p:spPr>
            <a:xfrm>
              <a:off x="6056752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2A851E8-28C3-0136-F57B-51CE0CEC9D5E}"/>
                </a:ext>
              </a:extLst>
            </p:cNvPr>
            <p:cNvSpPr/>
            <p:nvPr/>
          </p:nvSpPr>
          <p:spPr>
            <a:xfrm>
              <a:off x="7797062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512C2AFB-B161-4C89-1C51-D2F321015561}"/>
                </a:ext>
              </a:extLst>
            </p:cNvPr>
            <p:cNvSpPr/>
            <p:nvPr/>
          </p:nvSpPr>
          <p:spPr>
            <a:xfrm>
              <a:off x="6926907" y="1067045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F2A76674-C937-BF5A-7CC2-1E415A82834C}"/>
                </a:ext>
              </a:extLst>
            </p:cNvPr>
            <p:cNvSpPr/>
            <p:nvPr/>
          </p:nvSpPr>
          <p:spPr>
            <a:xfrm>
              <a:off x="8667217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7058116F-9085-84FD-3A9F-EC9365D86212}"/>
                </a:ext>
              </a:extLst>
            </p:cNvPr>
            <p:cNvSpPr/>
            <p:nvPr/>
          </p:nvSpPr>
          <p:spPr>
            <a:xfrm>
              <a:off x="9537371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C4F8F77C-74DB-5348-917D-9EFCE949D61B}"/>
                </a:ext>
              </a:extLst>
            </p:cNvPr>
            <p:cNvSpPr/>
            <p:nvPr/>
          </p:nvSpPr>
          <p:spPr>
            <a:xfrm>
              <a:off x="11277709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49 w 435077"/>
                <a:gd name="connsiteY5" fmla="*/ 217539 h 435077"/>
                <a:gd name="connsiteX6" fmla="*/ 435077 w 435077"/>
                <a:gd name="connsiteY6" fmla="*/ 217539 h 435077"/>
                <a:gd name="connsiteX7" fmla="*/ 435049 w 435077"/>
                <a:gd name="connsiteY7" fmla="*/ 217539 h 435077"/>
                <a:gd name="connsiteX8" fmla="*/ 435077 w 435077"/>
                <a:gd name="connsiteY8" fmla="*/ 217566 h 435077"/>
                <a:gd name="connsiteX9" fmla="*/ 435049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77" y="217566"/>
                  </a:lnTo>
                  <a:lnTo>
                    <a:pt x="435049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ADCF52F2-F877-A635-45AE-76322816E2E1}"/>
                </a:ext>
              </a:extLst>
            </p:cNvPr>
            <p:cNvSpPr/>
            <p:nvPr/>
          </p:nvSpPr>
          <p:spPr>
            <a:xfrm>
              <a:off x="10407526" y="10670458"/>
              <a:ext cx="435104" cy="435077"/>
            </a:xfrm>
            <a:custGeom>
              <a:avLst/>
              <a:gdLst>
                <a:gd name="connsiteX0" fmla="*/ 371366 w 435104"/>
                <a:gd name="connsiteY0" fmla="*/ 63739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77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77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39 h 435077"/>
                <a:gd name="connsiteX11" fmla="*/ 217539 w 435104"/>
                <a:gd name="connsiteY11" fmla="*/ 0 h 435077"/>
                <a:gd name="connsiteX12" fmla="*/ 371366 w 435104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39"/>
                  </a:moveTo>
                  <a:cubicBezTo>
                    <a:pt x="412182" y="104527"/>
                    <a:pt x="435077" y="159864"/>
                    <a:pt x="435077" y="217539"/>
                  </a:cubicBezTo>
                  <a:lnTo>
                    <a:pt x="217730" y="217539"/>
                  </a:lnTo>
                  <a:cubicBezTo>
                    <a:pt x="275350" y="217593"/>
                    <a:pt x="330632" y="240516"/>
                    <a:pt x="371366" y="281277"/>
                  </a:cubicBezTo>
                  <a:cubicBezTo>
                    <a:pt x="412182" y="322066"/>
                    <a:pt x="435105" y="377402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402"/>
                    <a:pt x="22924" y="322066"/>
                    <a:pt x="63739" y="281277"/>
                  </a:cubicBezTo>
                  <a:cubicBezTo>
                    <a:pt x="104501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39" y="63739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35503C9C-7BB7-FB69-C754-15CCF9CCF28D}"/>
                </a:ext>
              </a:extLst>
            </p:cNvPr>
            <p:cNvSpPr/>
            <p:nvPr/>
          </p:nvSpPr>
          <p:spPr>
            <a:xfrm>
              <a:off x="1214786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CDAC3A2-FF5B-E9CB-731D-82469264B4C9}"/>
                </a:ext>
              </a:extLst>
            </p:cNvPr>
            <p:cNvSpPr/>
            <p:nvPr/>
          </p:nvSpPr>
          <p:spPr>
            <a:xfrm>
              <a:off x="13018045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7DE9480B-DA54-C4D5-1963-9426B3D65FB6}"/>
                </a:ext>
              </a:extLst>
            </p:cNvPr>
            <p:cNvSpPr/>
            <p:nvPr/>
          </p:nvSpPr>
          <p:spPr>
            <a:xfrm>
              <a:off x="14758328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5009285F-F612-BE83-5197-489FB20457CF}"/>
                </a:ext>
              </a:extLst>
            </p:cNvPr>
            <p:cNvSpPr/>
            <p:nvPr/>
          </p:nvSpPr>
          <p:spPr>
            <a:xfrm>
              <a:off x="13888200" y="1067045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30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30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82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39" y="281277"/>
                  </a:cubicBezTo>
                  <a:cubicBezTo>
                    <a:pt x="104472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F857BDA-AD66-9D72-D2C4-A074ED68105D}"/>
                </a:ext>
              </a:extLst>
            </p:cNvPr>
            <p:cNvSpPr/>
            <p:nvPr/>
          </p:nvSpPr>
          <p:spPr>
            <a:xfrm>
              <a:off x="15628536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52110BEE-00FA-A6B6-E2E5-8323B2F1F35C}"/>
                </a:ext>
              </a:extLst>
            </p:cNvPr>
            <p:cNvSpPr/>
            <p:nvPr/>
          </p:nvSpPr>
          <p:spPr>
            <a:xfrm>
              <a:off x="16498691" y="10670458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24575F50-AEA6-629A-1677-821837E91929}"/>
                </a:ext>
              </a:extLst>
            </p:cNvPr>
            <p:cNvSpPr/>
            <p:nvPr/>
          </p:nvSpPr>
          <p:spPr>
            <a:xfrm>
              <a:off x="18239029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C4A57B27-7D05-AE3D-4B6A-AB2CBA97B255}"/>
                </a:ext>
              </a:extLst>
            </p:cNvPr>
            <p:cNvSpPr/>
            <p:nvPr/>
          </p:nvSpPr>
          <p:spPr>
            <a:xfrm>
              <a:off x="17368874" y="1067045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29972F46-DB60-F6A8-9D21-890E62E355F3}"/>
                </a:ext>
              </a:extLst>
            </p:cNvPr>
            <p:cNvSpPr/>
            <p:nvPr/>
          </p:nvSpPr>
          <p:spPr>
            <a:xfrm>
              <a:off x="1910918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65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65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65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65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D89EAA55-50F6-EF7F-E333-D3D2C01E6AA6}"/>
                </a:ext>
              </a:extLst>
            </p:cNvPr>
            <p:cNvSpPr/>
            <p:nvPr/>
          </p:nvSpPr>
          <p:spPr>
            <a:xfrm>
              <a:off x="19979365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388FDFFC-A259-E869-FF5D-C75196E0E3DC}"/>
                </a:ext>
              </a:extLst>
            </p:cNvPr>
            <p:cNvSpPr/>
            <p:nvPr/>
          </p:nvSpPr>
          <p:spPr>
            <a:xfrm>
              <a:off x="21719675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A68B8D4D-205E-099E-B532-97D18AC56645}"/>
                </a:ext>
              </a:extLst>
            </p:cNvPr>
            <p:cNvSpPr/>
            <p:nvPr/>
          </p:nvSpPr>
          <p:spPr>
            <a:xfrm>
              <a:off x="20849520" y="1067045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7688ED4-6855-C351-15D1-A47B209584B4}"/>
                </a:ext>
              </a:extLst>
            </p:cNvPr>
            <p:cNvSpPr/>
            <p:nvPr/>
          </p:nvSpPr>
          <p:spPr>
            <a:xfrm>
              <a:off x="22589856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3A2FAA1F-5C2E-1E7C-A56E-EDF13D29C57C}"/>
                </a:ext>
              </a:extLst>
            </p:cNvPr>
            <p:cNvSpPr/>
            <p:nvPr/>
          </p:nvSpPr>
          <p:spPr>
            <a:xfrm>
              <a:off x="23460011" y="10670458"/>
              <a:ext cx="435105" cy="435077"/>
            </a:xfrm>
            <a:custGeom>
              <a:avLst/>
              <a:gdLst>
                <a:gd name="connsiteX0" fmla="*/ 217539 w 435105"/>
                <a:gd name="connsiteY0" fmla="*/ 0 h 435077"/>
                <a:gd name="connsiteX1" fmla="*/ 0 w 435105"/>
                <a:gd name="connsiteY1" fmla="*/ 0 h 435077"/>
                <a:gd name="connsiteX2" fmla="*/ 0 w 435105"/>
                <a:gd name="connsiteY2" fmla="*/ 217539 h 435077"/>
                <a:gd name="connsiteX3" fmla="*/ 217539 w 435105"/>
                <a:gd name="connsiteY3" fmla="*/ 0 h 435077"/>
                <a:gd name="connsiteX4" fmla="*/ 435106 w 435105"/>
                <a:gd name="connsiteY4" fmla="*/ 27 h 435077"/>
                <a:gd name="connsiteX5" fmla="*/ 435106 w 435105"/>
                <a:gd name="connsiteY5" fmla="*/ 217566 h 435077"/>
                <a:gd name="connsiteX6" fmla="*/ 217567 w 435105"/>
                <a:gd name="connsiteY6" fmla="*/ 27 h 435077"/>
                <a:gd name="connsiteX7" fmla="*/ 435106 w 435105"/>
                <a:gd name="connsiteY7" fmla="*/ 27 h 435077"/>
                <a:gd name="connsiteX8" fmla="*/ 217567 w 435105"/>
                <a:gd name="connsiteY8" fmla="*/ 435077 h 435077"/>
                <a:gd name="connsiteX9" fmla="*/ 435106 w 435105"/>
                <a:gd name="connsiteY9" fmla="*/ 217566 h 435077"/>
                <a:gd name="connsiteX10" fmla="*/ 435106 w 435105"/>
                <a:gd name="connsiteY10" fmla="*/ 435077 h 435077"/>
                <a:gd name="connsiteX11" fmla="*/ 217567 w 435105"/>
                <a:gd name="connsiteY11" fmla="*/ 435077 h 435077"/>
                <a:gd name="connsiteX12" fmla="*/ 217567 w 435105"/>
                <a:gd name="connsiteY12" fmla="*/ 435077 h 435077"/>
                <a:gd name="connsiteX13" fmla="*/ 28 w 435105"/>
                <a:gd name="connsiteY13" fmla="*/ 217566 h 435077"/>
                <a:gd name="connsiteX14" fmla="*/ 28 w 435105"/>
                <a:gd name="connsiteY14" fmla="*/ 435077 h 435077"/>
                <a:gd name="connsiteX15" fmla="*/ 217567 w 435105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5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6" y="27"/>
                  </a:moveTo>
                  <a:lnTo>
                    <a:pt x="435106" y="217566"/>
                  </a:lnTo>
                  <a:lnTo>
                    <a:pt x="217567" y="27"/>
                  </a:lnTo>
                  <a:lnTo>
                    <a:pt x="435106" y="27"/>
                  </a:lnTo>
                  <a:close/>
                  <a:moveTo>
                    <a:pt x="217567" y="435077"/>
                  </a:moveTo>
                  <a:lnTo>
                    <a:pt x="435106" y="217566"/>
                  </a:lnTo>
                  <a:lnTo>
                    <a:pt x="435106" y="435077"/>
                  </a:lnTo>
                  <a:lnTo>
                    <a:pt x="217567" y="435077"/>
                  </a:lnTo>
                  <a:close/>
                  <a:moveTo>
                    <a:pt x="217567" y="435077"/>
                  </a:moveTo>
                  <a:lnTo>
                    <a:pt x="28" y="217566"/>
                  </a:lnTo>
                  <a:lnTo>
                    <a:pt x="28" y="435077"/>
                  </a:lnTo>
                  <a:lnTo>
                    <a:pt x="21756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B232E7FC-9996-91F5-F647-020856DEF30A}"/>
                </a:ext>
              </a:extLst>
            </p:cNvPr>
            <p:cNvSpPr/>
            <p:nvPr/>
          </p:nvSpPr>
          <p:spPr>
            <a:xfrm>
              <a:off x="24330194" y="10670458"/>
              <a:ext cx="435077" cy="435077"/>
            </a:xfrm>
            <a:custGeom>
              <a:avLst/>
              <a:gdLst>
                <a:gd name="connsiteX0" fmla="*/ 371447 w 435077"/>
                <a:gd name="connsiteY0" fmla="*/ 63739 h 435077"/>
                <a:gd name="connsiteX1" fmla="*/ 435077 w 435077"/>
                <a:gd name="connsiteY1" fmla="*/ 217539 h 435077"/>
                <a:gd name="connsiteX2" fmla="*/ 217811 w 435077"/>
                <a:gd name="connsiteY2" fmla="*/ 217539 h 435077"/>
                <a:gd name="connsiteX3" fmla="*/ 37144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267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44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447" y="63739"/>
                  </a:moveTo>
                  <a:cubicBezTo>
                    <a:pt x="412235" y="104527"/>
                    <a:pt x="435077" y="159864"/>
                    <a:pt x="435077" y="217539"/>
                  </a:cubicBezTo>
                  <a:lnTo>
                    <a:pt x="217811" y="217539"/>
                  </a:lnTo>
                  <a:cubicBezTo>
                    <a:pt x="275459" y="217593"/>
                    <a:pt x="330658" y="240516"/>
                    <a:pt x="371447" y="281277"/>
                  </a:cubicBezTo>
                  <a:cubicBezTo>
                    <a:pt x="41223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7" y="217593"/>
                    <a:pt x="217267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186" y="0"/>
                    <a:pt x="330658" y="22923"/>
                    <a:pt x="37144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A09AF5B0-CBA4-007B-0B94-62C3F0DF0F98}"/>
                </a:ext>
              </a:extLst>
            </p:cNvPr>
            <p:cNvSpPr/>
            <p:nvPr/>
          </p:nvSpPr>
          <p:spPr>
            <a:xfrm>
              <a:off x="835742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65A999AD-89C8-9CC8-0E53-B6698A61C67D}"/>
                </a:ext>
              </a:extLst>
            </p:cNvPr>
            <p:cNvSpPr/>
            <p:nvPr/>
          </p:nvSpPr>
          <p:spPr>
            <a:xfrm>
              <a:off x="-34407" y="11540612"/>
              <a:ext cx="435072" cy="435077"/>
            </a:xfrm>
            <a:custGeom>
              <a:avLst/>
              <a:gdLst>
                <a:gd name="connsiteX0" fmla="*/ 63717 w 435072"/>
                <a:gd name="connsiteY0" fmla="*/ 153827 h 435077"/>
                <a:gd name="connsiteX1" fmla="*/ 0 w 435072"/>
                <a:gd name="connsiteY1" fmla="*/ 0 h 435077"/>
                <a:gd name="connsiteX2" fmla="*/ 217533 w 435072"/>
                <a:gd name="connsiteY2" fmla="*/ 0 h 435077"/>
                <a:gd name="connsiteX3" fmla="*/ 435072 w 435072"/>
                <a:gd name="connsiteY3" fmla="*/ 0 h 435077"/>
                <a:gd name="connsiteX4" fmla="*/ 371360 w 435072"/>
                <a:gd name="connsiteY4" fmla="*/ 153827 h 435077"/>
                <a:gd name="connsiteX5" fmla="*/ 217533 w 435072"/>
                <a:gd name="connsiteY5" fmla="*/ 217539 h 435077"/>
                <a:gd name="connsiteX6" fmla="*/ 63717 w 435072"/>
                <a:gd name="connsiteY6" fmla="*/ 153827 h 435077"/>
                <a:gd name="connsiteX7" fmla="*/ 63717 w 435072"/>
                <a:gd name="connsiteY7" fmla="*/ 281277 h 435077"/>
                <a:gd name="connsiteX8" fmla="*/ 0 w 435072"/>
                <a:gd name="connsiteY8" fmla="*/ 435077 h 435077"/>
                <a:gd name="connsiteX9" fmla="*/ 217533 w 435072"/>
                <a:gd name="connsiteY9" fmla="*/ 435077 h 435077"/>
                <a:gd name="connsiteX10" fmla="*/ 435072 w 435072"/>
                <a:gd name="connsiteY10" fmla="*/ 435077 h 435077"/>
                <a:gd name="connsiteX11" fmla="*/ 371360 w 435072"/>
                <a:gd name="connsiteY11" fmla="*/ 281277 h 435077"/>
                <a:gd name="connsiteX12" fmla="*/ 217533 w 435072"/>
                <a:gd name="connsiteY12" fmla="*/ 217539 h 435077"/>
                <a:gd name="connsiteX13" fmla="*/ 63717 w 435072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2" h="435077">
                  <a:moveTo>
                    <a:pt x="63717" y="153827"/>
                  </a:moveTo>
                  <a:cubicBezTo>
                    <a:pt x="22921" y="113039"/>
                    <a:pt x="0" y="57702"/>
                    <a:pt x="0" y="0"/>
                  </a:cubicBezTo>
                  <a:lnTo>
                    <a:pt x="217533" y="0"/>
                  </a:lnTo>
                  <a:lnTo>
                    <a:pt x="435072" y="0"/>
                  </a:lnTo>
                  <a:cubicBezTo>
                    <a:pt x="435072" y="57702"/>
                    <a:pt x="412149" y="113039"/>
                    <a:pt x="371360" y="153827"/>
                  </a:cubicBezTo>
                  <a:cubicBezTo>
                    <a:pt x="330572" y="194642"/>
                    <a:pt x="275236" y="217539"/>
                    <a:pt x="217533" y="217539"/>
                  </a:cubicBezTo>
                  <a:cubicBezTo>
                    <a:pt x="159858" y="217539"/>
                    <a:pt x="104514" y="194642"/>
                    <a:pt x="63717" y="153827"/>
                  </a:cubicBezTo>
                  <a:close/>
                  <a:moveTo>
                    <a:pt x="63717" y="281277"/>
                  </a:moveTo>
                  <a:cubicBezTo>
                    <a:pt x="22921" y="322066"/>
                    <a:pt x="0" y="377402"/>
                    <a:pt x="0" y="435077"/>
                  </a:cubicBezTo>
                  <a:lnTo>
                    <a:pt x="217533" y="435077"/>
                  </a:lnTo>
                  <a:lnTo>
                    <a:pt x="435072" y="435077"/>
                  </a:lnTo>
                  <a:cubicBezTo>
                    <a:pt x="435072" y="377402"/>
                    <a:pt x="412149" y="322066"/>
                    <a:pt x="371360" y="281277"/>
                  </a:cubicBezTo>
                  <a:cubicBezTo>
                    <a:pt x="330572" y="240462"/>
                    <a:pt x="275236" y="217539"/>
                    <a:pt x="217533" y="217539"/>
                  </a:cubicBezTo>
                  <a:cubicBezTo>
                    <a:pt x="159858" y="217539"/>
                    <a:pt x="104514" y="240462"/>
                    <a:pt x="63717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411B20AA-D1B4-874E-F1AE-8F68AF5045C5}"/>
                </a:ext>
              </a:extLst>
            </p:cNvPr>
            <p:cNvSpPr/>
            <p:nvPr/>
          </p:nvSpPr>
          <p:spPr>
            <a:xfrm>
              <a:off x="170592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F56872E2-95E8-140B-804E-3CDF8E4911F3}"/>
                </a:ext>
              </a:extLst>
            </p:cNvPr>
            <p:cNvSpPr/>
            <p:nvPr/>
          </p:nvSpPr>
          <p:spPr>
            <a:xfrm>
              <a:off x="2576106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6C97028-C320-3166-B321-829BC6FDACF4}"/>
                </a:ext>
              </a:extLst>
            </p:cNvPr>
            <p:cNvSpPr/>
            <p:nvPr/>
          </p:nvSpPr>
          <p:spPr>
            <a:xfrm>
              <a:off x="4316416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0B3F94D7-4762-76A8-D137-011CA6110C22}"/>
                </a:ext>
              </a:extLst>
            </p:cNvPr>
            <p:cNvSpPr/>
            <p:nvPr/>
          </p:nvSpPr>
          <p:spPr>
            <a:xfrm>
              <a:off x="3446261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7" y="217539"/>
                    <a:pt x="104500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7" y="217539"/>
                    <a:pt x="104500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7406193C-2677-2358-8046-70300DB5ED5D}"/>
                </a:ext>
              </a:extLst>
            </p:cNvPr>
            <p:cNvSpPr/>
            <p:nvPr/>
          </p:nvSpPr>
          <p:spPr>
            <a:xfrm>
              <a:off x="5186597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48B292E-9F3E-92F1-C1EC-C3F8C6C38D47}"/>
                </a:ext>
              </a:extLst>
            </p:cNvPr>
            <p:cNvSpPr/>
            <p:nvPr/>
          </p:nvSpPr>
          <p:spPr>
            <a:xfrm>
              <a:off x="6056752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2E10E1F7-52F0-DFF5-81A3-2C56A457AD3D}"/>
                </a:ext>
              </a:extLst>
            </p:cNvPr>
            <p:cNvSpPr/>
            <p:nvPr/>
          </p:nvSpPr>
          <p:spPr>
            <a:xfrm>
              <a:off x="7797062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291C7E6F-DE3E-9214-9D6E-8EDB63E22742}"/>
                </a:ext>
              </a:extLst>
            </p:cNvPr>
            <p:cNvSpPr/>
            <p:nvPr/>
          </p:nvSpPr>
          <p:spPr>
            <a:xfrm>
              <a:off x="6926907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590CE32-D549-32FE-1F96-847C76E089FB}"/>
                </a:ext>
              </a:extLst>
            </p:cNvPr>
            <p:cNvSpPr/>
            <p:nvPr/>
          </p:nvSpPr>
          <p:spPr>
            <a:xfrm>
              <a:off x="8667217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E8D374E5-4D95-26B3-5DFE-7F588FEB035D}"/>
                </a:ext>
              </a:extLst>
            </p:cNvPr>
            <p:cNvSpPr/>
            <p:nvPr/>
          </p:nvSpPr>
          <p:spPr>
            <a:xfrm>
              <a:off x="9537399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1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29A4CBB4-0165-DDAC-960E-957998205A0E}"/>
                </a:ext>
              </a:extLst>
            </p:cNvPr>
            <p:cNvSpPr/>
            <p:nvPr/>
          </p:nvSpPr>
          <p:spPr>
            <a:xfrm>
              <a:off x="11277709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6F89752B-8AF9-2EC6-3D2F-2C971BE51C7F}"/>
                </a:ext>
              </a:extLst>
            </p:cNvPr>
            <p:cNvSpPr/>
            <p:nvPr/>
          </p:nvSpPr>
          <p:spPr>
            <a:xfrm>
              <a:off x="10407526" y="11540612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39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9"/>
                    <a:pt x="371366" y="153827"/>
                  </a:cubicBezTo>
                  <a:cubicBezTo>
                    <a:pt x="330578" y="194642"/>
                    <a:pt x="275241" y="217539"/>
                    <a:pt x="217539" y="217539"/>
                  </a:cubicBezTo>
                  <a:cubicBezTo>
                    <a:pt x="159864" y="217539"/>
                    <a:pt x="104527" y="194642"/>
                    <a:pt x="63739" y="153827"/>
                  </a:cubicBezTo>
                  <a:close/>
                  <a:moveTo>
                    <a:pt x="63739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2" y="322066"/>
                    <a:pt x="371366" y="281277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8226C79A-E645-AAA7-DE4C-E20F292C35A8}"/>
                </a:ext>
              </a:extLst>
            </p:cNvPr>
            <p:cNvSpPr/>
            <p:nvPr/>
          </p:nvSpPr>
          <p:spPr>
            <a:xfrm>
              <a:off x="1214786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CBB1462-0395-FC22-998E-2499E9DD7401}"/>
                </a:ext>
              </a:extLst>
            </p:cNvPr>
            <p:cNvSpPr/>
            <p:nvPr/>
          </p:nvSpPr>
          <p:spPr>
            <a:xfrm>
              <a:off x="13018045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B0A4AFBF-F6D1-7A05-78F7-2E45BD21A285}"/>
                </a:ext>
              </a:extLst>
            </p:cNvPr>
            <p:cNvSpPr/>
            <p:nvPr/>
          </p:nvSpPr>
          <p:spPr>
            <a:xfrm>
              <a:off x="14758355" y="11540612"/>
              <a:ext cx="435103" cy="435077"/>
            </a:xfrm>
            <a:custGeom>
              <a:avLst/>
              <a:gdLst>
                <a:gd name="connsiteX0" fmla="*/ 435104 w 435103"/>
                <a:gd name="connsiteY0" fmla="*/ 435077 h 435077"/>
                <a:gd name="connsiteX1" fmla="*/ 435104 w 435103"/>
                <a:gd name="connsiteY1" fmla="*/ 217566 h 435077"/>
                <a:gd name="connsiteX2" fmla="*/ 435104 w 435103"/>
                <a:gd name="connsiteY2" fmla="*/ 27 h 435077"/>
                <a:gd name="connsiteX3" fmla="*/ 217565 w 435103"/>
                <a:gd name="connsiteY3" fmla="*/ 27 h 435077"/>
                <a:gd name="connsiteX4" fmla="*/ 435104 w 435103"/>
                <a:gd name="connsiteY4" fmla="*/ 217566 h 435077"/>
                <a:gd name="connsiteX5" fmla="*/ 217565 w 435103"/>
                <a:gd name="connsiteY5" fmla="*/ 435077 h 435077"/>
                <a:gd name="connsiteX6" fmla="*/ 435104 w 435103"/>
                <a:gd name="connsiteY6" fmla="*/ 435077 h 435077"/>
                <a:gd name="connsiteX7" fmla="*/ 0 w 435103"/>
                <a:gd name="connsiteY7" fmla="*/ 217539 h 435077"/>
                <a:gd name="connsiteX8" fmla="*/ 0 w 435103"/>
                <a:gd name="connsiteY8" fmla="*/ 0 h 435077"/>
                <a:gd name="connsiteX9" fmla="*/ 217539 w 435103"/>
                <a:gd name="connsiteY9" fmla="*/ 217539 h 435077"/>
                <a:gd name="connsiteX10" fmla="*/ 0 w 435103"/>
                <a:gd name="connsiteY10" fmla="*/ 217539 h 435077"/>
                <a:gd name="connsiteX11" fmla="*/ 27 w 435103"/>
                <a:gd name="connsiteY11" fmla="*/ 435077 h 435077"/>
                <a:gd name="connsiteX12" fmla="*/ 27 w 435103"/>
                <a:gd name="connsiteY12" fmla="*/ 217566 h 435077"/>
                <a:gd name="connsiteX13" fmla="*/ 217539 w 435103"/>
                <a:gd name="connsiteY13" fmla="*/ 217566 h 435077"/>
                <a:gd name="connsiteX14" fmla="*/ 27 w 43510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3" h="435077">
                  <a:moveTo>
                    <a:pt x="435104" y="435077"/>
                  </a:moveTo>
                  <a:lnTo>
                    <a:pt x="435104" y="217566"/>
                  </a:lnTo>
                  <a:lnTo>
                    <a:pt x="435104" y="27"/>
                  </a:lnTo>
                  <a:lnTo>
                    <a:pt x="217565" y="27"/>
                  </a:lnTo>
                  <a:lnTo>
                    <a:pt x="435104" y="217566"/>
                  </a:lnTo>
                  <a:lnTo>
                    <a:pt x="217565" y="435077"/>
                  </a:lnTo>
                  <a:lnTo>
                    <a:pt x="43510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27" y="435077"/>
                  </a:moveTo>
                  <a:lnTo>
                    <a:pt x="27" y="217566"/>
                  </a:lnTo>
                  <a:lnTo>
                    <a:pt x="217539" y="217566"/>
                  </a:lnTo>
                  <a:lnTo>
                    <a:pt x="2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35DD0247-6538-CDAE-F847-3C57ABD38DA9}"/>
                </a:ext>
              </a:extLst>
            </p:cNvPr>
            <p:cNvSpPr/>
            <p:nvPr/>
          </p:nvSpPr>
          <p:spPr>
            <a:xfrm>
              <a:off x="13888200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27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9D2B283B-3622-29B4-40AF-3B9BF91ABE3E}"/>
                </a:ext>
              </a:extLst>
            </p:cNvPr>
            <p:cNvSpPr/>
            <p:nvPr/>
          </p:nvSpPr>
          <p:spPr>
            <a:xfrm>
              <a:off x="15628536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653FEAC6-ABEB-ABDE-A50E-31206FE7FF63}"/>
                </a:ext>
              </a:extLst>
            </p:cNvPr>
            <p:cNvSpPr/>
            <p:nvPr/>
          </p:nvSpPr>
          <p:spPr>
            <a:xfrm>
              <a:off x="16498719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31DE3A0A-3E6C-4701-3D9E-D68FC2CE12DB}"/>
                </a:ext>
              </a:extLst>
            </p:cNvPr>
            <p:cNvSpPr/>
            <p:nvPr/>
          </p:nvSpPr>
          <p:spPr>
            <a:xfrm>
              <a:off x="18239029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8265539-8A3D-68C8-4B90-41CA30394342}"/>
                </a:ext>
              </a:extLst>
            </p:cNvPr>
            <p:cNvSpPr/>
            <p:nvPr/>
          </p:nvSpPr>
          <p:spPr>
            <a:xfrm>
              <a:off x="17368874" y="1154061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8A51756B-E066-0483-7E94-344AF4186A30}"/>
                </a:ext>
              </a:extLst>
            </p:cNvPr>
            <p:cNvSpPr/>
            <p:nvPr/>
          </p:nvSpPr>
          <p:spPr>
            <a:xfrm>
              <a:off x="1910918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766654E6-39FA-76C8-9A22-29E50EE333A3}"/>
                </a:ext>
              </a:extLst>
            </p:cNvPr>
            <p:cNvSpPr/>
            <p:nvPr/>
          </p:nvSpPr>
          <p:spPr>
            <a:xfrm>
              <a:off x="19979365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AB8E66DE-41B7-E0AE-E121-8CFDE7E8729A}"/>
                </a:ext>
              </a:extLst>
            </p:cNvPr>
            <p:cNvSpPr/>
            <p:nvPr/>
          </p:nvSpPr>
          <p:spPr>
            <a:xfrm>
              <a:off x="21719675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2AEFF285-4D93-43BA-16E9-65CE7416416A}"/>
                </a:ext>
              </a:extLst>
            </p:cNvPr>
            <p:cNvSpPr/>
            <p:nvPr/>
          </p:nvSpPr>
          <p:spPr>
            <a:xfrm>
              <a:off x="20849520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C5CB468B-0E03-3A71-F501-270B7AD3951F}"/>
                </a:ext>
              </a:extLst>
            </p:cNvPr>
            <p:cNvSpPr/>
            <p:nvPr/>
          </p:nvSpPr>
          <p:spPr>
            <a:xfrm>
              <a:off x="22589856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0FCABCB7-9EA0-BDBD-0622-A35C387422E4}"/>
                </a:ext>
              </a:extLst>
            </p:cNvPr>
            <p:cNvSpPr/>
            <p:nvPr/>
          </p:nvSpPr>
          <p:spPr>
            <a:xfrm>
              <a:off x="23460011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16577509-E437-C154-1BF1-990C5D7A6C92}"/>
                </a:ext>
              </a:extLst>
            </p:cNvPr>
            <p:cNvSpPr/>
            <p:nvPr/>
          </p:nvSpPr>
          <p:spPr>
            <a:xfrm>
              <a:off x="24330194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44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44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235" y="113039"/>
                    <a:pt x="371447" y="153827"/>
                  </a:cubicBezTo>
                  <a:cubicBezTo>
                    <a:pt x="330658" y="194642"/>
                    <a:pt x="275186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235" y="322066"/>
                    <a:pt x="371447" y="281277"/>
                  </a:cubicBezTo>
                  <a:cubicBezTo>
                    <a:pt x="330658" y="240462"/>
                    <a:pt x="275186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69C4FA61-5497-9D69-DC46-8C31EAC7F158}"/>
                </a:ext>
              </a:extLst>
            </p:cNvPr>
            <p:cNvSpPr/>
            <p:nvPr/>
          </p:nvSpPr>
          <p:spPr>
            <a:xfrm>
              <a:off x="835742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E22FBE22-F32D-60A9-E68A-E8605FAC8228}"/>
                </a:ext>
              </a:extLst>
            </p:cNvPr>
            <p:cNvSpPr/>
            <p:nvPr/>
          </p:nvSpPr>
          <p:spPr>
            <a:xfrm>
              <a:off x="-34409" y="12410767"/>
              <a:ext cx="435074" cy="435104"/>
            </a:xfrm>
            <a:custGeom>
              <a:avLst/>
              <a:gdLst>
                <a:gd name="connsiteX0" fmla="*/ 0 w 435074"/>
                <a:gd name="connsiteY0" fmla="*/ 435077 h 435104"/>
                <a:gd name="connsiteX1" fmla="*/ 217536 w 435074"/>
                <a:gd name="connsiteY1" fmla="*/ 435077 h 435104"/>
                <a:gd name="connsiteX2" fmla="*/ 217536 w 435074"/>
                <a:gd name="connsiteY2" fmla="*/ 217566 h 435104"/>
                <a:gd name="connsiteX3" fmla="*/ 0 w 435074"/>
                <a:gd name="connsiteY3" fmla="*/ 435077 h 435104"/>
                <a:gd name="connsiteX4" fmla="*/ 217536 w 435074"/>
                <a:gd name="connsiteY4" fmla="*/ 0 h 435104"/>
                <a:gd name="connsiteX5" fmla="*/ 3 w 435074"/>
                <a:gd name="connsiteY5" fmla="*/ 0 h 435104"/>
                <a:gd name="connsiteX6" fmla="*/ 217536 w 435074"/>
                <a:gd name="connsiteY6" fmla="*/ 217539 h 435104"/>
                <a:gd name="connsiteX7" fmla="*/ 217536 w 435074"/>
                <a:gd name="connsiteY7" fmla="*/ 0 h 435104"/>
                <a:gd name="connsiteX8" fmla="*/ 435075 w 435074"/>
                <a:gd name="connsiteY8" fmla="*/ 435105 h 435104"/>
                <a:gd name="connsiteX9" fmla="*/ 217536 w 435074"/>
                <a:gd name="connsiteY9" fmla="*/ 435105 h 435104"/>
                <a:gd name="connsiteX10" fmla="*/ 435075 w 435074"/>
                <a:gd name="connsiteY10" fmla="*/ 217566 h 435104"/>
                <a:gd name="connsiteX11" fmla="*/ 435075 w 435074"/>
                <a:gd name="connsiteY11" fmla="*/ 435105 h 435104"/>
                <a:gd name="connsiteX12" fmla="*/ 435075 w 435074"/>
                <a:gd name="connsiteY12" fmla="*/ 27 h 435104"/>
                <a:gd name="connsiteX13" fmla="*/ 217536 w 435074"/>
                <a:gd name="connsiteY13" fmla="*/ 27 h 435104"/>
                <a:gd name="connsiteX14" fmla="*/ 435075 w 435074"/>
                <a:gd name="connsiteY14" fmla="*/ 217539 h 435104"/>
                <a:gd name="connsiteX15" fmla="*/ 435075 w 435074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4" h="435104">
                  <a:moveTo>
                    <a:pt x="0" y="435077"/>
                  </a:moveTo>
                  <a:lnTo>
                    <a:pt x="217536" y="435077"/>
                  </a:lnTo>
                  <a:lnTo>
                    <a:pt x="217536" y="217566"/>
                  </a:lnTo>
                  <a:lnTo>
                    <a:pt x="0" y="435077"/>
                  </a:lnTo>
                  <a:close/>
                  <a:moveTo>
                    <a:pt x="217536" y="0"/>
                  </a:moveTo>
                  <a:lnTo>
                    <a:pt x="3" y="0"/>
                  </a:lnTo>
                  <a:lnTo>
                    <a:pt x="217536" y="217539"/>
                  </a:lnTo>
                  <a:lnTo>
                    <a:pt x="217536" y="0"/>
                  </a:lnTo>
                  <a:close/>
                  <a:moveTo>
                    <a:pt x="435075" y="435105"/>
                  </a:moveTo>
                  <a:lnTo>
                    <a:pt x="217536" y="435105"/>
                  </a:lnTo>
                  <a:lnTo>
                    <a:pt x="435075" y="217566"/>
                  </a:lnTo>
                  <a:lnTo>
                    <a:pt x="435075" y="435105"/>
                  </a:lnTo>
                  <a:close/>
                  <a:moveTo>
                    <a:pt x="435075" y="27"/>
                  </a:moveTo>
                  <a:lnTo>
                    <a:pt x="217536" y="27"/>
                  </a:lnTo>
                  <a:lnTo>
                    <a:pt x="435075" y="217539"/>
                  </a:lnTo>
                  <a:lnTo>
                    <a:pt x="435075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C9C85416-AA2B-A51F-4ED3-F85006D93824}"/>
                </a:ext>
              </a:extLst>
            </p:cNvPr>
            <p:cNvSpPr/>
            <p:nvPr/>
          </p:nvSpPr>
          <p:spPr>
            <a:xfrm>
              <a:off x="1705924" y="12410767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77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49" y="217593"/>
                    <a:pt x="330604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1" y="281277"/>
                  </a:cubicBezTo>
                  <a:cubicBezTo>
                    <a:pt x="104473" y="240516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1" y="63739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BAF137D4-DA77-2B19-3BDF-F9E673A6182A}"/>
                </a:ext>
              </a:extLst>
            </p:cNvPr>
            <p:cNvSpPr/>
            <p:nvPr/>
          </p:nvSpPr>
          <p:spPr>
            <a:xfrm>
              <a:off x="257607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41B62BB9-D5D4-644E-B43F-9CB26D951879}"/>
                </a:ext>
              </a:extLst>
            </p:cNvPr>
            <p:cNvSpPr/>
            <p:nvPr/>
          </p:nvSpPr>
          <p:spPr>
            <a:xfrm>
              <a:off x="4316416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5A25CB35-8E66-901F-A0B4-7D93D4B9EA09}"/>
                </a:ext>
              </a:extLst>
            </p:cNvPr>
            <p:cNvSpPr/>
            <p:nvPr/>
          </p:nvSpPr>
          <p:spPr>
            <a:xfrm>
              <a:off x="3446261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51105B3E-0567-6CFD-D0E3-521D36D8B76A}"/>
                </a:ext>
              </a:extLst>
            </p:cNvPr>
            <p:cNvSpPr/>
            <p:nvPr/>
          </p:nvSpPr>
          <p:spPr>
            <a:xfrm>
              <a:off x="5186571" y="12410767"/>
              <a:ext cx="435103" cy="435077"/>
            </a:xfrm>
            <a:custGeom>
              <a:avLst/>
              <a:gdLst>
                <a:gd name="connsiteX0" fmla="*/ 371365 w 435103"/>
                <a:gd name="connsiteY0" fmla="*/ 63739 h 435077"/>
                <a:gd name="connsiteX1" fmla="*/ 435077 w 435103"/>
                <a:gd name="connsiteY1" fmla="*/ 217539 h 435077"/>
                <a:gd name="connsiteX2" fmla="*/ 217729 w 435103"/>
                <a:gd name="connsiteY2" fmla="*/ 217539 h 435077"/>
                <a:gd name="connsiteX3" fmla="*/ 371365 w 435103"/>
                <a:gd name="connsiteY3" fmla="*/ 281277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77 h 435077"/>
                <a:gd name="connsiteX8" fmla="*/ 217375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39 h 435077"/>
                <a:gd name="connsiteX11" fmla="*/ 217539 w 435103"/>
                <a:gd name="connsiteY11" fmla="*/ 0 h 435077"/>
                <a:gd name="connsiteX12" fmla="*/ 371365 w 435103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39"/>
                  </a:moveTo>
                  <a:cubicBezTo>
                    <a:pt x="412181" y="104527"/>
                    <a:pt x="435077" y="159864"/>
                    <a:pt x="435077" y="217539"/>
                  </a:cubicBezTo>
                  <a:lnTo>
                    <a:pt x="217729" y="217539"/>
                  </a:lnTo>
                  <a:cubicBezTo>
                    <a:pt x="275349" y="217593"/>
                    <a:pt x="330632" y="240516"/>
                    <a:pt x="371365" y="281277"/>
                  </a:cubicBezTo>
                  <a:cubicBezTo>
                    <a:pt x="412181" y="322066"/>
                    <a:pt x="435104" y="377402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402"/>
                    <a:pt x="22923" y="322066"/>
                    <a:pt x="63739" y="281277"/>
                  </a:cubicBezTo>
                  <a:cubicBezTo>
                    <a:pt x="104500" y="240516"/>
                    <a:pt x="159755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39" y="63739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0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28A87E2-1D3B-1032-47B9-D6E693F4AC72}"/>
                </a:ext>
              </a:extLst>
            </p:cNvPr>
            <p:cNvSpPr/>
            <p:nvPr/>
          </p:nvSpPr>
          <p:spPr>
            <a:xfrm>
              <a:off x="6056725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621C556F-F5BF-B7BC-2FEC-4FBAD89D1AC9}"/>
                </a:ext>
              </a:extLst>
            </p:cNvPr>
            <p:cNvSpPr/>
            <p:nvPr/>
          </p:nvSpPr>
          <p:spPr>
            <a:xfrm>
              <a:off x="7797062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3680DE3D-94BE-549A-1DB9-14D8909FE210}"/>
                </a:ext>
              </a:extLst>
            </p:cNvPr>
            <p:cNvSpPr/>
            <p:nvPr/>
          </p:nvSpPr>
          <p:spPr>
            <a:xfrm>
              <a:off x="6926907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2270DB4A-BAAE-91D4-66A9-3B64DAE9F9D3}"/>
                </a:ext>
              </a:extLst>
            </p:cNvPr>
            <p:cNvSpPr/>
            <p:nvPr/>
          </p:nvSpPr>
          <p:spPr>
            <a:xfrm>
              <a:off x="8667217" y="12410767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73C8AC9E-4971-3D95-C51D-4AFB07AD1883}"/>
                </a:ext>
              </a:extLst>
            </p:cNvPr>
            <p:cNvSpPr/>
            <p:nvPr/>
          </p:nvSpPr>
          <p:spPr>
            <a:xfrm>
              <a:off x="9537371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3E2020E1-4F9E-52C1-370F-D1554B620624}"/>
                </a:ext>
              </a:extLst>
            </p:cNvPr>
            <p:cNvSpPr/>
            <p:nvPr/>
          </p:nvSpPr>
          <p:spPr>
            <a:xfrm>
              <a:off x="11277681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58F06816-A0A3-2182-67F3-E2F64950078C}"/>
                </a:ext>
              </a:extLst>
            </p:cNvPr>
            <p:cNvSpPr/>
            <p:nvPr/>
          </p:nvSpPr>
          <p:spPr>
            <a:xfrm>
              <a:off x="10407526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55009C5-C16F-51BA-DE94-343F7CA372F1}"/>
                </a:ext>
              </a:extLst>
            </p:cNvPr>
            <p:cNvSpPr/>
            <p:nvPr/>
          </p:nvSpPr>
          <p:spPr>
            <a:xfrm>
              <a:off x="12147864" y="12410767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922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39" y="0"/>
                    <a:pt x="330549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EFF10FD9-426F-FD29-8292-C6C28C54296F}"/>
                </a:ext>
              </a:extLst>
            </p:cNvPr>
            <p:cNvSpPr/>
            <p:nvPr/>
          </p:nvSpPr>
          <p:spPr>
            <a:xfrm>
              <a:off x="1301801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A2A721F7-F524-4032-A9D7-52A8B0BB2AE6}"/>
                </a:ext>
              </a:extLst>
            </p:cNvPr>
            <p:cNvSpPr/>
            <p:nvPr/>
          </p:nvSpPr>
          <p:spPr>
            <a:xfrm>
              <a:off x="14758355" y="12410767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B45C9269-A28C-54D1-30CB-462A3EF75D06}"/>
                </a:ext>
              </a:extLst>
            </p:cNvPr>
            <p:cNvSpPr/>
            <p:nvPr/>
          </p:nvSpPr>
          <p:spPr>
            <a:xfrm>
              <a:off x="13888200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7FDB60BA-2C0E-EB47-AC4F-A715B6B09D43}"/>
                </a:ext>
              </a:extLst>
            </p:cNvPr>
            <p:cNvSpPr/>
            <p:nvPr/>
          </p:nvSpPr>
          <p:spPr>
            <a:xfrm>
              <a:off x="15628536" y="12410767"/>
              <a:ext cx="435077" cy="435077"/>
            </a:xfrm>
            <a:custGeom>
              <a:avLst/>
              <a:gdLst>
                <a:gd name="connsiteX0" fmla="*/ 371367 w 435077"/>
                <a:gd name="connsiteY0" fmla="*/ 63739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516"/>
                    <a:pt x="371367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4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3F9BAB94-3A02-B297-03D1-7A1861AFCF5C}"/>
                </a:ext>
              </a:extLst>
            </p:cNvPr>
            <p:cNvSpPr/>
            <p:nvPr/>
          </p:nvSpPr>
          <p:spPr>
            <a:xfrm>
              <a:off x="16498665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66 h 435077"/>
                <a:gd name="connsiteX8" fmla="*/ 435077 w 435077"/>
                <a:gd name="connsiteY8" fmla="*/ 217566 h 435077"/>
                <a:gd name="connsiteX9" fmla="*/ 435051 w 435077"/>
                <a:gd name="connsiteY9" fmla="*/ 217539 h 435077"/>
                <a:gd name="connsiteX10" fmla="*/ 435077 w 435077"/>
                <a:gd name="connsiteY10" fmla="*/ 217539 h 435077"/>
                <a:gd name="connsiteX11" fmla="*/ 435051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66"/>
                  </a:lnTo>
                  <a:lnTo>
                    <a:pt x="435077" y="217566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76C4A6E1-118C-1F37-A647-698F9222748E}"/>
                </a:ext>
              </a:extLst>
            </p:cNvPr>
            <p:cNvSpPr/>
            <p:nvPr/>
          </p:nvSpPr>
          <p:spPr>
            <a:xfrm>
              <a:off x="18239029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CDC0EB47-AC24-E88C-BD8A-F671457F3FF0}"/>
                </a:ext>
              </a:extLst>
            </p:cNvPr>
            <p:cNvSpPr/>
            <p:nvPr/>
          </p:nvSpPr>
          <p:spPr>
            <a:xfrm>
              <a:off x="17368846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67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67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67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67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AEFC9E4F-97C2-5748-0CFE-E7C2E4A38289}"/>
                </a:ext>
              </a:extLst>
            </p:cNvPr>
            <p:cNvSpPr/>
            <p:nvPr/>
          </p:nvSpPr>
          <p:spPr>
            <a:xfrm>
              <a:off x="19109184" y="12410767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55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922" y="104527"/>
                    <a:pt x="63710" y="63739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3072A194-D332-85F2-4FDA-AC29E8022D3F}"/>
                </a:ext>
              </a:extLst>
            </p:cNvPr>
            <p:cNvSpPr/>
            <p:nvPr/>
          </p:nvSpPr>
          <p:spPr>
            <a:xfrm>
              <a:off x="1997933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B7B76DD0-C9BA-3C48-7E72-3F5639744FDF}"/>
                </a:ext>
              </a:extLst>
            </p:cNvPr>
            <p:cNvSpPr/>
            <p:nvPr/>
          </p:nvSpPr>
          <p:spPr>
            <a:xfrm>
              <a:off x="21719675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7DCAFB0E-D368-5DD7-5D8F-B97E5F2A4DCC}"/>
                </a:ext>
              </a:extLst>
            </p:cNvPr>
            <p:cNvSpPr/>
            <p:nvPr/>
          </p:nvSpPr>
          <p:spPr>
            <a:xfrm>
              <a:off x="20849520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98C0C4E3-B8E0-CA28-65E8-1DDEC84AEC37}"/>
                </a:ext>
              </a:extLst>
            </p:cNvPr>
            <p:cNvSpPr/>
            <p:nvPr/>
          </p:nvSpPr>
          <p:spPr>
            <a:xfrm>
              <a:off x="22589856" y="12410767"/>
              <a:ext cx="435077" cy="435077"/>
            </a:xfrm>
            <a:custGeom>
              <a:avLst/>
              <a:gdLst>
                <a:gd name="connsiteX0" fmla="*/ 371367 w 435077"/>
                <a:gd name="connsiteY0" fmla="*/ 63739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516"/>
                    <a:pt x="371367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4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8" y="0"/>
                    <a:pt x="217539" y="0"/>
                  </a:cubicBezTo>
                  <a:cubicBezTo>
                    <a:pt x="275215" y="0"/>
                    <a:pt x="330550" y="22923"/>
                    <a:pt x="37136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7044D05F-42F5-8242-65B7-4F203B534234}"/>
                </a:ext>
              </a:extLst>
            </p:cNvPr>
            <p:cNvSpPr/>
            <p:nvPr/>
          </p:nvSpPr>
          <p:spPr>
            <a:xfrm>
              <a:off x="23460011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8E6063B4-CCC8-71CB-29F4-DBA6304841EC}"/>
                </a:ext>
              </a:extLst>
            </p:cNvPr>
            <p:cNvSpPr/>
            <p:nvPr/>
          </p:nvSpPr>
          <p:spPr>
            <a:xfrm>
              <a:off x="24330194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1552FA34-31AC-0F44-BC76-8B259E70CA9D}"/>
                </a:ext>
              </a:extLst>
            </p:cNvPr>
            <p:cNvSpPr/>
            <p:nvPr/>
          </p:nvSpPr>
          <p:spPr>
            <a:xfrm>
              <a:off x="83574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A1F35D1D-2D59-F4BD-E52D-763E4625D955}"/>
                </a:ext>
              </a:extLst>
            </p:cNvPr>
            <p:cNvSpPr/>
            <p:nvPr/>
          </p:nvSpPr>
          <p:spPr>
            <a:xfrm>
              <a:off x="-34412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863A5D8B-0EFA-75DE-37BC-EFD1DF2A8CE1}"/>
                </a:ext>
              </a:extLst>
            </p:cNvPr>
            <p:cNvSpPr/>
            <p:nvPr/>
          </p:nvSpPr>
          <p:spPr>
            <a:xfrm>
              <a:off x="1705924" y="13280922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1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500" y="194642"/>
                    <a:pt x="63711" y="153827"/>
                  </a:cubicBezTo>
                  <a:close/>
                  <a:moveTo>
                    <a:pt x="63711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0" y="240462"/>
                    <a:pt x="63711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D2EF4A04-380E-3C2E-37FA-41FBA96838BF}"/>
                </a:ext>
              </a:extLst>
            </p:cNvPr>
            <p:cNvSpPr/>
            <p:nvPr/>
          </p:nvSpPr>
          <p:spPr>
            <a:xfrm>
              <a:off x="257607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A4AF5279-29D9-D82C-B448-64233B40D0D7}"/>
                </a:ext>
              </a:extLst>
            </p:cNvPr>
            <p:cNvSpPr/>
            <p:nvPr/>
          </p:nvSpPr>
          <p:spPr>
            <a:xfrm>
              <a:off x="4316416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5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A982DD53-D4BF-F95C-6C6F-ABE59A96D510}"/>
                </a:ext>
              </a:extLst>
            </p:cNvPr>
            <p:cNvSpPr/>
            <p:nvPr/>
          </p:nvSpPr>
          <p:spPr>
            <a:xfrm>
              <a:off x="3446261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599AC7E1-D446-C934-DFFD-DFC63E6ED755}"/>
                </a:ext>
              </a:extLst>
            </p:cNvPr>
            <p:cNvSpPr/>
            <p:nvPr/>
          </p:nvSpPr>
          <p:spPr>
            <a:xfrm>
              <a:off x="5186571" y="13280922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39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1" y="113039"/>
                    <a:pt x="371365" y="153827"/>
                  </a:cubicBezTo>
                  <a:cubicBezTo>
                    <a:pt x="330577" y="194642"/>
                    <a:pt x="275240" y="217539"/>
                    <a:pt x="217539" y="217539"/>
                  </a:cubicBezTo>
                  <a:cubicBezTo>
                    <a:pt x="159864" y="217539"/>
                    <a:pt x="104527" y="194642"/>
                    <a:pt x="63739" y="153827"/>
                  </a:cubicBezTo>
                  <a:close/>
                  <a:moveTo>
                    <a:pt x="63739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1" y="322066"/>
                    <a:pt x="371365" y="281277"/>
                  </a:cubicBezTo>
                  <a:cubicBezTo>
                    <a:pt x="330577" y="240462"/>
                    <a:pt x="275240" y="217539"/>
                    <a:pt x="217539" y="217539"/>
                  </a:cubicBezTo>
                  <a:cubicBezTo>
                    <a:pt x="159864" y="217539"/>
                    <a:pt x="104527" y="240462"/>
                    <a:pt x="63739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04493991-34F6-A542-1B52-7BCE89ED31EE}"/>
                </a:ext>
              </a:extLst>
            </p:cNvPr>
            <p:cNvSpPr/>
            <p:nvPr/>
          </p:nvSpPr>
          <p:spPr>
            <a:xfrm>
              <a:off x="6056725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10368CBB-21F8-7AC3-33A6-091B6C878E97}"/>
                </a:ext>
              </a:extLst>
            </p:cNvPr>
            <p:cNvSpPr/>
            <p:nvPr/>
          </p:nvSpPr>
          <p:spPr>
            <a:xfrm>
              <a:off x="779706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585EF69B-54D8-2230-73CB-94B668CFBC7D}"/>
                </a:ext>
              </a:extLst>
            </p:cNvPr>
            <p:cNvSpPr/>
            <p:nvPr/>
          </p:nvSpPr>
          <p:spPr>
            <a:xfrm>
              <a:off x="6926907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36D5F8E8-5D7C-0E0C-A2F9-16280CD5F9C8}"/>
                </a:ext>
              </a:extLst>
            </p:cNvPr>
            <p:cNvSpPr/>
            <p:nvPr/>
          </p:nvSpPr>
          <p:spPr>
            <a:xfrm>
              <a:off x="8667217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982D9EC5-D586-F28B-98FF-A073596AE49D}"/>
                </a:ext>
              </a:extLst>
            </p:cNvPr>
            <p:cNvSpPr/>
            <p:nvPr/>
          </p:nvSpPr>
          <p:spPr>
            <a:xfrm>
              <a:off x="953737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79B07F5C-A6E1-5A5A-2C41-AA45FB37D858}"/>
                </a:ext>
              </a:extLst>
            </p:cNvPr>
            <p:cNvSpPr/>
            <p:nvPr/>
          </p:nvSpPr>
          <p:spPr>
            <a:xfrm>
              <a:off x="11277709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69A3BD6-7293-225D-AA86-5A3714BD6DF7}"/>
                </a:ext>
              </a:extLst>
            </p:cNvPr>
            <p:cNvSpPr/>
            <p:nvPr/>
          </p:nvSpPr>
          <p:spPr>
            <a:xfrm>
              <a:off x="10407526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E53AEC98-F83E-A4DC-5973-F52237FB9C0C}"/>
                </a:ext>
              </a:extLst>
            </p:cNvPr>
            <p:cNvSpPr/>
            <p:nvPr/>
          </p:nvSpPr>
          <p:spPr>
            <a:xfrm>
              <a:off x="12147864" y="1328092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49" y="194642"/>
                    <a:pt x="275239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49" y="240462"/>
                    <a:pt x="275239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FCD75DA3-5BFD-0CC1-966E-73FABE34A4F0}"/>
                </a:ext>
              </a:extLst>
            </p:cNvPr>
            <p:cNvSpPr/>
            <p:nvPr/>
          </p:nvSpPr>
          <p:spPr>
            <a:xfrm>
              <a:off x="1301801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E7D8FB4B-CF49-1516-421F-7F21A494C1C4}"/>
                </a:ext>
              </a:extLst>
            </p:cNvPr>
            <p:cNvSpPr/>
            <p:nvPr/>
          </p:nvSpPr>
          <p:spPr>
            <a:xfrm>
              <a:off x="1475838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0FC89920-7DF7-F13E-3F3F-1FDCE015F18E}"/>
                </a:ext>
              </a:extLst>
            </p:cNvPr>
            <p:cNvSpPr/>
            <p:nvPr/>
          </p:nvSpPr>
          <p:spPr>
            <a:xfrm>
              <a:off x="13888200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E83CBF41-3C6F-15DB-C4BF-B004E4390720}"/>
                </a:ext>
              </a:extLst>
            </p:cNvPr>
            <p:cNvSpPr/>
            <p:nvPr/>
          </p:nvSpPr>
          <p:spPr>
            <a:xfrm>
              <a:off x="15628536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E82B834F-8609-A05F-FE58-EDEEDE5A8D0B}"/>
                </a:ext>
              </a:extLst>
            </p:cNvPr>
            <p:cNvSpPr/>
            <p:nvPr/>
          </p:nvSpPr>
          <p:spPr>
            <a:xfrm>
              <a:off x="1649869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66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66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28159F47-9DB4-E0F7-85F7-A987A9C08FC0}"/>
                </a:ext>
              </a:extLst>
            </p:cNvPr>
            <p:cNvSpPr/>
            <p:nvPr/>
          </p:nvSpPr>
          <p:spPr>
            <a:xfrm>
              <a:off x="18239029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46497BA-14E8-770B-23D1-F8A9807064E1}"/>
                </a:ext>
              </a:extLst>
            </p:cNvPr>
            <p:cNvSpPr/>
            <p:nvPr/>
          </p:nvSpPr>
          <p:spPr>
            <a:xfrm>
              <a:off x="17368846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7 w 435077"/>
                <a:gd name="connsiteY4" fmla="*/ 435077 h 435077"/>
                <a:gd name="connsiteX5" fmla="*/ 217567 w 435077"/>
                <a:gd name="connsiteY5" fmla="*/ 0 h 435077"/>
                <a:gd name="connsiteX6" fmla="*/ 435077 w 435077"/>
                <a:gd name="connsiteY6" fmla="*/ 217566 h 435077"/>
                <a:gd name="connsiteX7" fmla="*/ 217567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7" y="435077"/>
                  </a:moveTo>
                  <a:lnTo>
                    <a:pt x="217567" y="0"/>
                  </a:lnTo>
                  <a:lnTo>
                    <a:pt x="435077" y="217566"/>
                  </a:lnTo>
                  <a:lnTo>
                    <a:pt x="21756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49DA0588-06A1-E4AD-4113-DFDB5AAAD105}"/>
                </a:ext>
              </a:extLst>
            </p:cNvPr>
            <p:cNvSpPr/>
            <p:nvPr/>
          </p:nvSpPr>
          <p:spPr>
            <a:xfrm>
              <a:off x="19109184" y="1328092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27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4D454931-49A8-6C06-966E-B97812B9D910}"/>
                </a:ext>
              </a:extLst>
            </p:cNvPr>
            <p:cNvSpPr/>
            <p:nvPr/>
          </p:nvSpPr>
          <p:spPr>
            <a:xfrm>
              <a:off x="1997933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0B65D191-A80C-D4BA-B88D-D4C425D09241}"/>
                </a:ext>
              </a:extLst>
            </p:cNvPr>
            <p:cNvSpPr/>
            <p:nvPr/>
          </p:nvSpPr>
          <p:spPr>
            <a:xfrm>
              <a:off x="21719675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266B28EB-3383-D698-2E30-A63AEA0D1AA6}"/>
                </a:ext>
              </a:extLst>
            </p:cNvPr>
            <p:cNvSpPr/>
            <p:nvPr/>
          </p:nvSpPr>
          <p:spPr>
            <a:xfrm>
              <a:off x="20849520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52F2197F-DE35-7237-7658-F04C8DB7D13B}"/>
                </a:ext>
              </a:extLst>
            </p:cNvPr>
            <p:cNvSpPr/>
            <p:nvPr/>
          </p:nvSpPr>
          <p:spPr>
            <a:xfrm>
              <a:off x="22589856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50" y="194642"/>
                    <a:pt x="275215" y="217539"/>
                    <a:pt x="217539" y="217539"/>
                  </a:cubicBezTo>
                  <a:cubicBezTo>
                    <a:pt x="159838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77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8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69CF7E9A-1602-D05C-FEE5-DEDAF0AA1471}"/>
                </a:ext>
              </a:extLst>
            </p:cNvPr>
            <p:cNvSpPr/>
            <p:nvPr/>
          </p:nvSpPr>
          <p:spPr>
            <a:xfrm>
              <a:off x="2346001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66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2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66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10309F4A-D838-8D2F-6B6F-D3736DDEDC64}"/>
                </a:ext>
              </a:extLst>
            </p:cNvPr>
            <p:cNvSpPr/>
            <p:nvPr/>
          </p:nvSpPr>
          <p:spPr>
            <a:xfrm>
              <a:off x="24330194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</p:grpSp>
      <p:sp>
        <p:nvSpPr>
          <p:cNvPr id="470" name="TextBox 469">
            <a:extLst>
              <a:ext uri="{FF2B5EF4-FFF2-40B4-BE49-F238E27FC236}">
                <a16:creationId xmlns:a16="http://schemas.microsoft.com/office/drawing/2014/main" id="{90707BD4-B7B6-12E3-96DC-5C5CEDD6A6FF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chemeClr val="bg1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2457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, stand-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0" y="1728336"/>
            <a:ext cx="14662150" cy="9717087"/>
          </a:xfrm>
        </p:spPr>
        <p:txBody>
          <a:bodyPr/>
          <a:lstStyle>
            <a:lvl1pPr>
              <a:lnSpc>
                <a:spcPct val="100000"/>
              </a:lnSpc>
              <a:defRPr sz="8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AD5B3F4-41FA-5B40-DA62-5B54E0897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B7A9AA-2D8D-E207-A45B-91E62B290A48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14716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with patter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BCFA4843-2EEB-F757-826B-7080CBD95F0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bg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0904466-2B5F-6EA8-820B-F755AB4A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339310"/>
            <a:ext cx="11092945" cy="11657428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CFB8F54E-D02B-B808-A8D0-C3C3930BB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C9EAAB-1DED-44F7-0DF2-E9DB6ECC6C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8338" y="502920"/>
            <a:ext cx="23370498" cy="12710160"/>
            <a:chOff x="-34412" y="228570"/>
            <a:chExt cx="24799683" cy="13487429"/>
          </a:xfrm>
          <a:solidFill>
            <a:srgbClr val="C6C6C6">
              <a:alpha val="15000"/>
            </a:srgbClr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C4EE13-B436-CD50-362E-7F86B87926BB}"/>
                </a:ext>
              </a:extLst>
            </p:cNvPr>
            <p:cNvSpPr/>
            <p:nvPr/>
          </p:nvSpPr>
          <p:spPr>
            <a:xfrm>
              <a:off x="835769" y="228598"/>
              <a:ext cx="435077" cy="435073"/>
            </a:xfrm>
            <a:custGeom>
              <a:avLst/>
              <a:gdLst>
                <a:gd name="connsiteX0" fmla="*/ 371366 w 435077"/>
                <a:gd name="connsiteY0" fmla="*/ 63716 h 435073"/>
                <a:gd name="connsiteX1" fmla="*/ 435077 w 435077"/>
                <a:gd name="connsiteY1" fmla="*/ 217539 h 435073"/>
                <a:gd name="connsiteX2" fmla="*/ 218925 w 435077"/>
                <a:gd name="connsiteY2" fmla="*/ 217539 h 435073"/>
                <a:gd name="connsiteX3" fmla="*/ 371366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1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1 w 435077"/>
                <a:gd name="connsiteY10" fmla="*/ 63716 h 435073"/>
                <a:gd name="connsiteX11" fmla="*/ 217539 w 435077"/>
                <a:gd name="connsiteY11" fmla="*/ 0 h 435073"/>
                <a:gd name="connsiteX12" fmla="*/ 371366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6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25" y="217539"/>
                  </a:lnTo>
                  <a:cubicBezTo>
                    <a:pt x="276138" y="217907"/>
                    <a:pt x="330903" y="240784"/>
                    <a:pt x="371366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3" y="322046"/>
                    <a:pt x="63711" y="281249"/>
                  </a:cubicBezTo>
                  <a:cubicBezTo>
                    <a:pt x="104174" y="240784"/>
                    <a:pt x="158939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923" y="104512"/>
                    <a:pt x="63711" y="63716"/>
                  </a:cubicBezTo>
                  <a:cubicBezTo>
                    <a:pt x="104500" y="22919"/>
                    <a:pt x="159836" y="0"/>
                    <a:pt x="217539" y="0"/>
                  </a:cubicBezTo>
                  <a:cubicBezTo>
                    <a:pt x="275213" y="0"/>
                    <a:pt x="330550" y="22919"/>
                    <a:pt x="371366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A2C5F0-405F-36A7-19A0-44A0A152D5A4}"/>
                </a:ext>
              </a:extLst>
            </p:cNvPr>
            <p:cNvSpPr/>
            <p:nvPr/>
          </p:nvSpPr>
          <p:spPr>
            <a:xfrm>
              <a:off x="-34398" y="228598"/>
              <a:ext cx="435090" cy="435078"/>
            </a:xfrm>
            <a:custGeom>
              <a:avLst/>
              <a:gdLst>
                <a:gd name="connsiteX0" fmla="*/ 217525 w 435090"/>
                <a:gd name="connsiteY0" fmla="*/ 0 h 435078"/>
                <a:gd name="connsiteX1" fmla="*/ 0 w 435090"/>
                <a:gd name="connsiteY1" fmla="*/ 0 h 435078"/>
                <a:gd name="connsiteX2" fmla="*/ 0 w 435090"/>
                <a:gd name="connsiteY2" fmla="*/ 217539 h 435078"/>
                <a:gd name="connsiteX3" fmla="*/ 217525 w 435090"/>
                <a:gd name="connsiteY3" fmla="*/ 0 h 435078"/>
                <a:gd name="connsiteX4" fmla="*/ 435091 w 435090"/>
                <a:gd name="connsiteY4" fmla="*/ 0 h 435078"/>
                <a:gd name="connsiteX5" fmla="*/ 435091 w 435090"/>
                <a:gd name="connsiteY5" fmla="*/ 217539 h 435078"/>
                <a:gd name="connsiteX6" fmla="*/ 217552 w 435090"/>
                <a:gd name="connsiteY6" fmla="*/ 0 h 435078"/>
                <a:gd name="connsiteX7" fmla="*/ 435091 w 435090"/>
                <a:gd name="connsiteY7" fmla="*/ 0 h 435078"/>
                <a:gd name="connsiteX8" fmla="*/ 217552 w 435090"/>
                <a:gd name="connsiteY8" fmla="*/ 435079 h 435078"/>
                <a:gd name="connsiteX9" fmla="*/ 435091 w 435090"/>
                <a:gd name="connsiteY9" fmla="*/ 217539 h 435078"/>
                <a:gd name="connsiteX10" fmla="*/ 435091 w 435090"/>
                <a:gd name="connsiteY10" fmla="*/ 435079 h 435078"/>
                <a:gd name="connsiteX11" fmla="*/ 217552 w 435090"/>
                <a:gd name="connsiteY11" fmla="*/ 435079 h 435078"/>
                <a:gd name="connsiteX12" fmla="*/ 217552 w 435090"/>
                <a:gd name="connsiteY12" fmla="*/ 435079 h 435078"/>
                <a:gd name="connsiteX13" fmla="*/ 11 w 435090"/>
                <a:gd name="connsiteY13" fmla="*/ 217539 h 435078"/>
                <a:gd name="connsiteX14" fmla="*/ 11 w 435090"/>
                <a:gd name="connsiteY14" fmla="*/ 435079 h 435078"/>
                <a:gd name="connsiteX15" fmla="*/ 217552 w 435090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8">
                  <a:moveTo>
                    <a:pt x="217525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25" y="0"/>
                  </a:lnTo>
                  <a:close/>
                  <a:moveTo>
                    <a:pt x="435091" y="0"/>
                  </a:moveTo>
                  <a:lnTo>
                    <a:pt x="435091" y="217539"/>
                  </a:lnTo>
                  <a:lnTo>
                    <a:pt x="217552" y="0"/>
                  </a:lnTo>
                  <a:lnTo>
                    <a:pt x="435091" y="0"/>
                  </a:lnTo>
                  <a:close/>
                  <a:moveTo>
                    <a:pt x="217552" y="435079"/>
                  </a:moveTo>
                  <a:lnTo>
                    <a:pt x="435091" y="217539"/>
                  </a:lnTo>
                  <a:lnTo>
                    <a:pt x="435091" y="435079"/>
                  </a:lnTo>
                  <a:lnTo>
                    <a:pt x="217552" y="435079"/>
                  </a:lnTo>
                  <a:close/>
                  <a:moveTo>
                    <a:pt x="217552" y="435079"/>
                  </a:moveTo>
                  <a:lnTo>
                    <a:pt x="11" y="217539"/>
                  </a:lnTo>
                  <a:lnTo>
                    <a:pt x="11" y="435079"/>
                  </a:lnTo>
                  <a:lnTo>
                    <a:pt x="217552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88871D-D7D1-F52F-721A-76833E14B557}"/>
                </a:ext>
              </a:extLst>
            </p:cNvPr>
            <p:cNvSpPr/>
            <p:nvPr/>
          </p:nvSpPr>
          <p:spPr>
            <a:xfrm>
              <a:off x="1705924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77 w 435077"/>
                <a:gd name="connsiteY7" fmla="*/ 217543 h 435075"/>
                <a:gd name="connsiteX8" fmla="*/ 435077 w 435077"/>
                <a:gd name="connsiteY8" fmla="*/ 217543 h 435075"/>
                <a:gd name="connsiteX9" fmla="*/ 435077 w 435077"/>
                <a:gd name="connsiteY9" fmla="*/ 217538 h 435075"/>
                <a:gd name="connsiteX10" fmla="*/ 435077 w 435077"/>
                <a:gd name="connsiteY10" fmla="*/ 217533 h 435075"/>
                <a:gd name="connsiteX11" fmla="*/ 435077 w 435077"/>
                <a:gd name="connsiteY11" fmla="*/ 217533 h 435075"/>
                <a:gd name="connsiteX12" fmla="*/ 217539 w 435077"/>
                <a:gd name="connsiteY12" fmla="*/ 5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77" y="217543"/>
                  </a:lnTo>
                  <a:lnTo>
                    <a:pt x="435077" y="217543"/>
                  </a:lnTo>
                  <a:lnTo>
                    <a:pt x="435077" y="217538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5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37B66B0-A21D-3971-136D-1BAD43292D2E}"/>
                </a:ext>
              </a:extLst>
            </p:cNvPr>
            <p:cNvSpPr/>
            <p:nvPr/>
          </p:nvSpPr>
          <p:spPr>
            <a:xfrm>
              <a:off x="2576106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2 w 435077"/>
                <a:gd name="connsiteY1" fmla="*/ 435079 h 435078"/>
                <a:gd name="connsiteX2" fmla="*/ 217512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2" y="435079"/>
                  </a:lnTo>
                  <a:lnTo>
                    <a:pt x="217512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F027849-0B3C-F2FD-43C3-98EB8EE43A42}"/>
                </a:ext>
              </a:extLst>
            </p:cNvPr>
            <p:cNvSpPr/>
            <p:nvPr/>
          </p:nvSpPr>
          <p:spPr>
            <a:xfrm>
              <a:off x="4316416" y="228598"/>
              <a:ext cx="435103" cy="435073"/>
            </a:xfrm>
            <a:custGeom>
              <a:avLst/>
              <a:gdLst>
                <a:gd name="connsiteX0" fmla="*/ 371365 w 435103"/>
                <a:gd name="connsiteY0" fmla="*/ 63716 h 435073"/>
                <a:gd name="connsiteX1" fmla="*/ 435077 w 435103"/>
                <a:gd name="connsiteY1" fmla="*/ 217539 h 435073"/>
                <a:gd name="connsiteX2" fmla="*/ 218952 w 435103"/>
                <a:gd name="connsiteY2" fmla="*/ 217539 h 435073"/>
                <a:gd name="connsiteX3" fmla="*/ 371365 w 435103"/>
                <a:gd name="connsiteY3" fmla="*/ 281249 h 435073"/>
                <a:gd name="connsiteX4" fmla="*/ 435104 w 435103"/>
                <a:gd name="connsiteY4" fmla="*/ 435073 h 435073"/>
                <a:gd name="connsiteX5" fmla="*/ 217565 w 435103"/>
                <a:gd name="connsiteY5" fmla="*/ 435073 h 435073"/>
                <a:gd name="connsiteX6" fmla="*/ 27 w 435103"/>
                <a:gd name="connsiteY6" fmla="*/ 435073 h 435073"/>
                <a:gd name="connsiteX7" fmla="*/ 63739 w 435103"/>
                <a:gd name="connsiteY7" fmla="*/ 281249 h 435073"/>
                <a:gd name="connsiteX8" fmla="*/ 216151 w 435103"/>
                <a:gd name="connsiteY8" fmla="*/ 217539 h 435073"/>
                <a:gd name="connsiteX9" fmla="*/ 0 w 435103"/>
                <a:gd name="connsiteY9" fmla="*/ 217539 h 435073"/>
                <a:gd name="connsiteX10" fmla="*/ 63739 w 435103"/>
                <a:gd name="connsiteY10" fmla="*/ 63716 h 435073"/>
                <a:gd name="connsiteX11" fmla="*/ 217539 w 435103"/>
                <a:gd name="connsiteY11" fmla="*/ 0 h 435073"/>
                <a:gd name="connsiteX12" fmla="*/ 371365 w 435103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3">
                  <a:moveTo>
                    <a:pt x="371365" y="63716"/>
                  </a:moveTo>
                  <a:cubicBezTo>
                    <a:pt x="412181" y="104512"/>
                    <a:pt x="435077" y="159844"/>
                    <a:pt x="435077" y="217539"/>
                  </a:cubicBezTo>
                  <a:lnTo>
                    <a:pt x="218952" y="217539"/>
                  </a:lnTo>
                  <a:cubicBezTo>
                    <a:pt x="276138" y="217907"/>
                    <a:pt x="330903" y="240784"/>
                    <a:pt x="371365" y="281249"/>
                  </a:cubicBezTo>
                  <a:cubicBezTo>
                    <a:pt x="412181" y="322046"/>
                    <a:pt x="435104" y="377379"/>
                    <a:pt x="435104" y="435073"/>
                  </a:cubicBezTo>
                  <a:lnTo>
                    <a:pt x="217565" y="435073"/>
                  </a:lnTo>
                  <a:lnTo>
                    <a:pt x="27" y="435073"/>
                  </a:lnTo>
                  <a:cubicBezTo>
                    <a:pt x="27" y="377379"/>
                    <a:pt x="22923" y="322046"/>
                    <a:pt x="63739" y="281249"/>
                  </a:cubicBezTo>
                  <a:cubicBezTo>
                    <a:pt x="104201" y="240784"/>
                    <a:pt x="158966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3" y="104512"/>
                    <a:pt x="63739" y="63716"/>
                  </a:cubicBezTo>
                  <a:cubicBezTo>
                    <a:pt x="104527" y="22919"/>
                    <a:pt x="159864" y="0"/>
                    <a:pt x="217539" y="0"/>
                  </a:cubicBezTo>
                  <a:cubicBezTo>
                    <a:pt x="275240" y="0"/>
                    <a:pt x="330577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5227356-E1B7-729A-984F-DD3736C3ED9C}"/>
                </a:ext>
              </a:extLst>
            </p:cNvPr>
            <p:cNvSpPr/>
            <p:nvPr/>
          </p:nvSpPr>
          <p:spPr>
            <a:xfrm>
              <a:off x="3446261" y="228598"/>
              <a:ext cx="435077" cy="435078"/>
            </a:xfrm>
            <a:custGeom>
              <a:avLst/>
              <a:gdLst>
                <a:gd name="connsiteX0" fmla="*/ 217566 w 435077"/>
                <a:gd name="connsiteY0" fmla="*/ 0 h 435078"/>
                <a:gd name="connsiteX1" fmla="*/ 217539 w 435077"/>
                <a:gd name="connsiteY1" fmla="*/ 0 h 435078"/>
                <a:gd name="connsiteX2" fmla="*/ 27 w 435077"/>
                <a:gd name="connsiteY2" fmla="*/ 0 h 435078"/>
                <a:gd name="connsiteX3" fmla="*/ 27 w 435077"/>
                <a:gd name="connsiteY3" fmla="*/ 217539 h 435078"/>
                <a:gd name="connsiteX4" fmla="*/ 217539 w 435077"/>
                <a:gd name="connsiteY4" fmla="*/ 7 h 435078"/>
                <a:gd name="connsiteX5" fmla="*/ 435077 w 435077"/>
                <a:gd name="connsiteY5" fmla="*/ 217539 h 435078"/>
                <a:gd name="connsiteX6" fmla="*/ 217539 w 435077"/>
                <a:gd name="connsiteY6" fmla="*/ 435079 h 435078"/>
                <a:gd name="connsiteX7" fmla="*/ 0 w 435077"/>
                <a:gd name="connsiteY7" fmla="*/ 217539 h 435078"/>
                <a:gd name="connsiteX8" fmla="*/ 0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435079 h 435078"/>
                <a:gd name="connsiteX11" fmla="*/ 435077 w 435077"/>
                <a:gd name="connsiteY11" fmla="*/ 217539 h 435078"/>
                <a:gd name="connsiteX12" fmla="*/ 435077 w 435077"/>
                <a:gd name="connsiteY12" fmla="*/ 0 h 435078"/>
                <a:gd name="connsiteX13" fmla="*/ 217566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66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39" y="7"/>
                  </a:ln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6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F237892-868E-176E-E198-3599F652A108}"/>
                </a:ext>
              </a:extLst>
            </p:cNvPr>
            <p:cNvSpPr/>
            <p:nvPr/>
          </p:nvSpPr>
          <p:spPr>
            <a:xfrm>
              <a:off x="5186597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8A5A8E-08E6-5068-DB17-946F0E3266FF}"/>
                </a:ext>
              </a:extLst>
            </p:cNvPr>
            <p:cNvSpPr/>
            <p:nvPr/>
          </p:nvSpPr>
          <p:spPr>
            <a:xfrm>
              <a:off x="6056752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39 w 435077"/>
                <a:gd name="connsiteY1" fmla="*/ 435079 h 435078"/>
                <a:gd name="connsiteX2" fmla="*/ 217539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39" y="435079"/>
                  </a:lnTo>
                  <a:lnTo>
                    <a:pt x="217539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279533-E6AF-0BD9-1844-134B40C4E0D9}"/>
                </a:ext>
              </a:extLst>
            </p:cNvPr>
            <p:cNvSpPr/>
            <p:nvPr/>
          </p:nvSpPr>
          <p:spPr>
            <a:xfrm>
              <a:off x="7797062" y="228598"/>
              <a:ext cx="435104" cy="435073"/>
            </a:xfrm>
            <a:custGeom>
              <a:avLst/>
              <a:gdLst>
                <a:gd name="connsiteX0" fmla="*/ 371366 w 435104"/>
                <a:gd name="connsiteY0" fmla="*/ 63716 h 435073"/>
                <a:gd name="connsiteX1" fmla="*/ 435077 w 435104"/>
                <a:gd name="connsiteY1" fmla="*/ 217539 h 435073"/>
                <a:gd name="connsiteX2" fmla="*/ 218953 w 435104"/>
                <a:gd name="connsiteY2" fmla="*/ 217539 h 435073"/>
                <a:gd name="connsiteX3" fmla="*/ 371366 w 435104"/>
                <a:gd name="connsiteY3" fmla="*/ 281249 h 435073"/>
                <a:gd name="connsiteX4" fmla="*/ 435105 w 435104"/>
                <a:gd name="connsiteY4" fmla="*/ 435073 h 435073"/>
                <a:gd name="connsiteX5" fmla="*/ 217566 w 435104"/>
                <a:gd name="connsiteY5" fmla="*/ 435073 h 435073"/>
                <a:gd name="connsiteX6" fmla="*/ 27 w 435104"/>
                <a:gd name="connsiteY6" fmla="*/ 435073 h 435073"/>
                <a:gd name="connsiteX7" fmla="*/ 63739 w 435104"/>
                <a:gd name="connsiteY7" fmla="*/ 281249 h 435073"/>
                <a:gd name="connsiteX8" fmla="*/ 216152 w 435104"/>
                <a:gd name="connsiteY8" fmla="*/ 217539 h 435073"/>
                <a:gd name="connsiteX9" fmla="*/ 0 w 435104"/>
                <a:gd name="connsiteY9" fmla="*/ 217539 h 435073"/>
                <a:gd name="connsiteX10" fmla="*/ 63739 w 435104"/>
                <a:gd name="connsiteY10" fmla="*/ 63716 h 435073"/>
                <a:gd name="connsiteX11" fmla="*/ 217539 w 435104"/>
                <a:gd name="connsiteY11" fmla="*/ 0 h 435073"/>
                <a:gd name="connsiteX12" fmla="*/ 371366 w 435104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3">
                  <a:moveTo>
                    <a:pt x="371366" y="63716"/>
                  </a:moveTo>
                  <a:cubicBezTo>
                    <a:pt x="412182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8" y="217907"/>
                    <a:pt x="330904" y="240784"/>
                    <a:pt x="371366" y="281249"/>
                  </a:cubicBezTo>
                  <a:cubicBezTo>
                    <a:pt x="412182" y="322046"/>
                    <a:pt x="435105" y="377379"/>
                    <a:pt x="435105" y="435073"/>
                  </a:cubicBezTo>
                  <a:lnTo>
                    <a:pt x="217566" y="435073"/>
                  </a:lnTo>
                  <a:lnTo>
                    <a:pt x="27" y="435073"/>
                  </a:lnTo>
                  <a:cubicBezTo>
                    <a:pt x="27" y="377379"/>
                    <a:pt x="22924" y="322046"/>
                    <a:pt x="63739" y="281249"/>
                  </a:cubicBezTo>
                  <a:cubicBezTo>
                    <a:pt x="104201" y="240784"/>
                    <a:pt x="158967" y="217907"/>
                    <a:pt x="216152" y="217539"/>
                  </a:cubicBezTo>
                  <a:lnTo>
                    <a:pt x="0" y="217539"/>
                  </a:lnTo>
                  <a:cubicBezTo>
                    <a:pt x="0" y="159844"/>
                    <a:pt x="22924" y="104512"/>
                    <a:pt x="63739" y="63716"/>
                  </a:cubicBezTo>
                  <a:cubicBezTo>
                    <a:pt x="104527" y="22919"/>
                    <a:pt x="159864" y="0"/>
                    <a:pt x="217539" y="0"/>
                  </a:cubicBezTo>
                  <a:cubicBezTo>
                    <a:pt x="275241" y="0"/>
                    <a:pt x="330578" y="22919"/>
                    <a:pt x="371366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30AD30D-7ECF-4C06-5A63-B065D33AEE43}"/>
                </a:ext>
              </a:extLst>
            </p:cNvPr>
            <p:cNvSpPr/>
            <p:nvPr/>
          </p:nvSpPr>
          <p:spPr>
            <a:xfrm>
              <a:off x="6926907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0 w 435077"/>
                <a:gd name="connsiteY3" fmla="*/ 435079 h 435078"/>
                <a:gd name="connsiteX4" fmla="*/ 217539 w 435077"/>
                <a:gd name="connsiteY4" fmla="*/ 435079 h 435078"/>
                <a:gd name="connsiteX5" fmla="*/ 435077 w 435077"/>
                <a:gd name="connsiteY5" fmla="*/ 435079 h 435078"/>
                <a:gd name="connsiteX6" fmla="*/ 435077 w 435077"/>
                <a:gd name="connsiteY6" fmla="*/ 217539 h 435078"/>
                <a:gd name="connsiteX7" fmla="*/ 435077 w 435077"/>
                <a:gd name="connsiteY7" fmla="*/ 0 h 435078"/>
                <a:gd name="connsiteX8" fmla="*/ 217539 w 435077"/>
                <a:gd name="connsiteY8" fmla="*/ 0 h 435078"/>
                <a:gd name="connsiteX9" fmla="*/ 217539 w 435077"/>
                <a:gd name="connsiteY9" fmla="*/ 0 h 435078"/>
                <a:gd name="connsiteX10" fmla="*/ 435077 w 435077"/>
                <a:gd name="connsiteY10" fmla="*/ 217539 h 435078"/>
                <a:gd name="connsiteX11" fmla="*/ 217539 w 435077"/>
                <a:gd name="connsiteY11" fmla="*/ 435079 h 435078"/>
                <a:gd name="connsiteX12" fmla="*/ 0 w 435077"/>
                <a:gd name="connsiteY12" fmla="*/ 217539 h 435078"/>
                <a:gd name="connsiteX13" fmla="*/ 217539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16D67F-BEF7-2A59-DEF4-6D19CE6113A4}"/>
                </a:ext>
              </a:extLst>
            </p:cNvPr>
            <p:cNvSpPr/>
            <p:nvPr/>
          </p:nvSpPr>
          <p:spPr>
            <a:xfrm>
              <a:off x="8667217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47E1790-C075-9B4A-8A51-A06A533F3248}"/>
                </a:ext>
              </a:extLst>
            </p:cNvPr>
            <p:cNvSpPr/>
            <p:nvPr/>
          </p:nvSpPr>
          <p:spPr>
            <a:xfrm>
              <a:off x="9537399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1 w 435077"/>
                <a:gd name="connsiteY1" fmla="*/ 435079 h 435078"/>
                <a:gd name="connsiteX2" fmla="*/ 217511 w 435077"/>
                <a:gd name="connsiteY2" fmla="*/ 217546 h 435078"/>
                <a:gd name="connsiteX3" fmla="*/ 0 w 435077"/>
                <a:gd name="connsiteY3" fmla="*/ 435079 h 435078"/>
                <a:gd name="connsiteX4" fmla="*/ 217511 w 435077"/>
                <a:gd name="connsiteY4" fmla="*/ 0 h 435078"/>
                <a:gd name="connsiteX5" fmla="*/ 0 w 435077"/>
                <a:gd name="connsiteY5" fmla="*/ 0 h 435078"/>
                <a:gd name="connsiteX6" fmla="*/ 217511 w 435077"/>
                <a:gd name="connsiteY6" fmla="*/ 217532 h 435078"/>
                <a:gd name="connsiteX7" fmla="*/ 217511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1" y="435079"/>
                  </a:lnTo>
                  <a:lnTo>
                    <a:pt x="217511" y="217546"/>
                  </a:lnTo>
                  <a:lnTo>
                    <a:pt x="0" y="435079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2"/>
                  </a:lnTo>
                  <a:lnTo>
                    <a:pt x="217511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0F710FC-5BEF-C112-F0BB-CD991F8EE4C7}"/>
                </a:ext>
              </a:extLst>
            </p:cNvPr>
            <p:cNvSpPr/>
            <p:nvPr/>
          </p:nvSpPr>
          <p:spPr>
            <a:xfrm>
              <a:off x="11277709" y="228598"/>
              <a:ext cx="435077" cy="435073"/>
            </a:xfrm>
            <a:custGeom>
              <a:avLst/>
              <a:gdLst>
                <a:gd name="connsiteX0" fmla="*/ 371365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5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0 w 435077"/>
                <a:gd name="connsiteY7" fmla="*/ 281249 h 435073"/>
                <a:gd name="connsiteX8" fmla="*/ 216151 w 435077"/>
                <a:gd name="connsiteY8" fmla="*/ 217539 h 435073"/>
                <a:gd name="connsiteX9" fmla="*/ 0 w 435077"/>
                <a:gd name="connsiteY9" fmla="*/ 217539 h 435073"/>
                <a:gd name="connsiteX10" fmla="*/ 63710 w 435077"/>
                <a:gd name="connsiteY10" fmla="*/ 63716 h 435073"/>
                <a:gd name="connsiteX11" fmla="*/ 217539 w 435077"/>
                <a:gd name="connsiteY11" fmla="*/ 0 h 435073"/>
                <a:gd name="connsiteX12" fmla="*/ 371365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5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7" y="217907"/>
                    <a:pt x="330902" y="240784"/>
                    <a:pt x="371365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2" y="322046"/>
                    <a:pt x="63710" y="281249"/>
                  </a:cubicBezTo>
                  <a:cubicBezTo>
                    <a:pt x="104174" y="240784"/>
                    <a:pt x="158938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2" y="104512"/>
                    <a:pt x="63710" y="63716"/>
                  </a:cubicBezTo>
                  <a:cubicBezTo>
                    <a:pt x="104499" y="22919"/>
                    <a:pt x="159836" y="0"/>
                    <a:pt x="217539" y="0"/>
                  </a:cubicBezTo>
                  <a:cubicBezTo>
                    <a:pt x="275239" y="0"/>
                    <a:pt x="330549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6CDF594-C920-BC02-89AB-8859336238D5}"/>
                </a:ext>
              </a:extLst>
            </p:cNvPr>
            <p:cNvSpPr/>
            <p:nvPr/>
          </p:nvSpPr>
          <p:spPr>
            <a:xfrm>
              <a:off x="1040755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217539 w 435077"/>
                <a:gd name="connsiteY3" fmla="*/ 0 h 435078"/>
                <a:gd name="connsiteX4" fmla="*/ 435077 w 435077"/>
                <a:gd name="connsiteY4" fmla="*/ 0 h 435078"/>
                <a:gd name="connsiteX5" fmla="*/ 435077 w 435077"/>
                <a:gd name="connsiteY5" fmla="*/ 217539 h 435078"/>
                <a:gd name="connsiteX6" fmla="*/ 217539 w 435077"/>
                <a:gd name="connsiteY6" fmla="*/ 0 h 435078"/>
                <a:gd name="connsiteX7" fmla="*/ 435077 w 435077"/>
                <a:gd name="connsiteY7" fmla="*/ 0 h 435078"/>
                <a:gd name="connsiteX8" fmla="*/ 217539 w 435077"/>
                <a:gd name="connsiteY8" fmla="*/ 435079 h 435078"/>
                <a:gd name="connsiteX9" fmla="*/ 435077 w 435077"/>
                <a:gd name="connsiteY9" fmla="*/ 217539 h 435078"/>
                <a:gd name="connsiteX10" fmla="*/ 435077 w 435077"/>
                <a:gd name="connsiteY10" fmla="*/ 435079 h 435078"/>
                <a:gd name="connsiteX11" fmla="*/ 217539 w 435077"/>
                <a:gd name="connsiteY11" fmla="*/ 435079 h 435078"/>
                <a:gd name="connsiteX12" fmla="*/ 217539 w 435077"/>
                <a:gd name="connsiteY12" fmla="*/ 435079 h 435078"/>
                <a:gd name="connsiteX13" fmla="*/ 0 w 435077"/>
                <a:gd name="connsiteY13" fmla="*/ 217539 h 435078"/>
                <a:gd name="connsiteX14" fmla="*/ 0 w 435077"/>
                <a:gd name="connsiteY14" fmla="*/ 435079 h 435078"/>
                <a:gd name="connsiteX15" fmla="*/ 217539 w 435077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9"/>
                  </a:moveTo>
                  <a:lnTo>
                    <a:pt x="435077" y="217539"/>
                  </a:lnTo>
                  <a:lnTo>
                    <a:pt x="435077" y="435079"/>
                  </a:lnTo>
                  <a:lnTo>
                    <a:pt x="217539" y="435079"/>
                  </a:lnTo>
                  <a:close/>
                  <a:moveTo>
                    <a:pt x="217539" y="435079"/>
                  </a:move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74A7FAF-2382-01C7-E6A6-4BDC6D61D4E8}"/>
                </a:ext>
              </a:extLst>
            </p:cNvPr>
            <p:cNvSpPr/>
            <p:nvPr/>
          </p:nvSpPr>
          <p:spPr>
            <a:xfrm>
              <a:off x="12147836" y="228570"/>
              <a:ext cx="435077" cy="435076"/>
            </a:xfrm>
            <a:custGeom>
              <a:avLst/>
              <a:gdLst>
                <a:gd name="connsiteX0" fmla="*/ 217539 w 435077"/>
                <a:gd name="connsiteY0" fmla="*/ 217534 h 435076"/>
                <a:gd name="connsiteX1" fmla="*/ 217539 w 435077"/>
                <a:gd name="connsiteY1" fmla="*/ 0 h 435076"/>
                <a:gd name="connsiteX2" fmla="*/ 0 w 435077"/>
                <a:gd name="connsiteY2" fmla="*/ 0 h 435076"/>
                <a:gd name="connsiteX3" fmla="*/ 217539 w 435077"/>
                <a:gd name="connsiteY3" fmla="*/ 217538 h 435076"/>
                <a:gd name="connsiteX4" fmla="*/ 0 w 435077"/>
                <a:gd name="connsiteY4" fmla="*/ 435077 h 435076"/>
                <a:gd name="connsiteX5" fmla="*/ 217539 w 435077"/>
                <a:gd name="connsiteY5" fmla="*/ 435077 h 435076"/>
                <a:gd name="connsiteX6" fmla="*/ 217539 w 435077"/>
                <a:gd name="connsiteY6" fmla="*/ 435071 h 435076"/>
                <a:gd name="connsiteX7" fmla="*/ 435077 w 435077"/>
                <a:gd name="connsiteY7" fmla="*/ 217543 h 435076"/>
                <a:gd name="connsiteX8" fmla="*/ 435077 w 435077"/>
                <a:gd name="connsiteY8" fmla="*/ 217543 h 435076"/>
                <a:gd name="connsiteX9" fmla="*/ 435077 w 435077"/>
                <a:gd name="connsiteY9" fmla="*/ 217538 h 435076"/>
                <a:gd name="connsiteX10" fmla="*/ 435077 w 435077"/>
                <a:gd name="connsiteY10" fmla="*/ 217534 h 435076"/>
                <a:gd name="connsiteX11" fmla="*/ 435077 w 435077"/>
                <a:gd name="connsiteY11" fmla="*/ 217534 h 435076"/>
                <a:gd name="connsiteX12" fmla="*/ 217539 w 435077"/>
                <a:gd name="connsiteY12" fmla="*/ 5 h 435076"/>
                <a:gd name="connsiteX13" fmla="*/ 217539 w 435077"/>
                <a:gd name="connsiteY13" fmla="*/ 217534 h 435076"/>
                <a:gd name="connsiteX14" fmla="*/ 217539 w 435077"/>
                <a:gd name="connsiteY14" fmla="*/ 217534 h 4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6">
                  <a:moveTo>
                    <a:pt x="217539" y="217534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1"/>
                  </a:lnTo>
                  <a:lnTo>
                    <a:pt x="435077" y="217543"/>
                  </a:lnTo>
                  <a:lnTo>
                    <a:pt x="435077" y="217543"/>
                  </a:lnTo>
                  <a:lnTo>
                    <a:pt x="435077" y="217538"/>
                  </a:lnTo>
                  <a:lnTo>
                    <a:pt x="435077" y="217534"/>
                  </a:lnTo>
                  <a:lnTo>
                    <a:pt x="435077" y="217534"/>
                  </a:lnTo>
                  <a:lnTo>
                    <a:pt x="217539" y="5"/>
                  </a:lnTo>
                  <a:lnTo>
                    <a:pt x="217539" y="217534"/>
                  </a:lnTo>
                  <a:lnTo>
                    <a:pt x="217539" y="217534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066EBDE-B82A-4233-DA52-6CDC4429CD9C}"/>
                </a:ext>
              </a:extLst>
            </p:cNvPr>
            <p:cNvSpPr/>
            <p:nvPr/>
          </p:nvSpPr>
          <p:spPr>
            <a:xfrm>
              <a:off x="13018045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39 w 435077"/>
                <a:gd name="connsiteY1" fmla="*/ 435079 h 435078"/>
                <a:gd name="connsiteX2" fmla="*/ 217539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39" y="435079"/>
                  </a:lnTo>
                  <a:lnTo>
                    <a:pt x="217539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B73E17A-4539-E0BA-5DEB-AE9D3A746748}"/>
                </a:ext>
              </a:extLst>
            </p:cNvPr>
            <p:cNvSpPr/>
            <p:nvPr/>
          </p:nvSpPr>
          <p:spPr>
            <a:xfrm>
              <a:off x="14758382" y="228598"/>
              <a:ext cx="435077" cy="435073"/>
            </a:xfrm>
            <a:custGeom>
              <a:avLst/>
              <a:gdLst>
                <a:gd name="connsiteX0" fmla="*/ 371367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7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2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2 w 435077"/>
                <a:gd name="connsiteY10" fmla="*/ 63716 h 435073"/>
                <a:gd name="connsiteX11" fmla="*/ 217539 w 435077"/>
                <a:gd name="connsiteY11" fmla="*/ 0 h 435073"/>
                <a:gd name="connsiteX12" fmla="*/ 371367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7" y="63716"/>
                  </a:moveTo>
                  <a:cubicBezTo>
                    <a:pt x="412155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9" y="217907"/>
                    <a:pt x="330904" y="240784"/>
                    <a:pt x="371367" y="281249"/>
                  </a:cubicBezTo>
                  <a:cubicBezTo>
                    <a:pt x="412155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4" y="322046"/>
                    <a:pt x="63712" y="281249"/>
                  </a:cubicBezTo>
                  <a:cubicBezTo>
                    <a:pt x="104174" y="240784"/>
                    <a:pt x="158940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924" y="104512"/>
                    <a:pt x="63712" y="63716"/>
                  </a:cubicBezTo>
                  <a:cubicBezTo>
                    <a:pt x="104501" y="22919"/>
                    <a:pt x="159836" y="0"/>
                    <a:pt x="217539" y="0"/>
                  </a:cubicBezTo>
                  <a:cubicBezTo>
                    <a:pt x="275241" y="0"/>
                    <a:pt x="330550" y="22919"/>
                    <a:pt x="371367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822625B-2A18-B3DA-3131-063EDD080F10}"/>
                </a:ext>
              </a:extLst>
            </p:cNvPr>
            <p:cNvSpPr/>
            <p:nvPr/>
          </p:nvSpPr>
          <p:spPr>
            <a:xfrm>
              <a:off x="13888200" y="228598"/>
              <a:ext cx="435077" cy="435078"/>
            </a:xfrm>
            <a:custGeom>
              <a:avLst/>
              <a:gdLst>
                <a:gd name="connsiteX0" fmla="*/ 217565 w 435077"/>
                <a:gd name="connsiteY0" fmla="*/ 0 h 435078"/>
                <a:gd name="connsiteX1" fmla="*/ 217539 w 435077"/>
                <a:gd name="connsiteY1" fmla="*/ 0 h 435078"/>
                <a:gd name="connsiteX2" fmla="*/ 27 w 435077"/>
                <a:gd name="connsiteY2" fmla="*/ 0 h 435078"/>
                <a:gd name="connsiteX3" fmla="*/ 27 w 435077"/>
                <a:gd name="connsiteY3" fmla="*/ 217539 h 435078"/>
                <a:gd name="connsiteX4" fmla="*/ 217565 w 435077"/>
                <a:gd name="connsiteY4" fmla="*/ 7 h 435078"/>
                <a:gd name="connsiteX5" fmla="*/ 435077 w 435077"/>
                <a:gd name="connsiteY5" fmla="*/ 217539 h 435078"/>
                <a:gd name="connsiteX6" fmla="*/ 217539 w 435077"/>
                <a:gd name="connsiteY6" fmla="*/ 435079 h 435078"/>
                <a:gd name="connsiteX7" fmla="*/ 0 w 435077"/>
                <a:gd name="connsiteY7" fmla="*/ 217539 h 435078"/>
                <a:gd name="connsiteX8" fmla="*/ 0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435079 h 435078"/>
                <a:gd name="connsiteX11" fmla="*/ 435077 w 435077"/>
                <a:gd name="connsiteY11" fmla="*/ 217539 h 435078"/>
                <a:gd name="connsiteX12" fmla="*/ 435077 w 435077"/>
                <a:gd name="connsiteY12" fmla="*/ 0 h 435078"/>
                <a:gd name="connsiteX13" fmla="*/ 217565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7"/>
                  </a:ln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CEC6F21-DC89-D0BB-663E-A9FBD5439D65}"/>
                </a:ext>
              </a:extLst>
            </p:cNvPr>
            <p:cNvSpPr/>
            <p:nvPr/>
          </p:nvSpPr>
          <p:spPr>
            <a:xfrm>
              <a:off x="15628536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C3E5604-40D9-A8C7-F46A-F7B7C66DA048}"/>
                </a:ext>
              </a:extLst>
            </p:cNvPr>
            <p:cNvSpPr/>
            <p:nvPr/>
          </p:nvSpPr>
          <p:spPr>
            <a:xfrm>
              <a:off x="16498719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0 w 435077"/>
                <a:gd name="connsiteY1" fmla="*/ 435079 h 435078"/>
                <a:gd name="connsiteX2" fmla="*/ 217510 w 435077"/>
                <a:gd name="connsiteY2" fmla="*/ 217546 h 435078"/>
                <a:gd name="connsiteX3" fmla="*/ 0 w 435077"/>
                <a:gd name="connsiteY3" fmla="*/ 435079 h 435078"/>
                <a:gd name="connsiteX4" fmla="*/ 217510 w 435077"/>
                <a:gd name="connsiteY4" fmla="*/ 0 h 435078"/>
                <a:gd name="connsiteX5" fmla="*/ 0 w 435077"/>
                <a:gd name="connsiteY5" fmla="*/ 0 h 435078"/>
                <a:gd name="connsiteX6" fmla="*/ 217510 w 435077"/>
                <a:gd name="connsiteY6" fmla="*/ 217532 h 435078"/>
                <a:gd name="connsiteX7" fmla="*/ 217510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0" y="435079"/>
                  </a:lnTo>
                  <a:lnTo>
                    <a:pt x="217510" y="217546"/>
                  </a:lnTo>
                  <a:lnTo>
                    <a:pt x="0" y="435079"/>
                  </a:lnTo>
                  <a:close/>
                  <a:moveTo>
                    <a:pt x="217510" y="0"/>
                  </a:moveTo>
                  <a:lnTo>
                    <a:pt x="0" y="0"/>
                  </a:lnTo>
                  <a:lnTo>
                    <a:pt x="217510" y="217532"/>
                  </a:lnTo>
                  <a:lnTo>
                    <a:pt x="217510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C5242FC-351C-A2EC-F1A3-10AD7795B348}"/>
                </a:ext>
              </a:extLst>
            </p:cNvPr>
            <p:cNvSpPr/>
            <p:nvPr/>
          </p:nvSpPr>
          <p:spPr>
            <a:xfrm>
              <a:off x="18239029" y="228598"/>
              <a:ext cx="435077" cy="435073"/>
            </a:xfrm>
            <a:custGeom>
              <a:avLst/>
              <a:gdLst>
                <a:gd name="connsiteX0" fmla="*/ 371365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5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0 w 435077"/>
                <a:gd name="connsiteY7" fmla="*/ 281249 h 435073"/>
                <a:gd name="connsiteX8" fmla="*/ 216151 w 435077"/>
                <a:gd name="connsiteY8" fmla="*/ 217539 h 435073"/>
                <a:gd name="connsiteX9" fmla="*/ 0 w 435077"/>
                <a:gd name="connsiteY9" fmla="*/ 217539 h 435073"/>
                <a:gd name="connsiteX10" fmla="*/ 63710 w 435077"/>
                <a:gd name="connsiteY10" fmla="*/ 63716 h 435073"/>
                <a:gd name="connsiteX11" fmla="*/ 217539 w 435077"/>
                <a:gd name="connsiteY11" fmla="*/ 0 h 435073"/>
                <a:gd name="connsiteX12" fmla="*/ 371365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5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7" y="217907"/>
                    <a:pt x="330904" y="240784"/>
                    <a:pt x="371365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2" y="322046"/>
                    <a:pt x="63710" y="281249"/>
                  </a:cubicBezTo>
                  <a:cubicBezTo>
                    <a:pt x="104200" y="240784"/>
                    <a:pt x="158967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2" y="104512"/>
                    <a:pt x="63710" y="63716"/>
                  </a:cubicBezTo>
                  <a:cubicBezTo>
                    <a:pt x="104527" y="22919"/>
                    <a:pt x="159836" y="0"/>
                    <a:pt x="217539" y="0"/>
                  </a:cubicBezTo>
                  <a:cubicBezTo>
                    <a:pt x="275241" y="0"/>
                    <a:pt x="330577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33E3D02-ABC4-ABFC-F264-587626861E3F}"/>
                </a:ext>
              </a:extLst>
            </p:cNvPr>
            <p:cNvSpPr/>
            <p:nvPr/>
          </p:nvSpPr>
          <p:spPr>
            <a:xfrm>
              <a:off x="1736887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217539 w 435077"/>
                <a:gd name="connsiteY3" fmla="*/ 0 h 435078"/>
                <a:gd name="connsiteX4" fmla="*/ 435077 w 435077"/>
                <a:gd name="connsiteY4" fmla="*/ 0 h 435078"/>
                <a:gd name="connsiteX5" fmla="*/ 435077 w 435077"/>
                <a:gd name="connsiteY5" fmla="*/ 217539 h 435078"/>
                <a:gd name="connsiteX6" fmla="*/ 217539 w 435077"/>
                <a:gd name="connsiteY6" fmla="*/ 0 h 435078"/>
                <a:gd name="connsiteX7" fmla="*/ 435077 w 435077"/>
                <a:gd name="connsiteY7" fmla="*/ 0 h 435078"/>
                <a:gd name="connsiteX8" fmla="*/ 217539 w 435077"/>
                <a:gd name="connsiteY8" fmla="*/ 435079 h 435078"/>
                <a:gd name="connsiteX9" fmla="*/ 435077 w 435077"/>
                <a:gd name="connsiteY9" fmla="*/ 217539 h 435078"/>
                <a:gd name="connsiteX10" fmla="*/ 435077 w 435077"/>
                <a:gd name="connsiteY10" fmla="*/ 435079 h 435078"/>
                <a:gd name="connsiteX11" fmla="*/ 217539 w 435077"/>
                <a:gd name="connsiteY11" fmla="*/ 435079 h 435078"/>
                <a:gd name="connsiteX12" fmla="*/ 217539 w 435077"/>
                <a:gd name="connsiteY12" fmla="*/ 435079 h 435078"/>
                <a:gd name="connsiteX13" fmla="*/ 0 w 435077"/>
                <a:gd name="connsiteY13" fmla="*/ 217539 h 435078"/>
                <a:gd name="connsiteX14" fmla="*/ 0 w 435077"/>
                <a:gd name="connsiteY14" fmla="*/ 435079 h 435078"/>
                <a:gd name="connsiteX15" fmla="*/ 217539 w 435077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9"/>
                  </a:moveTo>
                  <a:lnTo>
                    <a:pt x="435077" y="217539"/>
                  </a:lnTo>
                  <a:lnTo>
                    <a:pt x="435077" y="435079"/>
                  </a:lnTo>
                  <a:lnTo>
                    <a:pt x="217539" y="435079"/>
                  </a:lnTo>
                  <a:close/>
                  <a:moveTo>
                    <a:pt x="217539" y="435079"/>
                  </a:move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B5B6F03-07DA-4799-A87B-55133F6F289D}"/>
                </a:ext>
              </a:extLst>
            </p:cNvPr>
            <p:cNvSpPr/>
            <p:nvPr/>
          </p:nvSpPr>
          <p:spPr>
            <a:xfrm>
              <a:off x="19109210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51 w 435077"/>
                <a:gd name="connsiteY7" fmla="*/ 217542 h 435075"/>
                <a:gd name="connsiteX8" fmla="*/ 435077 w 435077"/>
                <a:gd name="connsiteY8" fmla="*/ 217542 h 435075"/>
                <a:gd name="connsiteX9" fmla="*/ 435051 w 435077"/>
                <a:gd name="connsiteY9" fmla="*/ 217537 h 435075"/>
                <a:gd name="connsiteX10" fmla="*/ 435077 w 435077"/>
                <a:gd name="connsiteY10" fmla="*/ 217533 h 435075"/>
                <a:gd name="connsiteX11" fmla="*/ 435051 w 435077"/>
                <a:gd name="connsiteY11" fmla="*/ 217533 h 435075"/>
                <a:gd name="connsiteX12" fmla="*/ 217539 w 435077"/>
                <a:gd name="connsiteY12" fmla="*/ 4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51" y="217542"/>
                  </a:lnTo>
                  <a:lnTo>
                    <a:pt x="435077" y="217542"/>
                  </a:lnTo>
                  <a:lnTo>
                    <a:pt x="435051" y="217537"/>
                  </a:lnTo>
                  <a:lnTo>
                    <a:pt x="435077" y="217533"/>
                  </a:lnTo>
                  <a:lnTo>
                    <a:pt x="435051" y="217533"/>
                  </a:lnTo>
                  <a:lnTo>
                    <a:pt x="217539" y="4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2B7E21C-4CB4-6E7C-3EEA-021857BEBF94}"/>
                </a:ext>
              </a:extLst>
            </p:cNvPr>
            <p:cNvSpPr/>
            <p:nvPr/>
          </p:nvSpPr>
          <p:spPr>
            <a:xfrm>
              <a:off x="19979365" y="228598"/>
              <a:ext cx="435077" cy="435067"/>
            </a:xfrm>
            <a:custGeom>
              <a:avLst/>
              <a:gdLst>
                <a:gd name="connsiteX0" fmla="*/ 0 w 435077"/>
                <a:gd name="connsiteY0" fmla="*/ 435068 h 435067"/>
                <a:gd name="connsiteX1" fmla="*/ 217539 w 435077"/>
                <a:gd name="connsiteY1" fmla="*/ 435068 h 435067"/>
                <a:gd name="connsiteX2" fmla="*/ 217539 w 435077"/>
                <a:gd name="connsiteY2" fmla="*/ 217535 h 435067"/>
                <a:gd name="connsiteX3" fmla="*/ 0 w 435077"/>
                <a:gd name="connsiteY3" fmla="*/ 435068 h 435067"/>
                <a:gd name="connsiteX4" fmla="*/ 217539 w 435077"/>
                <a:gd name="connsiteY4" fmla="*/ 0 h 435067"/>
                <a:gd name="connsiteX5" fmla="*/ 0 w 435077"/>
                <a:gd name="connsiteY5" fmla="*/ 0 h 435067"/>
                <a:gd name="connsiteX6" fmla="*/ 217539 w 435077"/>
                <a:gd name="connsiteY6" fmla="*/ 217532 h 435067"/>
                <a:gd name="connsiteX7" fmla="*/ 217539 w 435077"/>
                <a:gd name="connsiteY7" fmla="*/ 0 h 435067"/>
                <a:gd name="connsiteX8" fmla="*/ 435077 w 435077"/>
                <a:gd name="connsiteY8" fmla="*/ 435068 h 435067"/>
                <a:gd name="connsiteX9" fmla="*/ 217539 w 435077"/>
                <a:gd name="connsiteY9" fmla="*/ 435068 h 435067"/>
                <a:gd name="connsiteX10" fmla="*/ 435077 w 435077"/>
                <a:gd name="connsiteY10" fmla="*/ 217535 h 435067"/>
                <a:gd name="connsiteX11" fmla="*/ 435077 w 435077"/>
                <a:gd name="connsiteY11" fmla="*/ 435068 h 435067"/>
                <a:gd name="connsiteX12" fmla="*/ 435077 w 435077"/>
                <a:gd name="connsiteY12" fmla="*/ 0 h 435067"/>
                <a:gd name="connsiteX13" fmla="*/ 217539 w 435077"/>
                <a:gd name="connsiteY13" fmla="*/ 0 h 435067"/>
                <a:gd name="connsiteX14" fmla="*/ 435077 w 435077"/>
                <a:gd name="connsiteY14" fmla="*/ 217532 h 435067"/>
                <a:gd name="connsiteX15" fmla="*/ 435077 w 435077"/>
                <a:gd name="connsiteY15" fmla="*/ 0 h 43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67">
                  <a:moveTo>
                    <a:pt x="0" y="435068"/>
                  </a:moveTo>
                  <a:lnTo>
                    <a:pt x="217539" y="435068"/>
                  </a:lnTo>
                  <a:lnTo>
                    <a:pt x="217539" y="217535"/>
                  </a:lnTo>
                  <a:lnTo>
                    <a:pt x="0" y="435068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68"/>
                  </a:moveTo>
                  <a:lnTo>
                    <a:pt x="217539" y="435068"/>
                  </a:lnTo>
                  <a:lnTo>
                    <a:pt x="435077" y="217535"/>
                  </a:lnTo>
                  <a:lnTo>
                    <a:pt x="435077" y="435068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B72E20C-B7EE-AFB4-A9FE-27BA62A3B55C}"/>
                </a:ext>
              </a:extLst>
            </p:cNvPr>
            <p:cNvSpPr/>
            <p:nvPr/>
          </p:nvSpPr>
          <p:spPr>
            <a:xfrm>
              <a:off x="21719702" y="228598"/>
              <a:ext cx="435077" cy="435073"/>
            </a:xfrm>
            <a:custGeom>
              <a:avLst/>
              <a:gdLst>
                <a:gd name="connsiteX0" fmla="*/ 371339 w 435077"/>
                <a:gd name="connsiteY0" fmla="*/ 63716 h 435073"/>
                <a:gd name="connsiteX1" fmla="*/ 435077 w 435077"/>
                <a:gd name="connsiteY1" fmla="*/ 217539 h 435073"/>
                <a:gd name="connsiteX2" fmla="*/ 218926 w 435077"/>
                <a:gd name="connsiteY2" fmla="*/ 217539 h 435073"/>
                <a:gd name="connsiteX3" fmla="*/ 371367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2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2 w 435077"/>
                <a:gd name="connsiteY10" fmla="*/ 63716 h 435073"/>
                <a:gd name="connsiteX11" fmla="*/ 217539 w 435077"/>
                <a:gd name="connsiteY11" fmla="*/ 0 h 435073"/>
                <a:gd name="connsiteX12" fmla="*/ 371339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39" y="63716"/>
                  </a:moveTo>
                  <a:cubicBezTo>
                    <a:pt x="412155" y="104512"/>
                    <a:pt x="435077" y="159844"/>
                    <a:pt x="435077" y="217539"/>
                  </a:cubicBezTo>
                  <a:lnTo>
                    <a:pt x="218926" y="217539"/>
                  </a:lnTo>
                  <a:cubicBezTo>
                    <a:pt x="276112" y="217907"/>
                    <a:pt x="330877" y="240784"/>
                    <a:pt x="371367" y="281249"/>
                  </a:cubicBezTo>
                  <a:cubicBezTo>
                    <a:pt x="412155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4" y="322046"/>
                    <a:pt x="63712" y="281249"/>
                  </a:cubicBezTo>
                  <a:cubicBezTo>
                    <a:pt x="104175" y="240784"/>
                    <a:pt x="158940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897" y="104512"/>
                    <a:pt x="63712" y="63716"/>
                  </a:cubicBezTo>
                  <a:cubicBezTo>
                    <a:pt x="104501" y="22919"/>
                    <a:pt x="159838" y="0"/>
                    <a:pt x="217539" y="0"/>
                  </a:cubicBezTo>
                  <a:cubicBezTo>
                    <a:pt x="275215" y="0"/>
                    <a:pt x="330550" y="22919"/>
                    <a:pt x="371339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1964562-6C57-C4F0-9537-866EA106AF08}"/>
                </a:ext>
              </a:extLst>
            </p:cNvPr>
            <p:cNvSpPr/>
            <p:nvPr/>
          </p:nvSpPr>
          <p:spPr>
            <a:xfrm>
              <a:off x="20849520" y="228598"/>
              <a:ext cx="435103" cy="435078"/>
            </a:xfrm>
            <a:custGeom>
              <a:avLst/>
              <a:gdLst>
                <a:gd name="connsiteX0" fmla="*/ 217539 w 435103"/>
                <a:gd name="connsiteY0" fmla="*/ 0 h 435078"/>
                <a:gd name="connsiteX1" fmla="*/ 0 w 435103"/>
                <a:gd name="connsiteY1" fmla="*/ 0 h 435078"/>
                <a:gd name="connsiteX2" fmla="*/ 0 w 435103"/>
                <a:gd name="connsiteY2" fmla="*/ 217539 h 435078"/>
                <a:gd name="connsiteX3" fmla="*/ 217539 w 435103"/>
                <a:gd name="connsiteY3" fmla="*/ 0 h 435078"/>
                <a:gd name="connsiteX4" fmla="*/ 435104 w 435103"/>
                <a:gd name="connsiteY4" fmla="*/ 0 h 435078"/>
                <a:gd name="connsiteX5" fmla="*/ 435104 w 435103"/>
                <a:gd name="connsiteY5" fmla="*/ 217539 h 435078"/>
                <a:gd name="connsiteX6" fmla="*/ 217565 w 435103"/>
                <a:gd name="connsiteY6" fmla="*/ 0 h 435078"/>
                <a:gd name="connsiteX7" fmla="*/ 435104 w 435103"/>
                <a:gd name="connsiteY7" fmla="*/ 0 h 435078"/>
                <a:gd name="connsiteX8" fmla="*/ 217565 w 435103"/>
                <a:gd name="connsiteY8" fmla="*/ 435079 h 435078"/>
                <a:gd name="connsiteX9" fmla="*/ 435104 w 435103"/>
                <a:gd name="connsiteY9" fmla="*/ 217539 h 435078"/>
                <a:gd name="connsiteX10" fmla="*/ 435104 w 435103"/>
                <a:gd name="connsiteY10" fmla="*/ 435079 h 435078"/>
                <a:gd name="connsiteX11" fmla="*/ 217565 w 435103"/>
                <a:gd name="connsiteY11" fmla="*/ 435079 h 435078"/>
                <a:gd name="connsiteX12" fmla="*/ 217565 w 435103"/>
                <a:gd name="connsiteY12" fmla="*/ 435079 h 435078"/>
                <a:gd name="connsiteX13" fmla="*/ 27 w 435103"/>
                <a:gd name="connsiteY13" fmla="*/ 217539 h 435078"/>
                <a:gd name="connsiteX14" fmla="*/ 27 w 435103"/>
                <a:gd name="connsiteY14" fmla="*/ 435079 h 435078"/>
                <a:gd name="connsiteX15" fmla="*/ 217565 w 435103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9"/>
                  </a:moveTo>
                  <a:lnTo>
                    <a:pt x="435104" y="217539"/>
                  </a:lnTo>
                  <a:lnTo>
                    <a:pt x="435104" y="435079"/>
                  </a:lnTo>
                  <a:lnTo>
                    <a:pt x="217565" y="435079"/>
                  </a:lnTo>
                  <a:close/>
                  <a:moveTo>
                    <a:pt x="217565" y="435079"/>
                  </a:moveTo>
                  <a:lnTo>
                    <a:pt x="27" y="217539"/>
                  </a:lnTo>
                  <a:lnTo>
                    <a:pt x="27" y="435079"/>
                  </a:lnTo>
                  <a:lnTo>
                    <a:pt x="217565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0863288-197F-9A94-FAF1-162C03875A82}"/>
                </a:ext>
              </a:extLst>
            </p:cNvPr>
            <p:cNvSpPr/>
            <p:nvPr/>
          </p:nvSpPr>
          <p:spPr>
            <a:xfrm>
              <a:off x="22589856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77 w 435077"/>
                <a:gd name="connsiteY7" fmla="*/ 217542 h 435075"/>
                <a:gd name="connsiteX8" fmla="*/ 435077 w 435077"/>
                <a:gd name="connsiteY8" fmla="*/ 217542 h 435075"/>
                <a:gd name="connsiteX9" fmla="*/ 435077 w 435077"/>
                <a:gd name="connsiteY9" fmla="*/ 217537 h 435075"/>
                <a:gd name="connsiteX10" fmla="*/ 435077 w 435077"/>
                <a:gd name="connsiteY10" fmla="*/ 217533 h 435075"/>
                <a:gd name="connsiteX11" fmla="*/ 435077 w 435077"/>
                <a:gd name="connsiteY11" fmla="*/ 217533 h 435075"/>
                <a:gd name="connsiteX12" fmla="*/ 217539 w 435077"/>
                <a:gd name="connsiteY12" fmla="*/ 4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435077" y="217537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4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E72F664-D34A-F483-4881-C9EE4F4F1F46}"/>
                </a:ext>
              </a:extLst>
            </p:cNvPr>
            <p:cNvSpPr/>
            <p:nvPr/>
          </p:nvSpPr>
          <p:spPr>
            <a:xfrm>
              <a:off x="23460039" y="228598"/>
              <a:ext cx="435077" cy="435067"/>
            </a:xfrm>
            <a:custGeom>
              <a:avLst/>
              <a:gdLst>
                <a:gd name="connsiteX0" fmla="*/ 0 w 435077"/>
                <a:gd name="connsiteY0" fmla="*/ 435065 h 435067"/>
                <a:gd name="connsiteX1" fmla="*/ 217510 w 435077"/>
                <a:gd name="connsiteY1" fmla="*/ 435068 h 435067"/>
                <a:gd name="connsiteX2" fmla="*/ 217510 w 435077"/>
                <a:gd name="connsiteY2" fmla="*/ 217535 h 435067"/>
                <a:gd name="connsiteX3" fmla="*/ 0 w 435077"/>
                <a:gd name="connsiteY3" fmla="*/ 435065 h 435067"/>
                <a:gd name="connsiteX4" fmla="*/ 217539 w 435077"/>
                <a:gd name="connsiteY4" fmla="*/ 0 h 435067"/>
                <a:gd name="connsiteX5" fmla="*/ 0 w 435077"/>
                <a:gd name="connsiteY5" fmla="*/ 0 h 435067"/>
                <a:gd name="connsiteX6" fmla="*/ 217539 w 435077"/>
                <a:gd name="connsiteY6" fmla="*/ 217532 h 435067"/>
                <a:gd name="connsiteX7" fmla="*/ 217539 w 435077"/>
                <a:gd name="connsiteY7" fmla="*/ 0 h 435067"/>
                <a:gd name="connsiteX8" fmla="*/ 435077 w 435077"/>
                <a:gd name="connsiteY8" fmla="*/ 435068 h 435067"/>
                <a:gd name="connsiteX9" fmla="*/ 217539 w 435077"/>
                <a:gd name="connsiteY9" fmla="*/ 435068 h 435067"/>
                <a:gd name="connsiteX10" fmla="*/ 435077 w 435077"/>
                <a:gd name="connsiteY10" fmla="*/ 217535 h 435067"/>
                <a:gd name="connsiteX11" fmla="*/ 435077 w 435077"/>
                <a:gd name="connsiteY11" fmla="*/ 435068 h 435067"/>
                <a:gd name="connsiteX12" fmla="*/ 435077 w 435077"/>
                <a:gd name="connsiteY12" fmla="*/ 0 h 435067"/>
                <a:gd name="connsiteX13" fmla="*/ 217539 w 435077"/>
                <a:gd name="connsiteY13" fmla="*/ 0 h 435067"/>
                <a:gd name="connsiteX14" fmla="*/ 435077 w 435077"/>
                <a:gd name="connsiteY14" fmla="*/ 217532 h 435067"/>
                <a:gd name="connsiteX15" fmla="*/ 435077 w 435077"/>
                <a:gd name="connsiteY15" fmla="*/ 0 h 43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67">
                  <a:moveTo>
                    <a:pt x="0" y="435065"/>
                  </a:moveTo>
                  <a:lnTo>
                    <a:pt x="217510" y="435068"/>
                  </a:lnTo>
                  <a:lnTo>
                    <a:pt x="217510" y="217535"/>
                  </a:lnTo>
                  <a:lnTo>
                    <a:pt x="0" y="435065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68"/>
                  </a:moveTo>
                  <a:lnTo>
                    <a:pt x="217539" y="435068"/>
                  </a:lnTo>
                  <a:lnTo>
                    <a:pt x="435077" y="217535"/>
                  </a:lnTo>
                  <a:lnTo>
                    <a:pt x="435077" y="435068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6722854-A6D8-E508-97C3-5002CDE6E3BF}"/>
                </a:ext>
              </a:extLst>
            </p:cNvPr>
            <p:cNvSpPr/>
            <p:nvPr/>
          </p:nvSpPr>
          <p:spPr>
            <a:xfrm>
              <a:off x="2433019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0 w 435077"/>
                <a:gd name="connsiteY3" fmla="*/ 435079 h 435078"/>
                <a:gd name="connsiteX4" fmla="*/ 217539 w 435077"/>
                <a:gd name="connsiteY4" fmla="*/ 435079 h 435078"/>
                <a:gd name="connsiteX5" fmla="*/ 435077 w 435077"/>
                <a:gd name="connsiteY5" fmla="*/ 435079 h 435078"/>
                <a:gd name="connsiteX6" fmla="*/ 435077 w 435077"/>
                <a:gd name="connsiteY6" fmla="*/ 217539 h 435078"/>
                <a:gd name="connsiteX7" fmla="*/ 435077 w 435077"/>
                <a:gd name="connsiteY7" fmla="*/ 0 h 435078"/>
                <a:gd name="connsiteX8" fmla="*/ 217539 w 435077"/>
                <a:gd name="connsiteY8" fmla="*/ 0 h 435078"/>
                <a:gd name="connsiteX9" fmla="*/ 217539 w 435077"/>
                <a:gd name="connsiteY9" fmla="*/ 0 h 435078"/>
                <a:gd name="connsiteX10" fmla="*/ 435077 w 435077"/>
                <a:gd name="connsiteY10" fmla="*/ 217539 h 435078"/>
                <a:gd name="connsiteX11" fmla="*/ 217539 w 435077"/>
                <a:gd name="connsiteY11" fmla="*/ 435079 h 435078"/>
                <a:gd name="connsiteX12" fmla="*/ 0 w 435077"/>
                <a:gd name="connsiteY12" fmla="*/ 217539 h 435078"/>
                <a:gd name="connsiteX13" fmla="*/ 217539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6B2AD1F-BA53-C415-3A45-F123228B21B8}"/>
                </a:ext>
              </a:extLst>
            </p:cNvPr>
            <p:cNvSpPr/>
            <p:nvPr/>
          </p:nvSpPr>
          <p:spPr>
            <a:xfrm>
              <a:off x="835769" y="1098754"/>
              <a:ext cx="435077" cy="435077"/>
            </a:xfrm>
            <a:custGeom>
              <a:avLst/>
              <a:gdLst>
                <a:gd name="connsiteX0" fmla="*/ 63711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4 h 435077"/>
                <a:gd name="connsiteX5" fmla="*/ 217539 w 435077"/>
                <a:gd name="connsiteY5" fmla="*/ 217539 h 435077"/>
                <a:gd name="connsiteX6" fmla="*/ 63711 w 435077"/>
                <a:gd name="connsiteY6" fmla="*/ 153824 h 435077"/>
                <a:gd name="connsiteX7" fmla="*/ 63711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6 h 435077"/>
                <a:gd name="connsiteX12" fmla="*/ 217539 w 435077"/>
                <a:gd name="connsiteY12" fmla="*/ 217539 h 435077"/>
                <a:gd name="connsiteX13" fmla="*/ 63711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4"/>
                  </a:moveTo>
                  <a:cubicBezTo>
                    <a:pt x="22923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6" y="153824"/>
                  </a:cubicBezTo>
                  <a:cubicBezTo>
                    <a:pt x="330550" y="194621"/>
                    <a:pt x="275213" y="217539"/>
                    <a:pt x="217539" y="217539"/>
                  </a:cubicBezTo>
                  <a:cubicBezTo>
                    <a:pt x="159836" y="217539"/>
                    <a:pt x="104500" y="194621"/>
                    <a:pt x="63711" y="153824"/>
                  </a:cubicBezTo>
                  <a:close/>
                  <a:moveTo>
                    <a:pt x="63711" y="281256"/>
                  </a:moveTo>
                  <a:cubicBezTo>
                    <a:pt x="22923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6" y="281256"/>
                  </a:cubicBezTo>
                  <a:cubicBezTo>
                    <a:pt x="330550" y="240459"/>
                    <a:pt x="275213" y="217539"/>
                    <a:pt x="217539" y="217539"/>
                  </a:cubicBezTo>
                  <a:cubicBezTo>
                    <a:pt x="159836" y="217539"/>
                    <a:pt x="104500" y="240459"/>
                    <a:pt x="63711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F1AEC85-06AE-0768-E639-D26D05F985BF}"/>
                </a:ext>
              </a:extLst>
            </p:cNvPr>
            <p:cNvSpPr/>
            <p:nvPr/>
          </p:nvSpPr>
          <p:spPr>
            <a:xfrm>
              <a:off x="-34398" y="1098754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0 h 435077"/>
                <a:gd name="connsiteX2" fmla="*/ 217552 w 435063"/>
                <a:gd name="connsiteY2" fmla="*/ 217544 h 435077"/>
                <a:gd name="connsiteX3" fmla="*/ 435064 w 435063"/>
                <a:gd name="connsiteY3" fmla="*/ 435077 h 435077"/>
                <a:gd name="connsiteX4" fmla="*/ 0 w 435063"/>
                <a:gd name="connsiteY4" fmla="*/ 435077 h 435077"/>
                <a:gd name="connsiteX5" fmla="*/ 0 w 435063"/>
                <a:gd name="connsiteY5" fmla="*/ 3 h 435077"/>
                <a:gd name="connsiteX6" fmla="*/ 217525 w 435063"/>
                <a:gd name="connsiteY6" fmla="*/ 217544 h 435077"/>
                <a:gd name="connsiteX7" fmla="*/ 0 w 43506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0"/>
                  </a:lnTo>
                  <a:lnTo>
                    <a:pt x="217552" y="217544"/>
                  </a:lnTo>
                  <a:lnTo>
                    <a:pt x="435064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25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B2C3C50-8FAD-225E-FB20-08E01DDA3287}"/>
                </a:ext>
              </a:extLst>
            </p:cNvPr>
            <p:cNvSpPr/>
            <p:nvPr/>
          </p:nvSpPr>
          <p:spPr>
            <a:xfrm>
              <a:off x="170592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6 w 435077"/>
                <a:gd name="connsiteY3" fmla="*/ 16 h 435077"/>
                <a:gd name="connsiteX4" fmla="*/ 435077 w 435077"/>
                <a:gd name="connsiteY4" fmla="*/ 217547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6" y="16"/>
                  </a:lnTo>
                  <a:lnTo>
                    <a:pt x="435077" y="217547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CE36CC-9783-0645-CB30-3B9EF405A8FE}"/>
                </a:ext>
              </a:extLst>
            </p:cNvPr>
            <p:cNvSpPr/>
            <p:nvPr/>
          </p:nvSpPr>
          <p:spPr>
            <a:xfrm>
              <a:off x="2576106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12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12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E6ADF61-B7AC-D9DB-3217-D0B872314B73}"/>
                </a:ext>
              </a:extLst>
            </p:cNvPr>
            <p:cNvSpPr/>
            <p:nvPr/>
          </p:nvSpPr>
          <p:spPr>
            <a:xfrm>
              <a:off x="4316416" y="1098754"/>
              <a:ext cx="435077" cy="435077"/>
            </a:xfrm>
            <a:custGeom>
              <a:avLst/>
              <a:gdLst>
                <a:gd name="connsiteX0" fmla="*/ 63739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39 w 435077"/>
                <a:gd name="connsiteY6" fmla="*/ 153824 h 435077"/>
                <a:gd name="connsiteX7" fmla="*/ 63739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39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4"/>
                  </a:moveTo>
                  <a:cubicBezTo>
                    <a:pt x="22923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81" y="113028"/>
                    <a:pt x="371365" y="153824"/>
                  </a:cubicBezTo>
                  <a:cubicBezTo>
                    <a:pt x="330577" y="194621"/>
                    <a:pt x="275240" y="217539"/>
                    <a:pt x="217539" y="217539"/>
                  </a:cubicBezTo>
                  <a:cubicBezTo>
                    <a:pt x="159864" y="217539"/>
                    <a:pt x="104527" y="194621"/>
                    <a:pt x="63739" y="153824"/>
                  </a:cubicBezTo>
                  <a:close/>
                  <a:moveTo>
                    <a:pt x="63739" y="281256"/>
                  </a:moveTo>
                  <a:cubicBezTo>
                    <a:pt x="22923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81" y="322052"/>
                    <a:pt x="371365" y="281256"/>
                  </a:cubicBezTo>
                  <a:cubicBezTo>
                    <a:pt x="330577" y="240459"/>
                    <a:pt x="275240" y="217539"/>
                    <a:pt x="217539" y="217539"/>
                  </a:cubicBezTo>
                  <a:cubicBezTo>
                    <a:pt x="159864" y="217539"/>
                    <a:pt x="104527" y="240459"/>
                    <a:pt x="63739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701BD98-055B-7DB0-004A-F1CC1D4CB4A5}"/>
                </a:ext>
              </a:extLst>
            </p:cNvPr>
            <p:cNvSpPr/>
            <p:nvPr/>
          </p:nvSpPr>
          <p:spPr>
            <a:xfrm>
              <a:off x="3446261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00CEA7-4387-CF5F-8803-730913162010}"/>
                </a:ext>
              </a:extLst>
            </p:cNvPr>
            <p:cNvSpPr/>
            <p:nvPr/>
          </p:nvSpPr>
          <p:spPr>
            <a:xfrm>
              <a:off x="518659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39 w 435077"/>
                <a:gd name="connsiteY3" fmla="*/ 16 h 435077"/>
                <a:gd name="connsiteX4" fmla="*/ 435077 w 435077"/>
                <a:gd name="connsiteY4" fmla="*/ 217547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12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12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39" y="16"/>
                  </a:lnTo>
                  <a:lnTo>
                    <a:pt x="435077" y="217547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12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12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F714151-5FB7-F031-50A1-5F5EF9770B01}"/>
                </a:ext>
              </a:extLst>
            </p:cNvPr>
            <p:cNvSpPr/>
            <p:nvPr/>
          </p:nvSpPr>
          <p:spPr>
            <a:xfrm>
              <a:off x="6056752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71EB642-6A49-4C6E-B0F8-3BD57568C1E7}"/>
                </a:ext>
              </a:extLst>
            </p:cNvPr>
            <p:cNvSpPr/>
            <p:nvPr/>
          </p:nvSpPr>
          <p:spPr>
            <a:xfrm>
              <a:off x="7797062" y="1098754"/>
              <a:ext cx="435077" cy="435077"/>
            </a:xfrm>
            <a:custGeom>
              <a:avLst/>
              <a:gdLst>
                <a:gd name="connsiteX0" fmla="*/ 63739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4 h 435077"/>
                <a:gd name="connsiteX5" fmla="*/ 217539 w 435077"/>
                <a:gd name="connsiteY5" fmla="*/ 217539 h 435077"/>
                <a:gd name="connsiteX6" fmla="*/ 63739 w 435077"/>
                <a:gd name="connsiteY6" fmla="*/ 153824 h 435077"/>
                <a:gd name="connsiteX7" fmla="*/ 63739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6 h 435077"/>
                <a:gd name="connsiteX12" fmla="*/ 217539 w 435077"/>
                <a:gd name="connsiteY12" fmla="*/ 217539 h 435077"/>
                <a:gd name="connsiteX13" fmla="*/ 63739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4"/>
                  </a:moveTo>
                  <a:cubicBezTo>
                    <a:pt x="22924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82" y="113028"/>
                    <a:pt x="371366" y="153824"/>
                  </a:cubicBezTo>
                  <a:cubicBezTo>
                    <a:pt x="330578" y="194621"/>
                    <a:pt x="275241" y="217539"/>
                    <a:pt x="217539" y="217539"/>
                  </a:cubicBezTo>
                  <a:cubicBezTo>
                    <a:pt x="159864" y="217539"/>
                    <a:pt x="104527" y="194621"/>
                    <a:pt x="63739" y="153824"/>
                  </a:cubicBezTo>
                  <a:close/>
                  <a:moveTo>
                    <a:pt x="63739" y="281256"/>
                  </a:moveTo>
                  <a:cubicBezTo>
                    <a:pt x="22924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82" y="322052"/>
                    <a:pt x="371366" y="281256"/>
                  </a:cubicBezTo>
                  <a:cubicBezTo>
                    <a:pt x="330578" y="240459"/>
                    <a:pt x="275241" y="217539"/>
                    <a:pt x="217539" y="217539"/>
                  </a:cubicBezTo>
                  <a:cubicBezTo>
                    <a:pt x="159864" y="217539"/>
                    <a:pt x="104527" y="240459"/>
                    <a:pt x="63739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B89ADA1-D83A-FC12-6F28-B6EE07C5C967}"/>
                </a:ext>
              </a:extLst>
            </p:cNvPr>
            <p:cNvSpPr/>
            <p:nvPr/>
          </p:nvSpPr>
          <p:spPr>
            <a:xfrm>
              <a:off x="692690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D66C707-813D-C9A2-E84E-25FD0AE0F37E}"/>
                </a:ext>
              </a:extLst>
            </p:cNvPr>
            <p:cNvSpPr/>
            <p:nvPr/>
          </p:nvSpPr>
          <p:spPr>
            <a:xfrm>
              <a:off x="866721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6 w 435077"/>
                <a:gd name="connsiteY3" fmla="*/ 16 h 435077"/>
                <a:gd name="connsiteX4" fmla="*/ 435077 w 435077"/>
                <a:gd name="connsiteY4" fmla="*/ 217547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6" y="16"/>
                  </a:lnTo>
                  <a:lnTo>
                    <a:pt x="435077" y="217547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56480EC-0F4F-6C23-B514-1E3B61B4EA04}"/>
                </a:ext>
              </a:extLst>
            </p:cNvPr>
            <p:cNvSpPr/>
            <p:nvPr/>
          </p:nvSpPr>
          <p:spPr>
            <a:xfrm>
              <a:off x="953739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D1DA0A7-C282-708A-B881-4248E519F0CE}"/>
                </a:ext>
              </a:extLst>
            </p:cNvPr>
            <p:cNvSpPr/>
            <p:nvPr/>
          </p:nvSpPr>
          <p:spPr>
            <a:xfrm>
              <a:off x="11277709" y="1098754"/>
              <a:ext cx="435077" cy="435077"/>
            </a:xfrm>
            <a:custGeom>
              <a:avLst/>
              <a:gdLst>
                <a:gd name="connsiteX0" fmla="*/ 63710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10 w 435077"/>
                <a:gd name="connsiteY6" fmla="*/ 153824 h 435077"/>
                <a:gd name="connsiteX7" fmla="*/ 63710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10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4"/>
                  </a:moveTo>
                  <a:cubicBezTo>
                    <a:pt x="22922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5" y="153824"/>
                  </a:cubicBezTo>
                  <a:cubicBezTo>
                    <a:pt x="330549" y="194621"/>
                    <a:pt x="275239" y="217539"/>
                    <a:pt x="217539" y="217539"/>
                  </a:cubicBezTo>
                  <a:cubicBezTo>
                    <a:pt x="159836" y="217539"/>
                    <a:pt x="104499" y="194621"/>
                    <a:pt x="63710" y="153824"/>
                  </a:cubicBezTo>
                  <a:close/>
                  <a:moveTo>
                    <a:pt x="63710" y="281256"/>
                  </a:moveTo>
                  <a:cubicBezTo>
                    <a:pt x="22922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5" y="281256"/>
                  </a:cubicBezTo>
                  <a:cubicBezTo>
                    <a:pt x="330549" y="240459"/>
                    <a:pt x="275239" y="217539"/>
                    <a:pt x="217539" y="217539"/>
                  </a:cubicBezTo>
                  <a:cubicBezTo>
                    <a:pt x="159836" y="217539"/>
                    <a:pt x="104499" y="240459"/>
                    <a:pt x="63710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2CE37F-D848-9CBA-4A11-90A80EAF8E61}"/>
                </a:ext>
              </a:extLst>
            </p:cNvPr>
            <p:cNvSpPr/>
            <p:nvPr/>
          </p:nvSpPr>
          <p:spPr>
            <a:xfrm>
              <a:off x="1040755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03E37FF-D26E-116D-112F-40FFA40CDCC1}"/>
                </a:ext>
              </a:extLst>
            </p:cNvPr>
            <p:cNvSpPr/>
            <p:nvPr/>
          </p:nvSpPr>
          <p:spPr>
            <a:xfrm>
              <a:off x="1214786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5 w 435077"/>
                <a:gd name="connsiteY3" fmla="*/ 16 h 435077"/>
                <a:gd name="connsiteX4" fmla="*/ 435077 w 435077"/>
                <a:gd name="connsiteY4" fmla="*/ 217547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5" y="16"/>
                  </a:lnTo>
                  <a:lnTo>
                    <a:pt x="435077" y="217547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3D134B6-CFEE-7C4E-9AA7-8F2AA05A3425}"/>
                </a:ext>
              </a:extLst>
            </p:cNvPr>
            <p:cNvSpPr/>
            <p:nvPr/>
          </p:nvSpPr>
          <p:spPr>
            <a:xfrm>
              <a:off x="13018045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F9AF48-5CC8-ADFA-F9FD-BC199D6E1169}"/>
                </a:ext>
              </a:extLst>
            </p:cNvPr>
            <p:cNvSpPr/>
            <p:nvPr/>
          </p:nvSpPr>
          <p:spPr>
            <a:xfrm>
              <a:off x="14758382" y="1098754"/>
              <a:ext cx="435077" cy="435077"/>
            </a:xfrm>
            <a:custGeom>
              <a:avLst/>
              <a:gdLst>
                <a:gd name="connsiteX0" fmla="*/ 63712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4 h 435077"/>
                <a:gd name="connsiteX5" fmla="*/ 217539 w 435077"/>
                <a:gd name="connsiteY5" fmla="*/ 217539 h 435077"/>
                <a:gd name="connsiteX6" fmla="*/ 63712 w 435077"/>
                <a:gd name="connsiteY6" fmla="*/ 153824 h 435077"/>
                <a:gd name="connsiteX7" fmla="*/ 63712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6 h 435077"/>
                <a:gd name="connsiteX12" fmla="*/ 217539 w 435077"/>
                <a:gd name="connsiteY12" fmla="*/ 217539 h 435077"/>
                <a:gd name="connsiteX13" fmla="*/ 63712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4"/>
                  </a:moveTo>
                  <a:cubicBezTo>
                    <a:pt x="22924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5" y="113028"/>
                    <a:pt x="371367" y="153824"/>
                  </a:cubicBezTo>
                  <a:cubicBezTo>
                    <a:pt x="330550" y="194621"/>
                    <a:pt x="275241" y="217539"/>
                    <a:pt x="217539" y="217539"/>
                  </a:cubicBezTo>
                  <a:cubicBezTo>
                    <a:pt x="159836" y="217539"/>
                    <a:pt x="104501" y="194621"/>
                    <a:pt x="63712" y="153824"/>
                  </a:cubicBezTo>
                  <a:close/>
                  <a:moveTo>
                    <a:pt x="63712" y="281256"/>
                  </a:moveTo>
                  <a:cubicBezTo>
                    <a:pt x="22924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5" y="322052"/>
                    <a:pt x="371367" y="281256"/>
                  </a:cubicBezTo>
                  <a:cubicBezTo>
                    <a:pt x="330550" y="240459"/>
                    <a:pt x="275241" y="217539"/>
                    <a:pt x="217539" y="217539"/>
                  </a:cubicBezTo>
                  <a:cubicBezTo>
                    <a:pt x="159836" y="217539"/>
                    <a:pt x="104501" y="240459"/>
                    <a:pt x="63712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E0311A8-FF55-42F7-1288-AA0AC3F19226}"/>
                </a:ext>
              </a:extLst>
            </p:cNvPr>
            <p:cNvSpPr/>
            <p:nvPr/>
          </p:nvSpPr>
          <p:spPr>
            <a:xfrm>
              <a:off x="1388820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AB9015A-20E1-612F-D96F-F32A65C198DA}"/>
                </a:ext>
              </a:extLst>
            </p:cNvPr>
            <p:cNvSpPr/>
            <p:nvPr/>
          </p:nvSpPr>
          <p:spPr>
            <a:xfrm>
              <a:off x="15628536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7 w 435077"/>
                <a:gd name="connsiteY3" fmla="*/ 16 h 435077"/>
                <a:gd name="connsiteX4" fmla="*/ 435077 w 435077"/>
                <a:gd name="connsiteY4" fmla="*/ 217547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7" y="16"/>
                  </a:lnTo>
                  <a:lnTo>
                    <a:pt x="435077" y="217547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8B6C4AD-67B3-BB87-DBCE-880F116A81E6}"/>
                </a:ext>
              </a:extLst>
            </p:cNvPr>
            <p:cNvSpPr/>
            <p:nvPr/>
          </p:nvSpPr>
          <p:spPr>
            <a:xfrm>
              <a:off x="1649871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E1C036F-F88A-21FA-C146-F45377F5B7B6}"/>
                </a:ext>
              </a:extLst>
            </p:cNvPr>
            <p:cNvSpPr/>
            <p:nvPr/>
          </p:nvSpPr>
          <p:spPr>
            <a:xfrm>
              <a:off x="18239029" y="1098754"/>
              <a:ext cx="435077" cy="435077"/>
            </a:xfrm>
            <a:custGeom>
              <a:avLst/>
              <a:gdLst>
                <a:gd name="connsiteX0" fmla="*/ 63710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10 w 435077"/>
                <a:gd name="connsiteY6" fmla="*/ 153824 h 435077"/>
                <a:gd name="connsiteX7" fmla="*/ 63710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10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4"/>
                  </a:moveTo>
                  <a:cubicBezTo>
                    <a:pt x="22922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5" y="153824"/>
                  </a:cubicBezTo>
                  <a:cubicBezTo>
                    <a:pt x="330577" y="194621"/>
                    <a:pt x="275241" y="217539"/>
                    <a:pt x="217539" y="217539"/>
                  </a:cubicBezTo>
                  <a:cubicBezTo>
                    <a:pt x="159836" y="217539"/>
                    <a:pt x="104527" y="194621"/>
                    <a:pt x="63710" y="153824"/>
                  </a:cubicBezTo>
                  <a:close/>
                  <a:moveTo>
                    <a:pt x="63710" y="281256"/>
                  </a:moveTo>
                  <a:cubicBezTo>
                    <a:pt x="22922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5" y="281256"/>
                  </a:cubicBezTo>
                  <a:cubicBezTo>
                    <a:pt x="330577" y="240459"/>
                    <a:pt x="275241" y="217539"/>
                    <a:pt x="217539" y="217539"/>
                  </a:cubicBezTo>
                  <a:cubicBezTo>
                    <a:pt x="159836" y="217539"/>
                    <a:pt x="104527" y="240459"/>
                    <a:pt x="63710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1874CBD-C244-BB9B-7A6B-46CAEE691A2B}"/>
                </a:ext>
              </a:extLst>
            </p:cNvPr>
            <p:cNvSpPr/>
            <p:nvPr/>
          </p:nvSpPr>
          <p:spPr>
            <a:xfrm>
              <a:off x="1736887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0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0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C5780A-9261-E336-E657-D478AE0D9C30}"/>
                </a:ext>
              </a:extLst>
            </p:cNvPr>
            <p:cNvSpPr/>
            <p:nvPr/>
          </p:nvSpPr>
          <p:spPr>
            <a:xfrm>
              <a:off x="1910921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39 w 435077"/>
                <a:gd name="connsiteY3" fmla="*/ 16 h 435077"/>
                <a:gd name="connsiteX4" fmla="*/ 435077 w 435077"/>
                <a:gd name="connsiteY4" fmla="*/ 217547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12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12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39" y="16"/>
                  </a:lnTo>
                  <a:lnTo>
                    <a:pt x="435077" y="217547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12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12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99D5E7E-6833-BEF4-9A11-4CBFDAA55607}"/>
                </a:ext>
              </a:extLst>
            </p:cNvPr>
            <p:cNvSpPr/>
            <p:nvPr/>
          </p:nvSpPr>
          <p:spPr>
            <a:xfrm>
              <a:off x="19979365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E5D1ACB-AFB5-AE9F-792A-ABDED92C65C7}"/>
                </a:ext>
              </a:extLst>
            </p:cNvPr>
            <p:cNvSpPr/>
            <p:nvPr/>
          </p:nvSpPr>
          <p:spPr>
            <a:xfrm>
              <a:off x="21719702" y="1098754"/>
              <a:ext cx="435077" cy="435077"/>
            </a:xfrm>
            <a:custGeom>
              <a:avLst/>
              <a:gdLst>
                <a:gd name="connsiteX0" fmla="*/ 63712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4 h 435077"/>
                <a:gd name="connsiteX5" fmla="*/ 217539 w 435077"/>
                <a:gd name="connsiteY5" fmla="*/ 217539 h 435077"/>
                <a:gd name="connsiteX6" fmla="*/ 63712 w 435077"/>
                <a:gd name="connsiteY6" fmla="*/ 153824 h 435077"/>
                <a:gd name="connsiteX7" fmla="*/ 63712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6 h 435077"/>
                <a:gd name="connsiteX12" fmla="*/ 217539 w 435077"/>
                <a:gd name="connsiteY12" fmla="*/ 217539 h 435077"/>
                <a:gd name="connsiteX13" fmla="*/ 63712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4"/>
                  </a:moveTo>
                  <a:cubicBezTo>
                    <a:pt x="22897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5" y="113028"/>
                    <a:pt x="371339" y="153824"/>
                  </a:cubicBezTo>
                  <a:cubicBezTo>
                    <a:pt x="330550" y="194621"/>
                    <a:pt x="275215" y="217539"/>
                    <a:pt x="217539" y="217539"/>
                  </a:cubicBezTo>
                  <a:cubicBezTo>
                    <a:pt x="159838" y="217539"/>
                    <a:pt x="104501" y="194621"/>
                    <a:pt x="63712" y="153824"/>
                  </a:cubicBezTo>
                  <a:close/>
                  <a:moveTo>
                    <a:pt x="63712" y="281256"/>
                  </a:moveTo>
                  <a:cubicBezTo>
                    <a:pt x="22897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5" y="322052"/>
                    <a:pt x="371339" y="281256"/>
                  </a:cubicBezTo>
                  <a:cubicBezTo>
                    <a:pt x="330550" y="240459"/>
                    <a:pt x="275215" y="217539"/>
                    <a:pt x="217539" y="217539"/>
                  </a:cubicBezTo>
                  <a:cubicBezTo>
                    <a:pt x="159838" y="217539"/>
                    <a:pt x="104501" y="240459"/>
                    <a:pt x="63712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E0D3D83-4151-48A2-96AD-09609DC8039A}"/>
                </a:ext>
              </a:extLst>
            </p:cNvPr>
            <p:cNvSpPr/>
            <p:nvPr/>
          </p:nvSpPr>
          <p:spPr>
            <a:xfrm>
              <a:off x="2084952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3DA3177-E2F4-EFEF-A5FC-FD20181FC224}"/>
                </a:ext>
              </a:extLst>
            </p:cNvPr>
            <p:cNvSpPr/>
            <p:nvPr/>
          </p:nvSpPr>
          <p:spPr>
            <a:xfrm>
              <a:off x="22589856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7 w 435077"/>
                <a:gd name="connsiteY3" fmla="*/ 16 h 435077"/>
                <a:gd name="connsiteX4" fmla="*/ 435077 w 435077"/>
                <a:gd name="connsiteY4" fmla="*/ 217547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7" y="16"/>
                  </a:lnTo>
                  <a:lnTo>
                    <a:pt x="435077" y="217547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4F09498-4254-F4B7-82DA-D147CBCCA2F4}"/>
                </a:ext>
              </a:extLst>
            </p:cNvPr>
            <p:cNvSpPr/>
            <p:nvPr/>
          </p:nvSpPr>
          <p:spPr>
            <a:xfrm>
              <a:off x="2346003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643A378-31F6-D155-FED2-F59AE64F4CDB}"/>
                </a:ext>
              </a:extLst>
            </p:cNvPr>
            <p:cNvSpPr/>
            <p:nvPr/>
          </p:nvSpPr>
          <p:spPr>
            <a:xfrm>
              <a:off x="2433019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96247D2-BC50-DB53-966C-D0BD54D51D5A}"/>
                </a:ext>
              </a:extLst>
            </p:cNvPr>
            <p:cNvSpPr/>
            <p:nvPr/>
          </p:nvSpPr>
          <p:spPr>
            <a:xfrm>
              <a:off x="835769" y="544952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2" y="217539"/>
                  </a:lnTo>
                  <a:cubicBezTo>
                    <a:pt x="275349" y="217593"/>
                    <a:pt x="330604" y="240489"/>
                    <a:pt x="371366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66"/>
                    <a:pt x="63711" y="281250"/>
                  </a:cubicBezTo>
                  <a:cubicBezTo>
                    <a:pt x="104473" y="240489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37"/>
                    <a:pt x="22923" y="104527"/>
                    <a:pt x="63711" y="63712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7724168-C59C-FF1E-3FCD-762DB1B7165D}"/>
                </a:ext>
              </a:extLst>
            </p:cNvPr>
            <p:cNvSpPr/>
            <p:nvPr/>
          </p:nvSpPr>
          <p:spPr>
            <a:xfrm>
              <a:off x="-34398" y="5449529"/>
              <a:ext cx="435090" cy="435077"/>
            </a:xfrm>
            <a:custGeom>
              <a:avLst/>
              <a:gdLst>
                <a:gd name="connsiteX0" fmla="*/ 217525 w 435090"/>
                <a:gd name="connsiteY0" fmla="*/ 0 h 435077"/>
                <a:gd name="connsiteX1" fmla="*/ 0 w 435090"/>
                <a:gd name="connsiteY1" fmla="*/ 0 h 435077"/>
                <a:gd name="connsiteX2" fmla="*/ 0 w 435090"/>
                <a:gd name="connsiteY2" fmla="*/ 217539 h 435077"/>
                <a:gd name="connsiteX3" fmla="*/ 217525 w 435090"/>
                <a:gd name="connsiteY3" fmla="*/ 0 h 435077"/>
                <a:gd name="connsiteX4" fmla="*/ 435091 w 435090"/>
                <a:gd name="connsiteY4" fmla="*/ 0 h 435077"/>
                <a:gd name="connsiteX5" fmla="*/ 435091 w 435090"/>
                <a:gd name="connsiteY5" fmla="*/ 217539 h 435077"/>
                <a:gd name="connsiteX6" fmla="*/ 217552 w 435090"/>
                <a:gd name="connsiteY6" fmla="*/ 0 h 435077"/>
                <a:gd name="connsiteX7" fmla="*/ 435091 w 435090"/>
                <a:gd name="connsiteY7" fmla="*/ 0 h 435077"/>
                <a:gd name="connsiteX8" fmla="*/ 217552 w 435090"/>
                <a:gd name="connsiteY8" fmla="*/ 435077 h 435077"/>
                <a:gd name="connsiteX9" fmla="*/ 435091 w 435090"/>
                <a:gd name="connsiteY9" fmla="*/ 217539 h 435077"/>
                <a:gd name="connsiteX10" fmla="*/ 435091 w 435090"/>
                <a:gd name="connsiteY10" fmla="*/ 435077 h 435077"/>
                <a:gd name="connsiteX11" fmla="*/ 217552 w 435090"/>
                <a:gd name="connsiteY11" fmla="*/ 435077 h 435077"/>
                <a:gd name="connsiteX12" fmla="*/ 217552 w 435090"/>
                <a:gd name="connsiteY12" fmla="*/ 435077 h 435077"/>
                <a:gd name="connsiteX13" fmla="*/ 11 w 435090"/>
                <a:gd name="connsiteY13" fmla="*/ 217539 h 435077"/>
                <a:gd name="connsiteX14" fmla="*/ 11 w 435090"/>
                <a:gd name="connsiteY14" fmla="*/ 435077 h 435077"/>
                <a:gd name="connsiteX15" fmla="*/ 217552 w 435090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7">
                  <a:moveTo>
                    <a:pt x="217525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25" y="0"/>
                  </a:lnTo>
                  <a:close/>
                  <a:moveTo>
                    <a:pt x="435091" y="0"/>
                  </a:moveTo>
                  <a:lnTo>
                    <a:pt x="435091" y="217539"/>
                  </a:lnTo>
                  <a:lnTo>
                    <a:pt x="217552" y="0"/>
                  </a:lnTo>
                  <a:lnTo>
                    <a:pt x="435091" y="0"/>
                  </a:lnTo>
                  <a:close/>
                  <a:moveTo>
                    <a:pt x="217552" y="435077"/>
                  </a:moveTo>
                  <a:lnTo>
                    <a:pt x="435091" y="217539"/>
                  </a:lnTo>
                  <a:lnTo>
                    <a:pt x="435091" y="435077"/>
                  </a:lnTo>
                  <a:lnTo>
                    <a:pt x="217552" y="435077"/>
                  </a:lnTo>
                  <a:close/>
                  <a:moveTo>
                    <a:pt x="217552" y="435077"/>
                  </a:moveTo>
                  <a:lnTo>
                    <a:pt x="11" y="217539"/>
                  </a:lnTo>
                  <a:lnTo>
                    <a:pt x="11" y="435077"/>
                  </a:lnTo>
                  <a:lnTo>
                    <a:pt x="217552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D5A0458-5AAB-034F-65A1-199F77C2E3A7}"/>
                </a:ext>
              </a:extLst>
            </p:cNvPr>
            <p:cNvSpPr/>
            <p:nvPr/>
          </p:nvSpPr>
          <p:spPr>
            <a:xfrm>
              <a:off x="1705924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50B4C4F-13A7-A73C-E51B-49480D251D59}"/>
                </a:ext>
              </a:extLst>
            </p:cNvPr>
            <p:cNvSpPr/>
            <p:nvPr/>
          </p:nvSpPr>
          <p:spPr>
            <a:xfrm>
              <a:off x="2576106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2 w 435077"/>
                <a:gd name="connsiteY1" fmla="*/ 435077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2FDCC4C-65DF-9E98-633D-927F7BA9917A}"/>
                </a:ext>
              </a:extLst>
            </p:cNvPr>
            <p:cNvSpPr/>
            <p:nvPr/>
          </p:nvSpPr>
          <p:spPr>
            <a:xfrm>
              <a:off x="4316416" y="5449529"/>
              <a:ext cx="435103" cy="435077"/>
            </a:xfrm>
            <a:custGeom>
              <a:avLst/>
              <a:gdLst>
                <a:gd name="connsiteX0" fmla="*/ 371365 w 435103"/>
                <a:gd name="connsiteY0" fmla="*/ 63712 h 435077"/>
                <a:gd name="connsiteX1" fmla="*/ 435077 w 435103"/>
                <a:gd name="connsiteY1" fmla="*/ 217539 h 435077"/>
                <a:gd name="connsiteX2" fmla="*/ 217729 w 435103"/>
                <a:gd name="connsiteY2" fmla="*/ 217539 h 435077"/>
                <a:gd name="connsiteX3" fmla="*/ 371365 w 435103"/>
                <a:gd name="connsiteY3" fmla="*/ 281250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0 h 435077"/>
                <a:gd name="connsiteX8" fmla="*/ 217375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2 h 435077"/>
                <a:gd name="connsiteX11" fmla="*/ 217539 w 435103"/>
                <a:gd name="connsiteY11" fmla="*/ 0 h 435077"/>
                <a:gd name="connsiteX12" fmla="*/ 371365 w 435103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2"/>
                  </a:moveTo>
                  <a:cubicBezTo>
                    <a:pt x="412181" y="104527"/>
                    <a:pt x="435077" y="159837"/>
                    <a:pt x="435077" y="217539"/>
                  </a:cubicBezTo>
                  <a:lnTo>
                    <a:pt x="217729" y="217539"/>
                  </a:lnTo>
                  <a:cubicBezTo>
                    <a:pt x="275349" y="217593"/>
                    <a:pt x="330632" y="240489"/>
                    <a:pt x="371365" y="281250"/>
                  </a:cubicBezTo>
                  <a:cubicBezTo>
                    <a:pt x="412181" y="322066"/>
                    <a:pt x="435104" y="377375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75"/>
                    <a:pt x="22923" y="322066"/>
                    <a:pt x="63739" y="281250"/>
                  </a:cubicBezTo>
                  <a:cubicBezTo>
                    <a:pt x="104500" y="240489"/>
                    <a:pt x="159755" y="217593"/>
                    <a:pt x="217375" y="217539"/>
                  </a:cubicBezTo>
                  <a:lnTo>
                    <a:pt x="0" y="217539"/>
                  </a:lnTo>
                  <a:cubicBezTo>
                    <a:pt x="0" y="159837"/>
                    <a:pt x="22923" y="104527"/>
                    <a:pt x="63739" y="63712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0" y="0"/>
                    <a:pt x="330577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AEE8789-922B-AB48-7C9D-4AE3377265C2}"/>
                </a:ext>
              </a:extLst>
            </p:cNvPr>
            <p:cNvSpPr/>
            <p:nvPr/>
          </p:nvSpPr>
          <p:spPr>
            <a:xfrm>
              <a:off x="3446261" y="5449529"/>
              <a:ext cx="435077" cy="435077"/>
            </a:xfrm>
            <a:custGeom>
              <a:avLst/>
              <a:gdLst>
                <a:gd name="connsiteX0" fmla="*/ 217566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6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6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6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24EC51A-5274-ED29-9D87-6124C09FF241}"/>
                </a:ext>
              </a:extLst>
            </p:cNvPr>
            <p:cNvSpPr/>
            <p:nvPr/>
          </p:nvSpPr>
          <p:spPr>
            <a:xfrm>
              <a:off x="5186597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1BFC8B8-4B74-CB8C-679E-DA8B15288D34}"/>
                </a:ext>
              </a:extLst>
            </p:cNvPr>
            <p:cNvSpPr/>
            <p:nvPr/>
          </p:nvSpPr>
          <p:spPr>
            <a:xfrm>
              <a:off x="6056752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066C2B-4A83-2206-55A2-16D4D3CF50CC}"/>
                </a:ext>
              </a:extLst>
            </p:cNvPr>
            <p:cNvSpPr/>
            <p:nvPr/>
          </p:nvSpPr>
          <p:spPr>
            <a:xfrm>
              <a:off x="7797062" y="5449529"/>
              <a:ext cx="435104" cy="435077"/>
            </a:xfrm>
            <a:custGeom>
              <a:avLst/>
              <a:gdLst>
                <a:gd name="connsiteX0" fmla="*/ 371366 w 435104"/>
                <a:gd name="connsiteY0" fmla="*/ 63712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50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0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2 h 435077"/>
                <a:gd name="connsiteX11" fmla="*/ 217539 w 435104"/>
                <a:gd name="connsiteY11" fmla="*/ 0 h 435077"/>
                <a:gd name="connsiteX12" fmla="*/ 371366 w 435104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2"/>
                  </a:moveTo>
                  <a:cubicBezTo>
                    <a:pt x="412182" y="104527"/>
                    <a:pt x="435077" y="159837"/>
                    <a:pt x="435077" y="217539"/>
                  </a:cubicBezTo>
                  <a:lnTo>
                    <a:pt x="217730" y="217539"/>
                  </a:lnTo>
                  <a:cubicBezTo>
                    <a:pt x="275350" y="217593"/>
                    <a:pt x="330632" y="240489"/>
                    <a:pt x="371366" y="281250"/>
                  </a:cubicBezTo>
                  <a:cubicBezTo>
                    <a:pt x="412182" y="322066"/>
                    <a:pt x="435105" y="377375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75"/>
                    <a:pt x="22924" y="322066"/>
                    <a:pt x="63739" y="281250"/>
                  </a:cubicBezTo>
                  <a:cubicBezTo>
                    <a:pt x="104501" y="240489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37"/>
                    <a:pt x="22924" y="104527"/>
                    <a:pt x="63739" y="63712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0691F79-F4F0-4753-E951-B7135DC97A37}"/>
                </a:ext>
              </a:extLst>
            </p:cNvPr>
            <p:cNvSpPr/>
            <p:nvPr/>
          </p:nvSpPr>
          <p:spPr>
            <a:xfrm>
              <a:off x="6926907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CBA62EE-EB3E-B7FB-F3A2-5507A34629C9}"/>
                </a:ext>
              </a:extLst>
            </p:cNvPr>
            <p:cNvSpPr/>
            <p:nvPr/>
          </p:nvSpPr>
          <p:spPr>
            <a:xfrm>
              <a:off x="8667217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203390F-D7DB-3A80-1CF3-9EC3B5FA34E9}"/>
                </a:ext>
              </a:extLst>
            </p:cNvPr>
            <p:cNvSpPr/>
            <p:nvPr/>
          </p:nvSpPr>
          <p:spPr>
            <a:xfrm>
              <a:off x="953739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BB68470-E097-EDAB-F817-0551204D29F2}"/>
                </a:ext>
              </a:extLst>
            </p:cNvPr>
            <p:cNvSpPr/>
            <p:nvPr/>
          </p:nvSpPr>
          <p:spPr>
            <a:xfrm>
              <a:off x="11277709" y="544952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489"/>
                    <a:pt x="371365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66"/>
                    <a:pt x="63710" y="281250"/>
                  </a:cubicBezTo>
                  <a:cubicBezTo>
                    <a:pt x="104472" y="240489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37"/>
                    <a:pt x="22922" y="104527"/>
                    <a:pt x="63710" y="63712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39" y="0"/>
                    <a:pt x="330549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A088D09-1EC5-80C0-9C9E-EEDDE0BBC4F4}"/>
                </a:ext>
              </a:extLst>
            </p:cNvPr>
            <p:cNvSpPr/>
            <p:nvPr/>
          </p:nvSpPr>
          <p:spPr>
            <a:xfrm>
              <a:off x="1040755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066AC4B-C41F-6CA9-2336-6C7B00BE3634}"/>
                </a:ext>
              </a:extLst>
            </p:cNvPr>
            <p:cNvSpPr/>
            <p:nvPr/>
          </p:nvSpPr>
          <p:spPr>
            <a:xfrm>
              <a:off x="1214783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F4A1B3-0C6F-2499-8766-185D06C5B31D}"/>
                </a:ext>
              </a:extLst>
            </p:cNvPr>
            <p:cNvSpPr/>
            <p:nvPr/>
          </p:nvSpPr>
          <p:spPr>
            <a:xfrm>
              <a:off x="13018045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1E5363A-6937-BFC1-70A4-39DE1C708ABB}"/>
                </a:ext>
              </a:extLst>
            </p:cNvPr>
            <p:cNvSpPr/>
            <p:nvPr/>
          </p:nvSpPr>
          <p:spPr>
            <a:xfrm>
              <a:off x="14758382" y="5449529"/>
              <a:ext cx="435077" cy="435077"/>
            </a:xfrm>
            <a:custGeom>
              <a:avLst/>
              <a:gdLst>
                <a:gd name="connsiteX0" fmla="*/ 371367 w 435077"/>
                <a:gd name="connsiteY0" fmla="*/ 63712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7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2"/>
                  </a:moveTo>
                  <a:cubicBezTo>
                    <a:pt x="412155" y="104527"/>
                    <a:pt x="435077" y="159837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489"/>
                    <a:pt x="371367" y="281250"/>
                  </a:cubicBezTo>
                  <a:cubicBezTo>
                    <a:pt x="412155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66"/>
                    <a:pt x="63712" y="281250"/>
                  </a:cubicBezTo>
                  <a:cubicBezTo>
                    <a:pt x="104474" y="240489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37"/>
                    <a:pt x="22924" y="104527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7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5EC7086-950D-264D-D574-D9E30A7A0DC4}"/>
                </a:ext>
              </a:extLst>
            </p:cNvPr>
            <p:cNvSpPr/>
            <p:nvPr/>
          </p:nvSpPr>
          <p:spPr>
            <a:xfrm>
              <a:off x="13888200" y="5449529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C80C7D0-9194-CC56-EA27-CE4C090E0E97}"/>
                </a:ext>
              </a:extLst>
            </p:cNvPr>
            <p:cNvSpPr/>
            <p:nvPr/>
          </p:nvSpPr>
          <p:spPr>
            <a:xfrm>
              <a:off x="1562853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9DD040-2350-91DF-F69F-68FD31A08534}"/>
                </a:ext>
              </a:extLst>
            </p:cNvPr>
            <p:cNvSpPr/>
            <p:nvPr/>
          </p:nvSpPr>
          <p:spPr>
            <a:xfrm>
              <a:off x="1649871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0 w 435077"/>
                <a:gd name="connsiteY1" fmla="*/ 435077 h 435077"/>
                <a:gd name="connsiteX2" fmla="*/ 21751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0" y="435077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4DD53D9-231F-5B6B-4C29-E3E4313044D2}"/>
                </a:ext>
              </a:extLst>
            </p:cNvPr>
            <p:cNvSpPr/>
            <p:nvPr/>
          </p:nvSpPr>
          <p:spPr>
            <a:xfrm>
              <a:off x="18239029" y="544952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489"/>
                    <a:pt x="371365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66"/>
                    <a:pt x="63710" y="281250"/>
                  </a:cubicBezTo>
                  <a:cubicBezTo>
                    <a:pt x="104472" y="240489"/>
                    <a:pt x="159755" y="217593"/>
                    <a:pt x="217374" y="217539"/>
                  </a:cubicBezTo>
                  <a:lnTo>
                    <a:pt x="0" y="217539"/>
                  </a:lnTo>
                  <a:cubicBezTo>
                    <a:pt x="0" y="159837"/>
                    <a:pt x="22922" y="104527"/>
                    <a:pt x="63710" y="63712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FC3CAFD-0714-D7B5-3A99-843E86329E96}"/>
                </a:ext>
              </a:extLst>
            </p:cNvPr>
            <p:cNvSpPr/>
            <p:nvPr/>
          </p:nvSpPr>
          <p:spPr>
            <a:xfrm>
              <a:off x="1736887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3391B93-AE61-6CC0-E437-BF1B2D4CA3BA}"/>
                </a:ext>
              </a:extLst>
            </p:cNvPr>
            <p:cNvSpPr/>
            <p:nvPr/>
          </p:nvSpPr>
          <p:spPr>
            <a:xfrm>
              <a:off x="19109210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39 h 435077"/>
                <a:gd name="connsiteX8" fmla="*/ 435077 w 435077"/>
                <a:gd name="connsiteY8" fmla="*/ 217539 h 435077"/>
                <a:gd name="connsiteX9" fmla="*/ 435051 w 435077"/>
                <a:gd name="connsiteY9" fmla="*/ 217539 h 435077"/>
                <a:gd name="connsiteX10" fmla="*/ 435077 w 435077"/>
                <a:gd name="connsiteY10" fmla="*/ 217539 h 435077"/>
                <a:gd name="connsiteX11" fmla="*/ 435051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3D45C76-45CC-FABB-F103-304B8AE4600A}"/>
                </a:ext>
              </a:extLst>
            </p:cNvPr>
            <p:cNvSpPr/>
            <p:nvPr/>
          </p:nvSpPr>
          <p:spPr>
            <a:xfrm>
              <a:off x="19979365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0899F14-B4C1-266D-7820-9A2720A82397}"/>
                </a:ext>
              </a:extLst>
            </p:cNvPr>
            <p:cNvSpPr/>
            <p:nvPr/>
          </p:nvSpPr>
          <p:spPr>
            <a:xfrm>
              <a:off x="21719702" y="544952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7350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5" y="104527"/>
                    <a:pt x="435077" y="159837"/>
                    <a:pt x="435077" y="217539"/>
                  </a:cubicBezTo>
                  <a:lnTo>
                    <a:pt x="217703" y="217539"/>
                  </a:lnTo>
                  <a:cubicBezTo>
                    <a:pt x="275322" y="217593"/>
                    <a:pt x="330605" y="240489"/>
                    <a:pt x="371367" y="281250"/>
                  </a:cubicBezTo>
                  <a:cubicBezTo>
                    <a:pt x="412155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66"/>
                    <a:pt x="63712" y="281250"/>
                  </a:cubicBezTo>
                  <a:cubicBezTo>
                    <a:pt x="104474" y="240489"/>
                    <a:pt x="159728" y="217593"/>
                    <a:pt x="217350" y="217539"/>
                  </a:cubicBezTo>
                  <a:lnTo>
                    <a:pt x="0" y="217539"/>
                  </a:lnTo>
                  <a:cubicBezTo>
                    <a:pt x="0" y="159837"/>
                    <a:pt x="22897" y="104527"/>
                    <a:pt x="63712" y="63712"/>
                  </a:cubicBezTo>
                  <a:cubicBezTo>
                    <a:pt x="104501" y="22923"/>
                    <a:pt x="159838" y="0"/>
                    <a:pt x="217539" y="0"/>
                  </a:cubicBezTo>
                  <a:cubicBezTo>
                    <a:pt x="275215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07AA058-4396-7FED-D1BD-9E74920DFAF9}"/>
                </a:ext>
              </a:extLst>
            </p:cNvPr>
            <p:cNvSpPr/>
            <p:nvPr/>
          </p:nvSpPr>
          <p:spPr>
            <a:xfrm>
              <a:off x="20849520" y="5449529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1C81A4F-2E53-36DA-B35B-F81474A4AB36}"/>
                </a:ext>
              </a:extLst>
            </p:cNvPr>
            <p:cNvSpPr/>
            <p:nvPr/>
          </p:nvSpPr>
          <p:spPr>
            <a:xfrm>
              <a:off x="2258985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9F83D31-2E97-B60C-08C0-1704B2BE282B}"/>
                </a:ext>
              </a:extLst>
            </p:cNvPr>
            <p:cNvSpPr/>
            <p:nvPr/>
          </p:nvSpPr>
          <p:spPr>
            <a:xfrm>
              <a:off x="2346003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0 w 435077"/>
                <a:gd name="connsiteY1" fmla="*/ 435077 h 435077"/>
                <a:gd name="connsiteX2" fmla="*/ 21751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0" y="435077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BA6DDF3-3DEA-DE94-4B82-06E144F34E46}"/>
                </a:ext>
              </a:extLst>
            </p:cNvPr>
            <p:cNvSpPr/>
            <p:nvPr/>
          </p:nvSpPr>
          <p:spPr>
            <a:xfrm>
              <a:off x="2433019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B3716B8-D115-0115-9351-59549509245A}"/>
                </a:ext>
              </a:extLst>
            </p:cNvPr>
            <p:cNvSpPr/>
            <p:nvPr/>
          </p:nvSpPr>
          <p:spPr>
            <a:xfrm>
              <a:off x="835769" y="631968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6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500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6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0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91B1AF7-F227-A6F4-ADFF-A1E559E7A260}"/>
                </a:ext>
              </a:extLst>
            </p:cNvPr>
            <p:cNvSpPr/>
            <p:nvPr/>
          </p:nvSpPr>
          <p:spPr>
            <a:xfrm>
              <a:off x="-34393" y="6319683"/>
              <a:ext cx="435085" cy="435077"/>
            </a:xfrm>
            <a:custGeom>
              <a:avLst/>
              <a:gdLst>
                <a:gd name="connsiteX0" fmla="*/ 435086 w 435085"/>
                <a:gd name="connsiteY0" fmla="*/ 435077 h 435077"/>
                <a:gd name="connsiteX1" fmla="*/ 435086 w 435085"/>
                <a:gd name="connsiteY1" fmla="*/ 0 h 435077"/>
                <a:gd name="connsiteX2" fmla="*/ 217547 w 435085"/>
                <a:gd name="connsiteY2" fmla="*/ 217539 h 435077"/>
                <a:gd name="connsiteX3" fmla="*/ 435086 w 435085"/>
                <a:gd name="connsiteY3" fmla="*/ 435077 h 435077"/>
                <a:gd name="connsiteX4" fmla="*/ 0 w 435085"/>
                <a:gd name="connsiteY4" fmla="*/ 435077 h 435077"/>
                <a:gd name="connsiteX5" fmla="*/ 0 w 435085"/>
                <a:gd name="connsiteY5" fmla="*/ 0 h 435077"/>
                <a:gd name="connsiteX6" fmla="*/ 217520 w 435085"/>
                <a:gd name="connsiteY6" fmla="*/ 217539 h 435077"/>
                <a:gd name="connsiteX7" fmla="*/ 0 w 435085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85" h="435077">
                  <a:moveTo>
                    <a:pt x="435086" y="435077"/>
                  </a:moveTo>
                  <a:lnTo>
                    <a:pt x="435086" y="0"/>
                  </a:lnTo>
                  <a:lnTo>
                    <a:pt x="217547" y="217539"/>
                  </a:lnTo>
                  <a:lnTo>
                    <a:pt x="435086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2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E706CED-4B15-B596-C1F7-3E16813A7527}"/>
                </a:ext>
              </a:extLst>
            </p:cNvPr>
            <p:cNvSpPr/>
            <p:nvPr/>
          </p:nvSpPr>
          <p:spPr>
            <a:xfrm>
              <a:off x="170592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4B483BA-EC13-B2A5-2C1E-EE9DA00C80D4}"/>
                </a:ext>
              </a:extLst>
            </p:cNvPr>
            <p:cNvSpPr/>
            <p:nvPr/>
          </p:nvSpPr>
          <p:spPr>
            <a:xfrm>
              <a:off x="2576106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1E0DCCC-A702-8B83-9171-6E2C6E9DEC2E}"/>
                </a:ext>
              </a:extLst>
            </p:cNvPr>
            <p:cNvSpPr/>
            <p:nvPr/>
          </p:nvSpPr>
          <p:spPr>
            <a:xfrm>
              <a:off x="4316416" y="631968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1" y="113038"/>
                    <a:pt x="371365" y="153827"/>
                  </a:cubicBezTo>
                  <a:cubicBezTo>
                    <a:pt x="330577" y="194616"/>
                    <a:pt x="275240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1" y="322066"/>
                    <a:pt x="371365" y="281250"/>
                  </a:cubicBezTo>
                  <a:cubicBezTo>
                    <a:pt x="330577" y="240462"/>
                    <a:pt x="275240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BEE7AEF-1376-6660-27D0-7723E4BEE4BA}"/>
                </a:ext>
              </a:extLst>
            </p:cNvPr>
            <p:cNvSpPr/>
            <p:nvPr/>
          </p:nvSpPr>
          <p:spPr>
            <a:xfrm>
              <a:off x="3446261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5A5E076-2682-DE77-0A7A-6A57B4D72438}"/>
                </a:ext>
              </a:extLst>
            </p:cNvPr>
            <p:cNvSpPr/>
            <p:nvPr/>
          </p:nvSpPr>
          <p:spPr>
            <a:xfrm>
              <a:off x="518659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F76C29D-0F39-29C6-1D4F-95A0ECF4954E}"/>
                </a:ext>
              </a:extLst>
            </p:cNvPr>
            <p:cNvSpPr/>
            <p:nvPr/>
          </p:nvSpPr>
          <p:spPr>
            <a:xfrm>
              <a:off x="6056752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43A8414-E391-D146-6265-5D38891F7447}"/>
                </a:ext>
              </a:extLst>
            </p:cNvPr>
            <p:cNvSpPr/>
            <p:nvPr/>
          </p:nvSpPr>
          <p:spPr>
            <a:xfrm>
              <a:off x="7797062" y="631968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8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2" y="322066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341B0E4-0AF1-6CF6-1583-5106E77D3DB0}"/>
                </a:ext>
              </a:extLst>
            </p:cNvPr>
            <p:cNvSpPr/>
            <p:nvPr/>
          </p:nvSpPr>
          <p:spPr>
            <a:xfrm>
              <a:off x="692690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CDBC7B8-F8B6-23DE-2218-9C3A1F584B78}"/>
                </a:ext>
              </a:extLst>
            </p:cNvPr>
            <p:cNvSpPr/>
            <p:nvPr/>
          </p:nvSpPr>
          <p:spPr>
            <a:xfrm>
              <a:off x="866721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EACAB2C-5014-DDED-5E5E-9F96A6C96DC8}"/>
                </a:ext>
              </a:extLst>
            </p:cNvPr>
            <p:cNvSpPr/>
            <p:nvPr/>
          </p:nvSpPr>
          <p:spPr>
            <a:xfrm>
              <a:off x="953739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A711C6A-C1A3-7693-5C36-E13364DDE80F}"/>
                </a:ext>
              </a:extLst>
            </p:cNvPr>
            <p:cNvSpPr/>
            <p:nvPr/>
          </p:nvSpPr>
          <p:spPr>
            <a:xfrm>
              <a:off x="11277709" y="631968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49" y="194616"/>
                    <a:pt x="275239" y="217539"/>
                    <a:pt x="217539" y="217539"/>
                  </a:cubicBezTo>
                  <a:cubicBezTo>
                    <a:pt x="159836" y="217539"/>
                    <a:pt x="104499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922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49" y="240462"/>
                    <a:pt x="275239" y="217539"/>
                    <a:pt x="217539" y="217539"/>
                  </a:cubicBezTo>
                  <a:cubicBezTo>
                    <a:pt x="159836" y="217539"/>
                    <a:pt x="104499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D8A51EE-C24F-AE5B-8F74-83774B6471BD}"/>
                </a:ext>
              </a:extLst>
            </p:cNvPr>
            <p:cNvSpPr/>
            <p:nvPr/>
          </p:nvSpPr>
          <p:spPr>
            <a:xfrm>
              <a:off x="1040755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1805092-728D-2B3F-CFE7-7A384B65C616}"/>
                </a:ext>
              </a:extLst>
            </p:cNvPr>
            <p:cNvSpPr/>
            <p:nvPr/>
          </p:nvSpPr>
          <p:spPr>
            <a:xfrm>
              <a:off x="1214786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90E23BF-E673-3F6B-7CA2-62F64F0F28CD}"/>
                </a:ext>
              </a:extLst>
            </p:cNvPr>
            <p:cNvSpPr/>
            <p:nvPr/>
          </p:nvSpPr>
          <p:spPr>
            <a:xfrm>
              <a:off x="13018045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24273089-98D2-B1AD-C70A-940FB807DCF1}"/>
                </a:ext>
              </a:extLst>
            </p:cNvPr>
            <p:cNvSpPr/>
            <p:nvPr/>
          </p:nvSpPr>
          <p:spPr>
            <a:xfrm>
              <a:off x="14758382" y="631968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7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7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93DF14F-2941-E406-B9EF-A4792C8393A8}"/>
                </a:ext>
              </a:extLst>
            </p:cNvPr>
            <p:cNvSpPr/>
            <p:nvPr/>
          </p:nvSpPr>
          <p:spPr>
            <a:xfrm>
              <a:off x="1388822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2261D90-E9ED-D1B1-4553-761A9D9CE1A0}"/>
                </a:ext>
              </a:extLst>
            </p:cNvPr>
            <p:cNvSpPr/>
            <p:nvPr/>
          </p:nvSpPr>
          <p:spPr>
            <a:xfrm>
              <a:off x="15628536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39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6478AA9-6F42-857D-C0CC-833DCAFD4AAA}"/>
                </a:ext>
              </a:extLst>
            </p:cNvPr>
            <p:cNvSpPr/>
            <p:nvPr/>
          </p:nvSpPr>
          <p:spPr>
            <a:xfrm>
              <a:off x="1649871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8D97C2C-3180-4765-1988-B81CCE12A6C6}"/>
                </a:ext>
              </a:extLst>
            </p:cNvPr>
            <p:cNvSpPr/>
            <p:nvPr/>
          </p:nvSpPr>
          <p:spPr>
            <a:xfrm>
              <a:off x="18239029" y="631968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922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FB9A8D88-61E9-81B8-EBEB-63D81620E6E4}"/>
                </a:ext>
              </a:extLst>
            </p:cNvPr>
            <p:cNvSpPr/>
            <p:nvPr/>
          </p:nvSpPr>
          <p:spPr>
            <a:xfrm>
              <a:off x="1736887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F72C265-74A2-2CE4-FBD5-E2A6E7A950C6}"/>
                </a:ext>
              </a:extLst>
            </p:cNvPr>
            <p:cNvSpPr/>
            <p:nvPr/>
          </p:nvSpPr>
          <p:spPr>
            <a:xfrm>
              <a:off x="19109210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3BE93C-968E-C538-C22D-69FD2B039562}"/>
                </a:ext>
              </a:extLst>
            </p:cNvPr>
            <p:cNvSpPr/>
            <p:nvPr/>
          </p:nvSpPr>
          <p:spPr>
            <a:xfrm>
              <a:off x="19979365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637F8ED-578C-32B5-4EA4-1DB3C0730A45}"/>
                </a:ext>
              </a:extLst>
            </p:cNvPr>
            <p:cNvSpPr/>
            <p:nvPr/>
          </p:nvSpPr>
          <p:spPr>
            <a:xfrm>
              <a:off x="21719702" y="631968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7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8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7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8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FA3F517-68C1-EC85-CFD6-93A1E8ADE30B}"/>
                </a:ext>
              </a:extLst>
            </p:cNvPr>
            <p:cNvSpPr/>
            <p:nvPr/>
          </p:nvSpPr>
          <p:spPr>
            <a:xfrm>
              <a:off x="20849520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6910F15-7B62-AE81-1FD3-1D7357661138}"/>
                </a:ext>
              </a:extLst>
            </p:cNvPr>
            <p:cNvSpPr/>
            <p:nvPr/>
          </p:nvSpPr>
          <p:spPr>
            <a:xfrm>
              <a:off x="22589856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39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11D584AE-C204-72D7-D14E-7D33DCB06F9B}"/>
                </a:ext>
              </a:extLst>
            </p:cNvPr>
            <p:cNvSpPr/>
            <p:nvPr/>
          </p:nvSpPr>
          <p:spPr>
            <a:xfrm>
              <a:off x="2346003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0C5D3B1-F5B7-D217-FC7B-B31252A14C07}"/>
                </a:ext>
              </a:extLst>
            </p:cNvPr>
            <p:cNvSpPr/>
            <p:nvPr/>
          </p:nvSpPr>
          <p:spPr>
            <a:xfrm>
              <a:off x="2433019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4735FC6-E722-AEEB-97BA-515A4EA46B44}"/>
                </a:ext>
              </a:extLst>
            </p:cNvPr>
            <p:cNvSpPr/>
            <p:nvPr/>
          </p:nvSpPr>
          <p:spPr>
            <a:xfrm>
              <a:off x="83576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822542E5-773D-BA4A-129E-C182CF147E48}"/>
                </a:ext>
              </a:extLst>
            </p:cNvPr>
            <p:cNvSpPr/>
            <p:nvPr/>
          </p:nvSpPr>
          <p:spPr>
            <a:xfrm>
              <a:off x="-34398" y="1968909"/>
              <a:ext cx="435063" cy="435077"/>
            </a:xfrm>
            <a:custGeom>
              <a:avLst/>
              <a:gdLst>
                <a:gd name="connsiteX0" fmla="*/ 0 w 435063"/>
                <a:gd name="connsiteY0" fmla="*/ 435075 h 435077"/>
                <a:gd name="connsiteX1" fmla="*/ 217525 w 435063"/>
                <a:gd name="connsiteY1" fmla="*/ 435075 h 435077"/>
                <a:gd name="connsiteX2" fmla="*/ 217525 w 435063"/>
                <a:gd name="connsiteY2" fmla="*/ 217547 h 435077"/>
                <a:gd name="connsiteX3" fmla="*/ 0 w 435063"/>
                <a:gd name="connsiteY3" fmla="*/ 435075 h 435077"/>
                <a:gd name="connsiteX4" fmla="*/ 217525 w 435063"/>
                <a:gd name="connsiteY4" fmla="*/ 0 h 435077"/>
                <a:gd name="connsiteX5" fmla="*/ 3 w 435063"/>
                <a:gd name="connsiteY5" fmla="*/ 0 h 435077"/>
                <a:gd name="connsiteX6" fmla="*/ 217525 w 435063"/>
                <a:gd name="connsiteY6" fmla="*/ 217528 h 435077"/>
                <a:gd name="connsiteX7" fmla="*/ 217525 w 435063"/>
                <a:gd name="connsiteY7" fmla="*/ 0 h 435077"/>
                <a:gd name="connsiteX8" fmla="*/ 435064 w 435063"/>
                <a:gd name="connsiteY8" fmla="*/ 435077 h 435077"/>
                <a:gd name="connsiteX9" fmla="*/ 217552 w 435063"/>
                <a:gd name="connsiteY9" fmla="*/ 435077 h 435077"/>
                <a:gd name="connsiteX10" fmla="*/ 435064 w 435063"/>
                <a:gd name="connsiteY10" fmla="*/ 217547 h 435077"/>
                <a:gd name="connsiteX11" fmla="*/ 435064 w 435063"/>
                <a:gd name="connsiteY11" fmla="*/ 435077 h 435077"/>
                <a:gd name="connsiteX12" fmla="*/ 435064 w 435063"/>
                <a:gd name="connsiteY12" fmla="*/ 3 h 435077"/>
                <a:gd name="connsiteX13" fmla="*/ 217552 w 435063"/>
                <a:gd name="connsiteY13" fmla="*/ 3 h 435077"/>
                <a:gd name="connsiteX14" fmla="*/ 435064 w 435063"/>
                <a:gd name="connsiteY14" fmla="*/ 217531 h 435077"/>
                <a:gd name="connsiteX15" fmla="*/ 435064 w 435063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63" h="435077">
                  <a:moveTo>
                    <a:pt x="0" y="435075"/>
                  </a:moveTo>
                  <a:lnTo>
                    <a:pt x="217525" y="435075"/>
                  </a:lnTo>
                  <a:lnTo>
                    <a:pt x="217525" y="217547"/>
                  </a:lnTo>
                  <a:lnTo>
                    <a:pt x="0" y="435075"/>
                  </a:lnTo>
                  <a:close/>
                  <a:moveTo>
                    <a:pt x="217525" y="0"/>
                  </a:moveTo>
                  <a:lnTo>
                    <a:pt x="3" y="0"/>
                  </a:lnTo>
                  <a:lnTo>
                    <a:pt x="217525" y="217528"/>
                  </a:lnTo>
                  <a:lnTo>
                    <a:pt x="217525" y="0"/>
                  </a:lnTo>
                  <a:close/>
                  <a:moveTo>
                    <a:pt x="435064" y="435077"/>
                  </a:moveTo>
                  <a:lnTo>
                    <a:pt x="217552" y="435077"/>
                  </a:lnTo>
                  <a:lnTo>
                    <a:pt x="435064" y="217547"/>
                  </a:lnTo>
                  <a:lnTo>
                    <a:pt x="435064" y="435077"/>
                  </a:lnTo>
                  <a:close/>
                  <a:moveTo>
                    <a:pt x="435064" y="3"/>
                  </a:moveTo>
                  <a:lnTo>
                    <a:pt x="217552" y="3"/>
                  </a:lnTo>
                  <a:lnTo>
                    <a:pt x="435064" y="217531"/>
                  </a:lnTo>
                  <a:lnTo>
                    <a:pt x="435064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C211770-8B0B-4870-460B-C168CB18EE70}"/>
                </a:ext>
              </a:extLst>
            </p:cNvPr>
            <p:cNvSpPr/>
            <p:nvPr/>
          </p:nvSpPr>
          <p:spPr>
            <a:xfrm>
              <a:off x="1705924" y="1968909"/>
              <a:ext cx="435077" cy="435077"/>
            </a:xfrm>
            <a:custGeom>
              <a:avLst/>
              <a:gdLst>
                <a:gd name="connsiteX0" fmla="*/ 371366 w 435077"/>
                <a:gd name="connsiteY0" fmla="*/ 63714 h 435077"/>
                <a:gd name="connsiteX1" fmla="*/ 435077 w 435077"/>
                <a:gd name="connsiteY1" fmla="*/ 217539 h 435077"/>
                <a:gd name="connsiteX2" fmla="*/ 217729 w 435077"/>
                <a:gd name="connsiteY2" fmla="*/ 217539 h 435077"/>
                <a:gd name="connsiteX3" fmla="*/ 371366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3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4 h 435077"/>
                <a:gd name="connsiteX11" fmla="*/ 217539 w 435077"/>
                <a:gd name="connsiteY11" fmla="*/ 0 h 435077"/>
                <a:gd name="connsiteX12" fmla="*/ 371366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4"/>
                  </a:moveTo>
                  <a:cubicBezTo>
                    <a:pt x="412154" y="104511"/>
                    <a:pt x="435077" y="159842"/>
                    <a:pt x="435077" y="217539"/>
                  </a:cubicBezTo>
                  <a:lnTo>
                    <a:pt x="217729" y="217539"/>
                  </a:lnTo>
                  <a:cubicBezTo>
                    <a:pt x="275349" y="217582"/>
                    <a:pt x="330604" y="240497"/>
                    <a:pt x="371366" y="281253"/>
                  </a:cubicBezTo>
                  <a:cubicBezTo>
                    <a:pt x="412154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3" y="322050"/>
                    <a:pt x="63711" y="281253"/>
                  </a:cubicBezTo>
                  <a:cubicBezTo>
                    <a:pt x="104473" y="240497"/>
                    <a:pt x="159755" y="217582"/>
                    <a:pt x="217375" y="217539"/>
                  </a:cubicBezTo>
                  <a:lnTo>
                    <a:pt x="0" y="217539"/>
                  </a:lnTo>
                  <a:cubicBezTo>
                    <a:pt x="0" y="159842"/>
                    <a:pt x="22923" y="104511"/>
                    <a:pt x="63711" y="63714"/>
                  </a:cubicBezTo>
                  <a:cubicBezTo>
                    <a:pt x="104527" y="22918"/>
                    <a:pt x="159836" y="0"/>
                    <a:pt x="217539" y="0"/>
                  </a:cubicBezTo>
                  <a:cubicBezTo>
                    <a:pt x="275241" y="0"/>
                    <a:pt x="330577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60FCD62-F888-382A-A132-F9000713FC2F}"/>
                </a:ext>
              </a:extLst>
            </p:cNvPr>
            <p:cNvSpPr/>
            <p:nvPr/>
          </p:nvSpPr>
          <p:spPr>
            <a:xfrm>
              <a:off x="2576106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50 w 435077"/>
                <a:gd name="connsiteY7" fmla="*/ 217541 h 435074"/>
                <a:gd name="connsiteX8" fmla="*/ 435077 w 435077"/>
                <a:gd name="connsiteY8" fmla="*/ 217541 h 435074"/>
                <a:gd name="connsiteX9" fmla="*/ 435077 w 435077"/>
                <a:gd name="connsiteY9" fmla="*/ 217536 h 435074"/>
                <a:gd name="connsiteX10" fmla="*/ 435077 w 435077"/>
                <a:gd name="connsiteY10" fmla="*/ 217533 h 435074"/>
                <a:gd name="connsiteX11" fmla="*/ 435050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50" y="217541"/>
                  </a:lnTo>
                  <a:lnTo>
                    <a:pt x="435077" y="217541"/>
                  </a:lnTo>
                  <a:lnTo>
                    <a:pt x="435077" y="217536"/>
                  </a:lnTo>
                  <a:lnTo>
                    <a:pt x="435077" y="217533"/>
                  </a:lnTo>
                  <a:lnTo>
                    <a:pt x="435050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45F960A-11CA-FF3B-F340-C7BC3BE103B3}"/>
                </a:ext>
              </a:extLst>
            </p:cNvPr>
            <p:cNvSpPr/>
            <p:nvPr/>
          </p:nvSpPr>
          <p:spPr>
            <a:xfrm>
              <a:off x="4316416" y="1968909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5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5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997441F-8C6E-E845-D698-6219A7DA4EAE}"/>
                </a:ext>
              </a:extLst>
            </p:cNvPr>
            <p:cNvSpPr/>
            <p:nvPr/>
          </p:nvSpPr>
          <p:spPr>
            <a:xfrm>
              <a:off x="3446261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6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6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6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6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792BA2B-EDDA-D5C7-3683-E1A0DBC81DFF}"/>
                </a:ext>
              </a:extLst>
            </p:cNvPr>
            <p:cNvSpPr/>
            <p:nvPr/>
          </p:nvSpPr>
          <p:spPr>
            <a:xfrm>
              <a:off x="5186597" y="1968909"/>
              <a:ext cx="435077" cy="435077"/>
            </a:xfrm>
            <a:custGeom>
              <a:avLst/>
              <a:gdLst>
                <a:gd name="connsiteX0" fmla="*/ 371366 w 435077"/>
                <a:gd name="connsiteY0" fmla="*/ 63714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6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02" y="217539"/>
                  </a:lnTo>
                  <a:cubicBezTo>
                    <a:pt x="275350" y="217582"/>
                    <a:pt x="330605" y="240497"/>
                    <a:pt x="371366" y="281253"/>
                  </a:cubicBezTo>
                  <a:cubicBezTo>
                    <a:pt x="412155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3" y="240497"/>
                    <a:pt x="159728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01" y="22918"/>
                    <a:pt x="159837" y="0"/>
                    <a:pt x="217539" y="0"/>
                  </a:cubicBezTo>
                  <a:cubicBezTo>
                    <a:pt x="275241" y="0"/>
                    <a:pt x="330550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05E1429-5529-9495-213F-D97E7DE637A1}"/>
                </a:ext>
              </a:extLst>
            </p:cNvPr>
            <p:cNvSpPr/>
            <p:nvPr/>
          </p:nvSpPr>
          <p:spPr>
            <a:xfrm>
              <a:off x="6056752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9 h 435074"/>
                <a:gd name="connsiteX1" fmla="*/ 217539 w 435077"/>
                <a:gd name="connsiteY1" fmla="*/ 217536 h 435074"/>
                <a:gd name="connsiteX2" fmla="*/ 0 w 435077"/>
                <a:gd name="connsiteY2" fmla="*/ 0 h 435074"/>
                <a:gd name="connsiteX3" fmla="*/ 217539 w 435077"/>
                <a:gd name="connsiteY3" fmla="*/ 0 h 435074"/>
                <a:gd name="connsiteX4" fmla="*/ 217539 w 435077"/>
                <a:gd name="connsiteY4" fmla="*/ 5 h 435074"/>
                <a:gd name="connsiteX5" fmla="*/ 435077 w 435077"/>
                <a:gd name="connsiteY5" fmla="*/ 217533 h 435074"/>
                <a:gd name="connsiteX6" fmla="*/ 435077 w 435077"/>
                <a:gd name="connsiteY6" fmla="*/ 217533 h 435074"/>
                <a:gd name="connsiteX7" fmla="*/ 435077 w 435077"/>
                <a:gd name="connsiteY7" fmla="*/ 217539 h 435074"/>
                <a:gd name="connsiteX8" fmla="*/ 435077 w 435077"/>
                <a:gd name="connsiteY8" fmla="*/ 217541 h 435074"/>
                <a:gd name="connsiteX9" fmla="*/ 435077 w 435077"/>
                <a:gd name="connsiteY9" fmla="*/ 217541 h 435074"/>
                <a:gd name="connsiteX10" fmla="*/ 217539 w 435077"/>
                <a:gd name="connsiteY10" fmla="*/ 435072 h 435074"/>
                <a:gd name="connsiteX11" fmla="*/ 217539 w 435077"/>
                <a:gd name="connsiteY11" fmla="*/ 435075 h 435074"/>
                <a:gd name="connsiteX12" fmla="*/ 0 w 435077"/>
                <a:gd name="connsiteY12" fmla="*/ 435075 h 435074"/>
                <a:gd name="connsiteX13" fmla="*/ 217539 w 435077"/>
                <a:gd name="connsiteY13" fmla="*/ 217539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4">
                  <a:moveTo>
                    <a:pt x="217539" y="217539"/>
                  </a:moveTo>
                  <a:lnTo>
                    <a:pt x="217539" y="217536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9"/>
                  </a:lnTo>
                  <a:lnTo>
                    <a:pt x="435077" y="217541"/>
                  </a:lnTo>
                  <a:lnTo>
                    <a:pt x="435077" y="217541"/>
                  </a:lnTo>
                  <a:lnTo>
                    <a:pt x="217539" y="435072"/>
                  </a:lnTo>
                  <a:lnTo>
                    <a:pt x="217539" y="435075"/>
                  </a:lnTo>
                  <a:lnTo>
                    <a:pt x="0" y="435075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51E0FDAE-F568-E6AF-8747-B8E3D6350340}"/>
                </a:ext>
              </a:extLst>
            </p:cNvPr>
            <p:cNvSpPr/>
            <p:nvPr/>
          </p:nvSpPr>
          <p:spPr>
            <a:xfrm>
              <a:off x="779706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FB1884FB-E1F7-8B53-BFEB-5F5A303C8254}"/>
                </a:ext>
              </a:extLst>
            </p:cNvPr>
            <p:cNvSpPr/>
            <p:nvPr/>
          </p:nvSpPr>
          <p:spPr>
            <a:xfrm>
              <a:off x="6926907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BEEFC636-9A17-6F43-31CC-4BB1EE0F6E6D}"/>
                </a:ext>
              </a:extLst>
            </p:cNvPr>
            <p:cNvSpPr/>
            <p:nvPr/>
          </p:nvSpPr>
          <p:spPr>
            <a:xfrm>
              <a:off x="8667217" y="1968909"/>
              <a:ext cx="435104" cy="435077"/>
            </a:xfrm>
            <a:custGeom>
              <a:avLst/>
              <a:gdLst>
                <a:gd name="connsiteX0" fmla="*/ 371366 w 435104"/>
                <a:gd name="connsiteY0" fmla="*/ 63714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53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3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4 h 435077"/>
                <a:gd name="connsiteX11" fmla="*/ 217539 w 435104"/>
                <a:gd name="connsiteY11" fmla="*/ 0 h 435077"/>
                <a:gd name="connsiteX12" fmla="*/ 371366 w 435104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4"/>
                  </a:moveTo>
                  <a:cubicBezTo>
                    <a:pt x="412182" y="104511"/>
                    <a:pt x="435077" y="159842"/>
                    <a:pt x="435077" y="217539"/>
                  </a:cubicBezTo>
                  <a:lnTo>
                    <a:pt x="217730" y="217539"/>
                  </a:lnTo>
                  <a:cubicBezTo>
                    <a:pt x="275350" y="217582"/>
                    <a:pt x="330632" y="240497"/>
                    <a:pt x="371366" y="281253"/>
                  </a:cubicBezTo>
                  <a:cubicBezTo>
                    <a:pt x="412182" y="322050"/>
                    <a:pt x="435105" y="377381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81"/>
                    <a:pt x="22924" y="322050"/>
                    <a:pt x="63739" y="281253"/>
                  </a:cubicBezTo>
                  <a:cubicBezTo>
                    <a:pt x="104501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39" y="63714"/>
                  </a:cubicBezTo>
                  <a:cubicBezTo>
                    <a:pt x="104527" y="22918"/>
                    <a:pt x="159864" y="0"/>
                    <a:pt x="217539" y="0"/>
                  </a:cubicBezTo>
                  <a:cubicBezTo>
                    <a:pt x="275241" y="0"/>
                    <a:pt x="330578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367C7739-182F-EBAC-1686-834D20FC8E5F}"/>
                </a:ext>
              </a:extLst>
            </p:cNvPr>
            <p:cNvSpPr/>
            <p:nvPr/>
          </p:nvSpPr>
          <p:spPr>
            <a:xfrm>
              <a:off x="953739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9 h 435074"/>
                <a:gd name="connsiteX1" fmla="*/ 217539 w 435077"/>
                <a:gd name="connsiteY1" fmla="*/ 217536 h 435074"/>
                <a:gd name="connsiteX2" fmla="*/ 0 w 435077"/>
                <a:gd name="connsiteY2" fmla="*/ 0 h 435074"/>
                <a:gd name="connsiteX3" fmla="*/ 217539 w 435077"/>
                <a:gd name="connsiteY3" fmla="*/ 0 h 435074"/>
                <a:gd name="connsiteX4" fmla="*/ 217539 w 435077"/>
                <a:gd name="connsiteY4" fmla="*/ 5 h 435074"/>
                <a:gd name="connsiteX5" fmla="*/ 435050 w 435077"/>
                <a:gd name="connsiteY5" fmla="*/ 217533 h 435074"/>
                <a:gd name="connsiteX6" fmla="*/ 435077 w 435077"/>
                <a:gd name="connsiteY6" fmla="*/ 217533 h 435074"/>
                <a:gd name="connsiteX7" fmla="*/ 435050 w 435077"/>
                <a:gd name="connsiteY7" fmla="*/ 217539 h 435074"/>
                <a:gd name="connsiteX8" fmla="*/ 435077 w 435077"/>
                <a:gd name="connsiteY8" fmla="*/ 217541 h 435074"/>
                <a:gd name="connsiteX9" fmla="*/ 435050 w 435077"/>
                <a:gd name="connsiteY9" fmla="*/ 217541 h 435074"/>
                <a:gd name="connsiteX10" fmla="*/ 217539 w 435077"/>
                <a:gd name="connsiteY10" fmla="*/ 435072 h 435074"/>
                <a:gd name="connsiteX11" fmla="*/ 217539 w 435077"/>
                <a:gd name="connsiteY11" fmla="*/ 435075 h 435074"/>
                <a:gd name="connsiteX12" fmla="*/ 0 w 435077"/>
                <a:gd name="connsiteY12" fmla="*/ 435075 h 435074"/>
                <a:gd name="connsiteX13" fmla="*/ 217539 w 435077"/>
                <a:gd name="connsiteY13" fmla="*/ 217539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4">
                  <a:moveTo>
                    <a:pt x="217539" y="217539"/>
                  </a:moveTo>
                  <a:lnTo>
                    <a:pt x="217539" y="217536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50" y="217533"/>
                  </a:lnTo>
                  <a:lnTo>
                    <a:pt x="435077" y="217533"/>
                  </a:lnTo>
                  <a:lnTo>
                    <a:pt x="435050" y="217539"/>
                  </a:lnTo>
                  <a:lnTo>
                    <a:pt x="435077" y="217541"/>
                  </a:lnTo>
                  <a:lnTo>
                    <a:pt x="435050" y="217541"/>
                  </a:lnTo>
                  <a:lnTo>
                    <a:pt x="217539" y="435072"/>
                  </a:lnTo>
                  <a:lnTo>
                    <a:pt x="217539" y="435075"/>
                  </a:lnTo>
                  <a:lnTo>
                    <a:pt x="0" y="435075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BA260C3-C90E-A5D3-8827-0815C062F43C}"/>
                </a:ext>
              </a:extLst>
            </p:cNvPr>
            <p:cNvSpPr/>
            <p:nvPr/>
          </p:nvSpPr>
          <p:spPr>
            <a:xfrm>
              <a:off x="1127770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C4E0714-D9F8-61D5-42AF-5ACCB08C1C58}"/>
                </a:ext>
              </a:extLst>
            </p:cNvPr>
            <p:cNvSpPr/>
            <p:nvPr/>
          </p:nvSpPr>
          <p:spPr>
            <a:xfrm>
              <a:off x="10407554" y="1968909"/>
              <a:ext cx="435077" cy="435077"/>
            </a:xfrm>
            <a:custGeom>
              <a:avLst/>
              <a:gdLst>
                <a:gd name="connsiteX0" fmla="*/ 0 w 435077"/>
                <a:gd name="connsiteY0" fmla="*/ 435075 h 435077"/>
                <a:gd name="connsiteX1" fmla="*/ 217511 w 435077"/>
                <a:gd name="connsiteY1" fmla="*/ 435075 h 435077"/>
                <a:gd name="connsiteX2" fmla="*/ 217511 w 435077"/>
                <a:gd name="connsiteY2" fmla="*/ 217547 h 435077"/>
                <a:gd name="connsiteX3" fmla="*/ 0 w 435077"/>
                <a:gd name="connsiteY3" fmla="*/ 435075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28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5"/>
                  </a:moveTo>
                  <a:lnTo>
                    <a:pt x="217511" y="435075"/>
                  </a:lnTo>
                  <a:lnTo>
                    <a:pt x="217511" y="217547"/>
                  </a:lnTo>
                  <a:lnTo>
                    <a:pt x="0" y="435075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28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06FCD11-D5F7-F48D-47AE-7095D6AA46FB}"/>
                </a:ext>
              </a:extLst>
            </p:cNvPr>
            <p:cNvSpPr/>
            <p:nvPr/>
          </p:nvSpPr>
          <p:spPr>
            <a:xfrm>
              <a:off x="12147864" y="1968909"/>
              <a:ext cx="435103" cy="435077"/>
            </a:xfrm>
            <a:custGeom>
              <a:avLst/>
              <a:gdLst>
                <a:gd name="connsiteX0" fmla="*/ 371365 w 435103"/>
                <a:gd name="connsiteY0" fmla="*/ 63714 h 435077"/>
                <a:gd name="connsiteX1" fmla="*/ 435077 w 435103"/>
                <a:gd name="connsiteY1" fmla="*/ 217539 h 435077"/>
                <a:gd name="connsiteX2" fmla="*/ 217728 w 435103"/>
                <a:gd name="connsiteY2" fmla="*/ 217539 h 435077"/>
                <a:gd name="connsiteX3" fmla="*/ 371365 w 435103"/>
                <a:gd name="connsiteY3" fmla="*/ 281253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3 h 435077"/>
                <a:gd name="connsiteX8" fmla="*/ 217374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4 h 435077"/>
                <a:gd name="connsiteX11" fmla="*/ 217539 w 435103"/>
                <a:gd name="connsiteY11" fmla="*/ 0 h 435077"/>
                <a:gd name="connsiteX12" fmla="*/ 371365 w 435103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4"/>
                  </a:moveTo>
                  <a:cubicBezTo>
                    <a:pt x="412180" y="104511"/>
                    <a:pt x="435077" y="159842"/>
                    <a:pt x="435077" y="217539"/>
                  </a:cubicBezTo>
                  <a:lnTo>
                    <a:pt x="217728" y="217539"/>
                  </a:lnTo>
                  <a:cubicBezTo>
                    <a:pt x="275349" y="217582"/>
                    <a:pt x="330632" y="240497"/>
                    <a:pt x="371365" y="281253"/>
                  </a:cubicBezTo>
                  <a:cubicBezTo>
                    <a:pt x="412180" y="322050"/>
                    <a:pt x="435104" y="377381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81"/>
                    <a:pt x="22922" y="322050"/>
                    <a:pt x="63739" y="281253"/>
                  </a:cubicBezTo>
                  <a:cubicBezTo>
                    <a:pt x="104499" y="240497"/>
                    <a:pt x="159755" y="217582"/>
                    <a:pt x="217374" y="217539"/>
                  </a:cubicBezTo>
                  <a:lnTo>
                    <a:pt x="0" y="217539"/>
                  </a:lnTo>
                  <a:cubicBezTo>
                    <a:pt x="0" y="159842"/>
                    <a:pt x="22922" y="104511"/>
                    <a:pt x="63739" y="63714"/>
                  </a:cubicBezTo>
                  <a:cubicBezTo>
                    <a:pt x="104527" y="22918"/>
                    <a:pt x="159863" y="0"/>
                    <a:pt x="217539" y="0"/>
                  </a:cubicBezTo>
                  <a:cubicBezTo>
                    <a:pt x="275239" y="0"/>
                    <a:pt x="330577" y="22918"/>
                    <a:pt x="371365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B286CEF-0C92-46D6-62AD-82F62F0D056A}"/>
                </a:ext>
              </a:extLst>
            </p:cNvPr>
            <p:cNvSpPr/>
            <p:nvPr/>
          </p:nvSpPr>
          <p:spPr>
            <a:xfrm>
              <a:off x="13017991" y="1968906"/>
              <a:ext cx="435077" cy="435077"/>
            </a:xfrm>
            <a:custGeom>
              <a:avLst/>
              <a:gdLst>
                <a:gd name="connsiteX0" fmla="*/ 217539 w 435077"/>
                <a:gd name="connsiteY0" fmla="*/ 217533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2 h 435077"/>
                <a:gd name="connsiteX7" fmla="*/ 435077 w 435077"/>
                <a:gd name="connsiteY7" fmla="*/ 217541 h 435077"/>
                <a:gd name="connsiteX8" fmla="*/ 435077 w 435077"/>
                <a:gd name="connsiteY8" fmla="*/ 217541 h 435077"/>
                <a:gd name="connsiteX9" fmla="*/ 435077 w 435077"/>
                <a:gd name="connsiteY9" fmla="*/ 217539 h 435077"/>
                <a:gd name="connsiteX10" fmla="*/ 435077 w 435077"/>
                <a:gd name="connsiteY10" fmla="*/ 217533 h 435077"/>
                <a:gd name="connsiteX11" fmla="*/ 435077 w 435077"/>
                <a:gd name="connsiteY11" fmla="*/ 217533 h 435077"/>
                <a:gd name="connsiteX12" fmla="*/ 217539 w 435077"/>
                <a:gd name="connsiteY12" fmla="*/ 5 h 435077"/>
                <a:gd name="connsiteX13" fmla="*/ 217539 w 435077"/>
                <a:gd name="connsiteY13" fmla="*/ 217533 h 435077"/>
                <a:gd name="connsiteX14" fmla="*/ 217539 w 435077"/>
                <a:gd name="connsiteY14" fmla="*/ 21753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2"/>
                  </a:lnTo>
                  <a:lnTo>
                    <a:pt x="435077" y="217541"/>
                  </a:lnTo>
                  <a:lnTo>
                    <a:pt x="435077" y="217541"/>
                  </a:lnTo>
                  <a:lnTo>
                    <a:pt x="435077" y="217539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5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0BB1CC12-A5D0-CF60-DEE2-C8E08670E05F}"/>
                </a:ext>
              </a:extLst>
            </p:cNvPr>
            <p:cNvSpPr/>
            <p:nvPr/>
          </p:nvSpPr>
          <p:spPr>
            <a:xfrm>
              <a:off x="1475838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5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5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C50824FE-D2BD-E0A4-BE95-227D6AE0896E}"/>
                </a:ext>
              </a:extLst>
            </p:cNvPr>
            <p:cNvSpPr/>
            <p:nvPr/>
          </p:nvSpPr>
          <p:spPr>
            <a:xfrm>
              <a:off x="13888200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5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5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9938CC4-63A1-5CFD-543E-48A00F265704}"/>
                </a:ext>
              </a:extLst>
            </p:cNvPr>
            <p:cNvSpPr/>
            <p:nvPr/>
          </p:nvSpPr>
          <p:spPr>
            <a:xfrm>
              <a:off x="15628536" y="1968909"/>
              <a:ext cx="435077" cy="435077"/>
            </a:xfrm>
            <a:custGeom>
              <a:avLst/>
              <a:gdLst>
                <a:gd name="connsiteX0" fmla="*/ 371367 w 435077"/>
                <a:gd name="connsiteY0" fmla="*/ 63714 h 435077"/>
                <a:gd name="connsiteX1" fmla="*/ 435077 w 435077"/>
                <a:gd name="connsiteY1" fmla="*/ 217539 h 435077"/>
                <a:gd name="connsiteX2" fmla="*/ 217730 w 435077"/>
                <a:gd name="connsiteY2" fmla="*/ 217539 h 435077"/>
                <a:gd name="connsiteX3" fmla="*/ 371367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7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30" y="217539"/>
                  </a:lnTo>
                  <a:cubicBezTo>
                    <a:pt x="275351" y="217582"/>
                    <a:pt x="330605" y="240497"/>
                    <a:pt x="371367" y="281253"/>
                  </a:cubicBezTo>
                  <a:cubicBezTo>
                    <a:pt x="412182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39" y="281253"/>
                  </a:cubicBezTo>
                  <a:cubicBezTo>
                    <a:pt x="104474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27" y="22918"/>
                    <a:pt x="159865" y="0"/>
                    <a:pt x="217539" y="0"/>
                  </a:cubicBezTo>
                  <a:cubicBezTo>
                    <a:pt x="275241" y="0"/>
                    <a:pt x="330578" y="22918"/>
                    <a:pt x="371367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8736B0F-C940-B767-4F4E-863532ADFBB8}"/>
                </a:ext>
              </a:extLst>
            </p:cNvPr>
            <p:cNvSpPr/>
            <p:nvPr/>
          </p:nvSpPr>
          <p:spPr>
            <a:xfrm>
              <a:off x="1649871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49 w 435077"/>
                <a:gd name="connsiteY7" fmla="*/ 217541 h 435074"/>
                <a:gd name="connsiteX8" fmla="*/ 435077 w 435077"/>
                <a:gd name="connsiteY8" fmla="*/ 217541 h 435074"/>
                <a:gd name="connsiteX9" fmla="*/ 435049 w 435077"/>
                <a:gd name="connsiteY9" fmla="*/ 217536 h 435074"/>
                <a:gd name="connsiteX10" fmla="*/ 435077 w 435077"/>
                <a:gd name="connsiteY10" fmla="*/ 217533 h 435074"/>
                <a:gd name="connsiteX11" fmla="*/ 435049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49" y="217541"/>
                  </a:lnTo>
                  <a:lnTo>
                    <a:pt x="435077" y="217541"/>
                  </a:lnTo>
                  <a:lnTo>
                    <a:pt x="435049" y="217536"/>
                  </a:lnTo>
                  <a:lnTo>
                    <a:pt x="435077" y="217533"/>
                  </a:lnTo>
                  <a:lnTo>
                    <a:pt x="435049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CF8CC35-8288-9AF1-FEF2-5772666B3878}"/>
                </a:ext>
              </a:extLst>
            </p:cNvPr>
            <p:cNvSpPr/>
            <p:nvPr/>
          </p:nvSpPr>
          <p:spPr>
            <a:xfrm>
              <a:off x="1823902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E45D1F2-0A38-1659-A20E-BFF8FA68C8DE}"/>
                </a:ext>
              </a:extLst>
            </p:cNvPr>
            <p:cNvSpPr/>
            <p:nvPr/>
          </p:nvSpPr>
          <p:spPr>
            <a:xfrm>
              <a:off x="17368874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84324AA-E433-570B-81DC-483F55DBDDE6}"/>
                </a:ext>
              </a:extLst>
            </p:cNvPr>
            <p:cNvSpPr/>
            <p:nvPr/>
          </p:nvSpPr>
          <p:spPr>
            <a:xfrm>
              <a:off x="19109210" y="1968909"/>
              <a:ext cx="435077" cy="435077"/>
            </a:xfrm>
            <a:custGeom>
              <a:avLst/>
              <a:gdLst>
                <a:gd name="connsiteX0" fmla="*/ 371339 w 435077"/>
                <a:gd name="connsiteY0" fmla="*/ 63714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39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4"/>
                  </a:moveTo>
                  <a:cubicBezTo>
                    <a:pt x="412154" y="104511"/>
                    <a:pt x="435077" y="159842"/>
                    <a:pt x="435077" y="217539"/>
                  </a:cubicBezTo>
                  <a:lnTo>
                    <a:pt x="217701" y="217539"/>
                  </a:lnTo>
                  <a:cubicBezTo>
                    <a:pt x="275322" y="217582"/>
                    <a:pt x="330605" y="240497"/>
                    <a:pt x="371365" y="281253"/>
                  </a:cubicBezTo>
                  <a:cubicBezTo>
                    <a:pt x="412154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2" y="240497"/>
                    <a:pt x="159728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895" y="104511"/>
                    <a:pt x="63712" y="63714"/>
                  </a:cubicBezTo>
                  <a:cubicBezTo>
                    <a:pt x="104501" y="22918"/>
                    <a:pt x="159836" y="0"/>
                    <a:pt x="217539" y="0"/>
                  </a:cubicBezTo>
                  <a:cubicBezTo>
                    <a:pt x="275215" y="0"/>
                    <a:pt x="330550" y="22918"/>
                    <a:pt x="371339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A7E54C38-90D6-818A-817B-8B42A49E673A}"/>
                </a:ext>
              </a:extLst>
            </p:cNvPr>
            <p:cNvSpPr/>
            <p:nvPr/>
          </p:nvSpPr>
          <p:spPr>
            <a:xfrm>
              <a:off x="19979365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51 w 435077"/>
                <a:gd name="connsiteY7" fmla="*/ 217541 h 435074"/>
                <a:gd name="connsiteX8" fmla="*/ 435077 w 435077"/>
                <a:gd name="connsiteY8" fmla="*/ 217541 h 435074"/>
                <a:gd name="connsiteX9" fmla="*/ 435077 w 435077"/>
                <a:gd name="connsiteY9" fmla="*/ 217536 h 435074"/>
                <a:gd name="connsiteX10" fmla="*/ 435077 w 435077"/>
                <a:gd name="connsiteY10" fmla="*/ 217533 h 435074"/>
                <a:gd name="connsiteX11" fmla="*/ 435077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51" y="217541"/>
                  </a:lnTo>
                  <a:lnTo>
                    <a:pt x="435077" y="217541"/>
                  </a:lnTo>
                  <a:lnTo>
                    <a:pt x="435077" y="217536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55DFB5F-0FE1-DF0A-70EE-AB1D77735F1F}"/>
                </a:ext>
              </a:extLst>
            </p:cNvPr>
            <p:cNvSpPr/>
            <p:nvPr/>
          </p:nvSpPr>
          <p:spPr>
            <a:xfrm>
              <a:off x="2171970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4A53EDA-BD15-479D-A53A-FAEB09077515}"/>
                </a:ext>
              </a:extLst>
            </p:cNvPr>
            <p:cNvSpPr/>
            <p:nvPr/>
          </p:nvSpPr>
          <p:spPr>
            <a:xfrm>
              <a:off x="20849520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5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5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FB19B5D-0A12-E28C-E14E-CAEB0A90AE42}"/>
                </a:ext>
              </a:extLst>
            </p:cNvPr>
            <p:cNvSpPr/>
            <p:nvPr/>
          </p:nvSpPr>
          <p:spPr>
            <a:xfrm>
              <a:off x="22589856" y="1968909"/>
              <a:ext cx="435077" cy="435077"/>
            </a:xfrm>
            <a:custGeom>
              <a:avLst/>
              <a:gdLst>
                <a:gd name="connsiteX0" fmla="*/ 371367 w 435077"/>
                <a:gd name="connsiteY0" fmla="*/ 63714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7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03" y="217539"/>
                  </a:lnTo>
                  <a:cubicBezTo>
                    <a:pt x="275351" y="217582"/>
                    <a:pt x="330605" y="240497"/>
                    <a:pt x="371367" y="281253"/>
                  </a:cubicBezTo>
                  <a:cubicBezTo>
                    <a:pt x="412155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4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29" y="22918"/>
                    <a:pt x="159838" y="0"/>
                    <a:pt x="217539" y="0"/>
                  </a:cubicBezTo>
                  <a:cubicBezTo>
                    <a:pt x="275241" y="0"/>
                    <a:pt x="330578" y="22918"/>
                    <a:pt x="371367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7FCDC68-322D-E3CD-ED62-A1AB511C2C9E}"/>
                </a:ext>
              </a:extLst>
            </p:cNvPr>
            <p:cNvSpPr/>
            <p:nvPr/>
          </p:nvSpPr>
          <p:spPr>
            <a:xfrm>
              <a:off x="2346003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10 w 435077"/>
                <a:gd name="connsiteY5" fmla="*/ 435075 h 435074"/>
                <a:gd name="connsiteX6" fmla="*/ 217510 w 435077"/>
                <a:gd name="connsiteY6" fmla="*/ 435072 h 435074"/>
                <a:gd name="connsiteX7" fmla="*/ 435049 w 435077"/>
                <a:gd name="connsiteY7" fmla="*/ 217541 h 435074"/>
                <a:gd name="connsiteX8" fmla="*/ 435077 w 435077"/>
                <a:gd name="connsiteY8" fmla="*/ 217541 h 435074"/>
                <a:gd name="connsiteX9" fmla="*/ 435049 w 435077"/>
                <a:gd name="connsiteY9" fmla="*/ 217536 h 435074"/>
                <a:gd name="connsiteX10" fmla="*/ 435049 w 435077"/>
                <a:gd name="connsiteY10" fmla="*/ 217533 h 435074"/>
                <a:gd name="connsiteX11" fmla="*/ 435049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10" y="435075"/>
                  </a:lnTo>
                  <a:lnTo>
                    <a:pt x="217510" y="435072"/>
                  </a:lnTo>
                  <a:lnTo>
                    <a:pt x="435049" y="217541"/>
                  </a:lnTo>
                  <a:lnTo>
                    <a:pt x="435077" y="217541"/>
                  </a:lnTo>
                  <a:lnTo>
                    <a:pt x="435049" y="217536"/>
                  </a:lnTo>
                  <a:lnTo>
                    <a:pt x="435049" y="217533"/>
                  </a:lnTo>
                  <a:lnTo>
                    <a:pt x="435049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41BBC90-A8B1-E67A-D514-EBE4C495DF63}"/>
                </a:ext>
              </a:extLst>
            </p:cNvPr>
            <p:cNvSpPr/>
            <p:nvPr/>
          </p:nvSpPr>
          <p:spPr>
            <a:xfrm>
              <a:off x="24330194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D975A4A-60C6-60BE-6163-5B6E57BA5B5B}"/>
                </a:ext>
              </a:extLst>
            </p:cNvPr>
            <p:cNvSpPr/>
            <p:nvPr/>
          </p:nvSpPr>
          <p:spPr>
            <a:xfrm>
              <a:off x="83576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EBEBA74-1F60-510A-1C74-50C8C1C3CD4A}"/>
                </a:ext>
              </a:extLst>
            </p:cNvPr>
            <p:cNvSpPr/>
            <p:nvPr/>
          </p:nvSpPr>
          <p:spPr>
            <a:xfrm>
              <a:off x="-34398" y="2839064"/>
              <a:ext cx="435090" cy="435077"/>
            </a:xfrm>
            <a:custGeom>
              <a:avLst/>
              <a:gdLst>
                <a:gd name="connsiteX0" fmla="*/ 0 w 435090"/>
                <a:gd name="connsiteY0" fmla="*/ 435077 h 435077"/>
                <a:gd name="connsiteX1" fmla="*/ 0 w 435090"/>
                <a:gd name="connsiteY1" fmla="*/ 0 h 435077"/>
                <a:gd name="connsiteX2" fmla="*/ 217525 w 435090"/>
                <a:gd name="connsiteY2" fmla="*/ 217539 h 435077"/>
                <a:gd name="connsiteX3" fmla="*/ 0 w 435090"/>
                <a:gd name="connsiteY3" fmla="*/ 435077 h 435077"/>
                <a:gd name="connsiteX4" fmla="*/ 217552 w 435090"/>
                <a:gd name="connsiteY4" fmla="*/ 435077 h 435077"/>
                <a:gd name="connsiteX5" fmla="*/ 217552 w 435090"/>
                <a:gd name="connsiteY5" fmla="*/ 0 h 435077"/>
                <a:gd name="connsiteX6" fmla="*/ 435091 w 435090"/>
                <a:gd name="connsiteY6" fmla="*/ 217539 h 435077"/>
                <a:gd name="connsiteX7" fmla="*/ 217552 w 435090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90" h="435077">
                  <a:moveTo>
                    <a:pt x="0" y="435077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  <a:moveTo>
                    <a:pt x="217552" y="435077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217552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E31CC17A-092E-55C9-418F-6105F2B84307}"/>
                </a:ext>
              </a:extLst>
            </p:cNvPr>
            <p:cNvSpPr/>
            <p:nvPr/>
          </p:nvSpPr>
          <p:spPr>
            <a:xfrm>
              <a:off x="1705924" y="2839064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4" y="113038"/>
                    <a:pt x="371366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39"/>
                    <a:pt x="371366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BB5437E-7F4B-540F-62EB-1A10F64401BF}"/>
                </a:ext>
              </a:extLst>
            </p:cNvPr>
            <p:cNvSpPr/>
            <p:nvPr/>
          </p:nvSpPr>
          <p:spPr>
            <a:xfrm>
              <a:off x="2576106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983EDD4-86AC-9942-67B9-F73A9CBC3E4D}"/>
                </a:ext>
              </a:extLst>
            </p:cNvPr>
            <p:cNvSpPr/>
            <p:nvPr/>
          </p:nvSpPr>
          <p:spPr>
            <a:xfrm>
              <a:off x="431644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31A1D90-3F9C-2492-05EA-C6261C7AB1F3}"/>
                </a:ext>
              </a:extLst>
            </p:cNvPr>
            <p:cNvSpPr/>
            <p:nvPr/>
          </p:nvSpPr>
          <p:spPr>
            <a:xfrm>
              <a:off x="3446261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67C7C382-7FE5-3F56-D77B-2EDA15F365FA}"/>
                </a:ext>
              </a:extLst>
            </p:cNvPr>
            <p:cNvSpPr/>
            <p:nvPr/>
          </p:nvSpPr>
          <p:spPr>
            <a:xfrm>
              <a:off x="5186597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904812F-BF77-6F90-A0FA-E2EC07BC4057}"/>
                </a:ext>
              </a:extLst>
            </p:cNvPr>
            <p:cNvSpPr/>
            <p:nvPr/>
          </p:nvSpPr>
          <p:spPr>
            <a:xfrm>
              <a:off x="605675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2E7E3EF-8015-2F06-901F-DDB971CD5A97}"/>
                </a:ext>
              </a:extLst>
            </p:cNvPr>
            <p:cNvSpPr/>
            <p:nvPr/>
          </p:nvSpPr>
          <p:spPr>
            <a:xfrm>
              <a:off x="779708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A6D3C74-6905-476E-BD64-A84BCDAC34A7}"/>
                </a:ext>
              </a:extLst>
            </p:cNvPr>
            <p:cNvSpPr/>
            <p:nvPr/>
          </p:nvSpPr>
          <p:spPr>
            <a:xfrm>
              <a:off x="6926907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CA717B0-78E3-3B81-A000-16559779D783}"/>
                </a:ext>
              </a:extLst>
            </p:cNvPr>
            <p:cNvSpPr/>
            <p:nvPr/>
          </p:nvSpPr>
          <p:spPr>
            <a:xfrm>
              <a:off x="8667217" y="2839064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82" y="113038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2" y="322039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F6EB1BC-E859-93E5-241D-3B5455E1422D}"/>
                </a:ext>
              </a:extLst>
            </p:cNvPr>
            <p:cNvSpPr/>
            <p:nvPr/>
          </p:nvSpPr>
          <p:spPr>
            <a:xfrm>
              <a:off x="953739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5989DDD-BE02-F646-9168-F2676BA1D0EA}"/>
                </a:ext>
              </a:extLst>
            </p:cNvPr>
            <p:cNvSpPr/>
            <p:nvPr/>
          </p:nvSpPr>
          <p:spPr>
            <a:xfrm>
              <a:off x="1127770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453367F5-4B53-230C-3E51-6B0328CC28F5}"/>
                </a:ext>
              </a:extLst>
            </p:cNvPr>
            <p:cNvSpPr/>
            <p:nvPr/>
          </p:nvSpPr>
          <p:spPr>
            <a:xfrm>
              <a:off x="1040755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9002475-6829-689D-FEDD-D35CE9BFFFD5}"/>
                </a:ext>
              </a:extLst>
            </p:cNvPr>
            <p:cNvSpPr/>
            <p:nvPr/>
          </p:nvSpPr>
          <p:spPr>
            <a:xfrm>
              <a:off x="12147864" y="2839064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2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80" y="113038"/>
                    <a:pt x="371365" y="153827"/>
                  </a:cubicBezTo>
                  <a:cubicBezTo>
                    <a:pt x="330577" y="194616"/>
                    <a:pt x="275239" y="217539"/>
                    <a:pt x="217539" y="217539"/>
                  </a:cubicBezTo>
                  <a:cubicBezTo>
                    <a:pt x="159863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2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0" y="322039"/>
                    <a:pt x="371365" y="281250"/>
                  </a:cubicBezTo>
                  <a:cubicBezTo>
                    <a:pt x="330577" y="240462"/>
                    <a:pt x="275239" y="217539"/>
                    <a:pt x="217539" y="217539"/>
                  </a:cubicBezTo>
                  <a:cubicBezTo>
                    <a:pt x="159863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4D17308-09F3-6A0F-E07F-65A846DF83B4}"/>
                </a:ext>
              </a:extLst>
            </p:cNvPr>
            <p:cNvSpPr/>
            <p:nvPr/>
          </p:nvSpPr>
          <p:spPr>
            <a:xfrm>
              <a:off x="13018045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CA6B9F11-39CD-8572-E1B7-12F63A0580DC}"/>
                </a:ext>
              </a:extLst>
            </p:cNvPr>
            <p:cNvSpPr/>
            <p:nvPr/>
          </p:nvSpPr>
          <p:spPr>
            <a:xfrm>
              <a:off x="1475838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438D8E0-542A-57D0-CDE4-B2108DEA4039}"/>
                </a:ext>
              </a:extLst>
            </p:cNvPr>
            <p:cNvSpPr/>
            <p:nvPr/>
          </p:nvSpPr>
          <p:spPr>
            <a:xfrm>
              <a:off x="13888200" y="2839064"/>
              <a:ext cx="435103" cy="435077"/>
            </a:xfrm>
            <a:custGeom>
              <a:avLst/>
              <a:gdLst>
                <a:gd name="connsiteX0" fmla="*/ 0 w 435103"/>
                <a:gd name="connsiteY0" fmla="*/ 435077 h 435077"/>
                <a:gd name="connsiteX1" fmla="*/ 0 w 435103"/>
                <a:gd name="connsiteY1" fmla="*/ 0 h 435077"/>
                <a:gd name="connsiteX2" fmla="*/ 217539 w 435103"/>
                <a:gd name="connsiteY2" fmla="*/ 217539 h 435077"/>
                <a:gd name="connsiteX3" fmla="*/ 0 w 435103"/>
                <a:gd name="connsiteY3" fmla="*/ 435077 h 435077"/>
                <a:gd name="connsiteX4" fmla="*/ 217565 w 435103"/>
                <a:gd name="connsiteY4" fmla="*/ 435077 h 435077"/>
                <a:gd name="connsiteX5" fmla="*/ 217565 w 435103"/>
                <a:gd name="connsiteY5" fmla="*/ 0 h 435077"/>
                <a:gd name="connsiteX6" fmla="*/ 435104 w 435103"/>
                <a:gd name="connsiteY6" fmla="*/ 217539 h 435077"/>
                <a:gd name="connsiteX7" fmla="*/ 217565 w 43510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3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104" y="217539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974BC314-339A-CBCD-B415-27D0718FA628}"/>
                </a:ext>
              </a:extLst>
            </p:cNvPr>
            <p:cNvSpPr/>
            <p:nvPr/>
          </p:nvSpPr>
          <p:spPr>
            <a:xfrm>
              <a:off x="15628536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5" y="217539"/>
                    <a:pt x="104527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5" y="217539"/>
                    <a:pt x="104527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A1AB5F9-A186-F2F2-DFF3-AC817DFAD4B9}"/>
                </a:ext>
              </a:extLst>
            </p:cNvPr>
            <p:cNvSpPr/>
            <p:nvPr/>
          </p:nvSpPr>
          <p:spPr>
            <a:xfrm>
              <a:off x="1649871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3144E12-520D-9D0D-4802-5064AE228EFE}"/>
                </a:ext>
              </a:extLst>
            </p:cNvPr>
            <p:cNvSpPr/>
            <p:nvPr/>
          </p:nvSpPr>
          <p:spPr>
            <a:xfrm>
              <a:off x="1823902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428111F-5864-C89E-64FC-C3027DF284D6}"/>
                </a:ext>
              </a:extLst>
            </p:cNvPr>
            <p:cNvSpPr/>
            <p:nvPr/>
          </p:nvSpPr>
          <p:spPr>
            <a:xfrm>
              <a:off x="1736887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CE1637E-0020-932C-11F6-8A0BDE1C10E3}"/>
                </a:ext>
              </a:extLst>
            </p:cNvPr>
            <p:cNvSpPr/>
            <p:nvPr/>
          </p:nvSpPr>
          <p:spPr>
            <a:xfrm>
              <a:off x="19109210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4" y="113038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39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855FE830-ACB9-ED4E-7C6E-DB74988B56C9}"/>
                </a:ext>
              </a:extLst>
            </p:cNvPr>
            <p:cNvSpPr/>
            <p:nvPr/>
          </p:nvSpPr>
          <p:spPr>
            <a:xfrm>
              <a:off x="19979365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617B9BC-CE4B-1097-C0C0-5DC0D05ACE9A}"/>
                </a:ext>
              </a:extLst>
            </p:cNvPr>
            <p:cNvSpPr/>
            <p:nvPr/>
          </p:nvSpPr>
          <p:spPr>
            <a:xfrm>
              <a:off x="2171970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55DD96E5-2398-8DFA-AFDB-D513CA09E923}"/>
                </a:ext>
              </a:extLst>
            </p:cNvPr>
            <p:cNvSpPr/>
            <p:nvPr/>
          </p:nvSpPr>
          <p:spPr>
            <a:xfrm>
              <a:off x="20849520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65 w 435077"/>
                <a:gd name="connsiteY4" fmla="*/ 435077 h 435077"/>
                <a:gd name="connsiteX5" fmla="*/ 217565 w 435077"/>
                <a:gd name="connsiteY5" fmla="*/ 0 h 435077"/>
                <a:gd name="connsiteX6" fmla="*/ 435077 w 435077"/>
                <a:gd name="connsiteY6" fmla="*/ 217539 h 435077"/>
                <a:gd name="connsiteX7" fmla="*/ 217565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C09A8B5-346A-4D63-51EE-0F323BA69DBC}"/>
                </a:ext>
              </a:extLst>
            </p:cNvPr>
            <p:cNvSpPr/>
            <p:nvPr/>
          </p:nvSpPr>
          <p:spPr>
            <a:xfrm>
              <a:off x="22589856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38" y="217539"/>
                    <a:pt x="104529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38" y="217539"/>
                    <a:pt x="104529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50203639-BA89-D49F-7297-EB1EAA8F15E8}"/>
                </a:ext>
              </a:extLst>
            </p:cNvPr>
            <p:cNvSpPr/>
            <p:nvPr/>
          </p:nvSpPr>
          <p:spPr>
            <a:xfrm>
              <a:off x="23460011" y="2839064"/>
              <a:ext cx="435105" cy="435077"/>
            </a:xfrm>
            <a:custGeom>
              <a:avLst/>
              <a:gdLst>
                <a:gd name="connsiteX0" fmla="*/ 435106 w 435105"/>
                <a:gd name="connsiteY0" fmla="*/ 435077 h 435077"/>
                <a:gd name="connsiteX1" fmla="*/ 435106 w 435105"/>
                <a:gd name="connsiteY1" fmla="*/ 217539 h 435077"/>
                <a:gd name="connsiteX2" fmla="*/ 435106 w 435105"/>
                <a:gd name="connsiteY2" fmla="*/ 14 h 435077"/>
                <a:gd name="connsiteX3" fmla="*/ 217567 w 435105"/>
                <a:gd name="connsiteY3" fmla="*/ 14 h 435077"/>
                <a:gd name="connsiteX4" fmla="*/ 435106 w 435105"/>
                <a:gd name="connsiteY4" fmla="*/ 217539 h 435077"/>
                <a:gd name="connsiteX5" fmla="*/ 217567 w 435105"/>
                <a:gd name="connsiteY5" fmla="*/ 435077 h 435077"/>
                <a:gd name="connsiteX6" fmla="*/ 435106 w 435105"/>
                <a:gd name="connsiteY6" fmla="*/ 435077 h 435077"/>
                <a:gd name="connsiteX7" fmla="*/ 0 w 435105"/>
                <a:gd name="connsiteY7" fmla="*/ 217539 h 435077"/>
                <a:gd name="connsiteX8" fmla="*/ 0 w 435105"/>
                <a:gd name="connsiteY8" fmla="*/ 0 h 435077"/>
                <a:gd name="connsiteX9" fmla="*/ 217539 w 435105"/>
                <a:gd name="connsiteY9" fmla="*/ 217539 h 435077"/>
                <a:gd name="connsiteX10" fmla="*/ 0 w 435105"/>
                <a:gd name="connsiteY10" fmla="*/ 217539 h 435077"/>
                <a:gd name="connsiteX11" fmla="*/ 0 w 435105"/>
                <a:gd name="connsiteY11" fmla="*/ 435077 h 435077"/>
                <a:gd name="connsiteX12" fmla="*/ 0 w 435105"/>
                <a:gd name="connsiteY12" fmla="*/ 217539 h 435077"/>
                <a:gd name="connsiteX13" fmla="*/ 217539 w 435105"/>
                <a:gd name="connsiteY13" fmla="*/ 217539 h 435077"/>
                <a:gd name="connsiteX14" fmla="*/ 0 w 435105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5" h="435077">
                  <a:moveTo>
                    <a:pt x="435106" y="435077"/>
                  </a:moveTo>
                  <a:lnTo>
                    <a:pt x="435106" y="217539"/>
                  </a:lnTo>
                  <a:lnTo>
                    <a:pt x="435106" y="14"/>
                  </a:lnTo>
                  <a:lnTo>
                    <a:pt x="217567" y="14"/>
                  </a:lnTo>
                  <a:lnTo>
                    <a:pt x="435106" y="217539"/>
                  </a:lnTo>
                  <a:lnTo>
                    <a:pt x="217567" y="435077"/>
                  </a:lnTo>
                  <a:lnTo>
                    <a:pt x="435106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6921872-8B4A-55D1-5694-32B1F9A02A54}"/>
                </a:ext>
              </a:extLst>
            </p:cNvPr>
            <p:cNvSpPr/>
            <p:nvPr/>
          </p:nvSpPr>
          <p:spPr>
            <a:xfrm>
              <a:off x="2433019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C3FA843B-7F3F-1066-4CAE-DBCF6994DA23}"/>
                </a:ext>
              </a:extLst>
            </p:cNvPr>
            <p:cNvSpPr/>
            <p:nvPr/>
          </p:nvSpPr>
          <p:spPr>
            <a:xfrm>
              <a:off x="83576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6E3BD570-2113-EC46-D9BE-90708FBDF7C3}"/>
                </a:ext>
              </a:extLst>
            </p:cNvPr>
            <p:cNvSpPr/>
            <p:nvPr/>
          </p:nvSpPr>
          <p:spPr>
            <a:xfrm>
              <a:off x="-34398" y="3709219"/>
              <a:ext cx="435063" cy="435077"/>
            </a:xfrm>
            <a:custGeom>
              <a:avLst/>
              <a:gdLst>
                <a:gd name="connsiteX0" fmla="*/ 217525 w 435063"/>
                <a:gd name="connsiteY0" fmla="*/ 217539 h 435077"/>
                <a:gd name="connsiteX1" fmla="*/ 217525 w 435063"/>
                <a:gd name="connsiteY1" fmla="*/ 0 h 435077"/>
                <a:gd name="connsiteX2" fmla="*/ 0 w 435063"/>
                <a:gd name="connsiteY2" fmla="*/ 0 h 435077"/>
                <a:gd name="connsiteX3" fmla="*/ 217525 w 435063"/>
                <a:gd name="connsiteY3" fmla="*/ 217539 h 435077"/>
                <a:gd name="connsiteX4" fmla="*/ 0 w 435063"/>
                <a:gd name="connsiteY4" fmla="*/ 435077 h 435077"/>
                <a:gd name="connsiteX5" fmla="*/ 217525 w 435063"/>
                <a:gd name="connsiteY5" fmla="*/ 435077 h 435077"/>
                <a:gd name="connsiteX6" fmla="*/ 217525 w 435063"/>
                <a:gd name="connsiteY6" fmla="*/ 435077 h 435077"/>
                <a:gd name="connsiteX7" fmla="*/ 435064 w 435063"/>
                <a:gd name="connsiteY7" fmla="*/ 217539 h 435077"/>
                <a:gd name="connsiteX8" fmla="*/ 435064 w 435063"/>
                <a:gd name="connsiteY8" fmla="*/ 217539 h 435077"/>
                <a:gd name="connsiteX9" fmla="*/ 435064 w 435063"/>
                <a:gd name="connsiteY9" fmla="*/ 217539 h 435077"/>
                <a:gd name="connsiteX10" fmla="*/ 435064 w 435063"/>
                <a:gd name="connsiteY10" fmla="*/ 217539 h 435077"/>
                <a:gd name="connsiteX11" fmla="*/ 435064 w 435063"/>
                <a:gd name="connsiteY11" fmla="*/ 217539 h 435077"/>
                <a:gd name="connsiteX12" fmla="*/ 217525 w 435063"/>
                <a:gd name="connsiteY12" fmla="*/ 0 h 435077"/>
                <a:gd name="connsiteX13" fmla="*/ 217525 w 435063"/>
                <a:gd name="connsiteY13" fmla="*/ 217539 h 435077"/>
                <a:gd name="connsiteX14" fmla="*/ 217525 w 435063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217525" y="217539"/>
                  </a:moveTo>
                  <a:lnTo>
                    <a:pt x="217525" y="0"/>
                  </a:ln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lnTo>
                    <a:pt x="217525" y="435077"/>
                  </a:lnTo>
                  <a:lnTo>
                    <a:pt x="217525" y="435077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217525" y="0"/>
                  </a:lnTo>
                  <a:lnTo>
                    <a:pt x="217525" y="217539"/>
                  </a:lnTo>
                  <a:lnTo>
                    <a:pt x="217525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576E215-A85F-A72B-48D1-10B0D63E84A8}"/>
                </a:ext>
              </a:extLst>
            </p:cNvPr>
            <p:cNvSpPr/>
            <p:nvPr/>
          </p:nvSpPr>
          <p:spPr>
            <a:xfrm>
              <a:off x="1705924" y="3709219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0 h 435077"/>
                <a:gd name="connsiteX5" fmla="*/ 435104 w 435104"/>
                <a:gd name="connsiteY5" fmla="*/ 217539 h 435077"/>
                <a:gd name="connsiteX6" fmla="*/ 217566 w 435104"/>
                <a:gd name="connsiteY6" fmla="*/ 0 h 435077"/>
                <a:gd name="connsiteX7" fmla="*/ 435104 w 435104"/>
                <a:gd name="connsiteY7" fmla="*/ 0 h 435077"/>
                <a:gd name="connsiteX8" fmla="*/ 217566 w 435104"/>
                <a:gd name="connsiteY8" fmla="*/ 435077 h 435077"/>
                <a:gd name="connsiteX9" fmla="*/ 435104 w 435104"/>
                <a:gd name="connsiteY9" fmla="*/ 217539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39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6" y="0"/>
                  </a:lnTo>
                  <a:lnTo>
                    <a:pt x="435104" y="0"/>
                  </a:lnTo>
                  <a:close/>
                  <a:moveTo>
                    <a:pt x="217566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ACF2AE2-FA22-1DB9-8A0C-1107791B0A62}"/>
                </a:ext>
              </a:extLst>
            </p:cNvPr>
            <p:cNvSpPr/>
            <p:nvPr/>
          </p:nvSpPr>
          <p:spPr>
            <a:xfrm>
              <a:off x="2576106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38" y="217892"/>
                    <a:pt x="330904" y="240788"/>
                    <a:pt x="371366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2" y="281250"/>
                  </a:cubicBezTo>
                  <a:cubicBezTo>
                    <a:pt x="104174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3" y="104500"/>
                    <a:pt x="63712" y="63712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14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C00FE9F8-27E0-DC00-ADB7-39B7CC74A4AA}"/>
                </a:ext>
              </a:extLst>
            </p:cNvPr>
            <p:cNvSpPr/>
            <p:nvPr/>
          </p:nvSpPr>
          <p:spPr>
            <a:xfrm>
              <a:off x="4316442" y="3709219"/>
              <a:ext cx="435050" cy="435077"/>
            </a:xfrm>
            <a:custGeom>
              <a:avLst/>
              <a:gdLst>
                <a:gd name="connsiteX0" fmla="*/ 0 w 435050"/>
                <a:gd name="connsiteY0" fmla="*/ 435077 h 435077"/>
                <a:gd name="connsiteX1" fmla="*/ 217512 w 435050"/>
                <a:gd name="connsiteY1" fmla="*/ 435077 h 435077"/>
                <a:gd name="connsiteX2" fmla="*/ 217512 w 435050"/>
                <a:gd name="connsiteY2" fmla="*/ 217539 h 435077"/>
                <a:gd name="connsiteX3" fmla="*/ 0 w 435050"/>
                <a:gd name="connsiteY3" fmla="*/ 435077 h 435077"/>
                <a:gd name="connsiteX4" fmla="*/ 217512 w 435050"/>
                <a:gd name="connsiteY4" fmla="*/ 0 h 435077"/>
                <a:gd name="connsiteX5" fmla="*/ 0 w 435050"/>
                <a:gd name="connsiteY5" fmla="*/ 0 h 435077"/>
                <a:gd name="connsiteX6" fmla="*/ 217512 w 435050"/>
                <a:gd name="connsiteY6" fmla="*/ 217539 h 435077"/>
                <a:gd name="connsiteX7" fmla="*/ 217512 w 435050"/>
                <a:gd name="connsiteY7" fmla="*/ 0 h 435077"/>
                <a:gd name="connsiteX8" fmla="*/ 435051 w 435050"/>
                <a:gd name="connsiteY8" fmla="*/ 435077 h 435077"/>
                <a:gd name="connsiteX9" fmla="*/ 217539 w 435050"/>
                <a:gd name="connsiteY9" fmla="*/ 435077 h 435077"/>
                <a:gd name="connsiteX10" fmla="*/ 435051 w 435050"/>
                <a:gd name="connsiteY10" fmla="*/ 217539 h 435077"/>
                <a:gd name="connsiteX11" fmla="*/ 435051 w 435050"/>
                <a:gd name="connsiteY11" fmla="*/ 435077 h 435077"/>
                <a:gd name="connsiteX12" fmla="*/ 435051 w 435050"/>
                <a:gd name="connsiteY12" fmla="*/ 0 h 435077"/>
                <a:gd name="connsiteX13" fmla="*/ 217539 w 435050"/>
                <a:gd name="connsiteY13" fmla="*/ 0 h 435077"/>
                <a:gd name="connsiteX14" fmla="*/ 435051 w 435050"/>
                <a:gd name="connsiteY14" fmla="*/ 217539 h 435077"/>
                <a:gd name="connsiteX15" fmla="*/ 435051 w 43505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51" y="435077"/>
                  </a:moveTo>
                  <a:lnTo>
                    <a:pt x="217539" y="435077"/>
                  </a:lnTo>
                  <a:lnTo>
                    <a:pt x="435051" y="217539"/>
                  </a:lnTo>
                  <a:lnTo>
                    <a:pt x="435051" y="435077"/>
                  </a:lnTo>
                  <a:close/>
                  <a:moveTo>
                    <a:pt x="435051" y="0"/>
                  </a:moveTo>
                  <a:lnTo>
                    <a:pt x="217539" y="0"/>
                  </a:lnTo>
                  <a:lnTo>
                    <a:pt x="435051" y="217539"/>
                  </a:lnTo>
                  <a:lnTo>
                    <a:pt x="435051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A0C44CD-693B-C727-2245-F7CD31A4C74B}"/>
                </a:ext>
              </a:extLst>
            </p:cNvPr>
            <p:cNvSpPr/>
            <p:nvPr/>
          </p:nvSpPr>
          <p:spPr>
            <a:xfrm>
              <a:off x="3446261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620EFF1-F568-F6A5-F4E1-017926A4FA3E}"/>
                </a:ext>
              </a:extLst>
            </p:cNvPr>
            <p:cNvSpPr/>
            <p:nvPr/>
          </p:nvSpPr>
          <p:spPr>
            <a:xfrm>
              <a:off x="5186597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DFD5D916-6F29-F973-B296-84C337528E25}"/>
                </a:ext>
              </a:extLst>
            </p:cNvPr>
            <p:cNvSpPr/>
            <p:nvPr/>
          </p:nvSpPr>
          <p:spPr>
            <a:xfrm>
              <a:off x="6056752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5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8" y="217892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5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707E91B-D987-7D3C-F03E-6E0F7FFA6D43}"/>
                </a:ext>
              </a:extLst>
            </p:cNvPr>
            <p:cNvSpPr/>
            <p:nvPr/>
          </p:nvSpPr>
          <p:spPr>
            <a:xfrm>
              <a:off x="7797089" y="3709219"/>
              <a:ext cx="435050" cy="435077"/>
            </a:xfrm>
            <a:custGeom>
              <a:avLst/>
              <a:gdLst>
                <a:gd name="connsiteX0" fmla="*/ 0 w 435050"/>
                <a:gd name="connsiteY0" fmla="*/ 435077 h 435077"/>
                <a:gd name="connsiteX1" fmla="*/ 217511 w 435050"/>
                <a:gd name="connsiteY1" fmla="*/ 435077 h 435077"/>
                <a:gd name="connsiteX2" fmla="*/ 217511 w 435050"/>
                <a:gd name="connsiteY2" fmla="*/ 217539 h 435077"/>
                <a:gd name="connsiteX3" fmla="*/ 0 w 435050"/>
                <a:gd name="connsiteY3" fmla="*/ 435077 h 435077"/>
                <a:gd name="connsiteX4" fmla="*/ 217511 w 435050"/>
                <a:gd name="connsiteY4" fmla="*/ 0 h 435077"/>
                <a:gd name="connsiteX5" fmla="*/ 0 w 435050"/>
                <a:gd name="connsiteY5" fmla="*/ 0 h 435077"/>
                <a:gd name="connsiteX6" fmla="*/ 217511 w 435050"/>
                <a:gd name="connsiteY6" fmla="*/ 217539 h 435077"/>
                <a:gd name="connsiteX7" fmla="*/ 217511 w 435050"/>
                <a:gd name="connsiteY7" fmla="*/ 0 h 435077"/>
                <a:gd name="connsiteX8" fmla="*/ 435050 w 435050"/>
                <a:gd name="connsiteY8" fmla="*/ 435077 h 435077"/>
                <a:gd name="connsiteX9" fmla="*/ 217539 w 435050"/>
                <a:gd name="connsiteY9" fmla="*/ 435077 h 435077"/>
                <a:gd name="connsiteX10" fmla="*/ 435050 w 435050"/>
                <a:gd name="connsiteY10" fmla="*/ 217539 h 435077"/>
                <a:gd name="connsiteX11" fmla="*/ 435050 w 435050"/>
                <a:gd name="connsiteY11" fmla="*/ 435077 h 435077"/>
                <a:gd name="connsiteX12" fmla="*/ 435050 w 435050"/>
                <a:gd name="connsiteY12" fmla="*/ 0 h 435077"/>
                <a:gd name="connsiteX13" fmla="*/ 217539 w 435050"/>
                <a:gd name="connsiteY13" fmla="*/ 0 h 435077"/>
                <a:gd name="connsiteX14" fmla="*/ 435050 w 435050"/>
                <a:gd name="connsiteY14" fmla="*/ 217539 h 435077"/>
                <a:gd name="connsiteX15" fmla="*/ 435050 w 43505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50" y="435077"/>
                  </a:moveTo>
                  <a:lnTo>
                    <a:pt x="217539" y="435077"/>
                  </a:lnTo>
                  <a:lnTo>
                    <a:pt x="435050" y="217539"/>
                  </a:lnTo>
                  <a:lnTo>
                    <a:pt x="435050" y="435077"/>
                  </a:lnTo>
                  <a:close/>
                  <a:moveTo>
                    <a:pt x="435050" y="0"/>
                  </a:moveTo>
                  <a:lnTo>
                    <a:pt x="217539" y="0"/>
                  </a:lnTo>
                  <a:lnTo>
                    <a:pt x="435050" y="217539"/>
                  </a:lnTo>
                  <a:lnTo>
                    <a:pt x="435050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F0CCC6CA-D709-37D4-B8E3-6338D58538E0}"/>
                </a:ext>
              </a:extLst>
            </p:cNvPr>
            <p:cNvSpPr/>
            <p:nvPr/>
          </p:nvSpPr>
          <p:spPr>
            <a:xfrm>
              <a:off x="6926907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894849E7-20E0-185F-DB2B-118FCBBC79BC}"/>
                </a:ext>
              </a:extLst>
            </p:cNvPr>
            <p:cNvSpPr/>
            <p:nvPr/>
          </p:nvSpPr>
          <p:spPr>
            <a:xfrm>
              <a:off x="8667217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5A61F76-47BA-6E6D-C308-EF55B3B73D85}"/>
                </a:ext>
              </a:extLst>
            </p:cNvPr>
            <p:cNvSpPr/>
            <p:nvPr/>
          </p:nvSpPr>
          <p:spPr>
            <a:xfrm>
              <a:off x="9537399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5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1" y="281250"/>
                  </a:cubicBezTo>
                  <a:cubicBezTo>
                    <a:pt x="104174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3" y="104500"/>
                    <a:pt x="63711" y="63712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4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0130628-6748-39DB-5808-072C8212BC9B}"/>
                </a:ext>
              </a:extLst>
            </p:cNvPr>
            <p:cNvSpPr/>
            <p:nvPr/>
          </p:nvSpPr>
          <p:spPr>
            <a:xfrm>
              <a:off x="1127770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FD863D1-FF82-C985-E9EB-54FAA2FF88C6}"/>
                </a:ext>
              </a:extLst>
            </p:cNvPr>
            <p:cNvSpPr/>
            <p:nvPr/>
          </p:nvSpPr>
          <p:spPr>
            <a:xfrm>
              <a:off x="1040755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50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DDAE6E6C-249B-0B70-E61D-13EEE78BB4A0}"/>
                </a:ext>
              </a:extLst>
            </p:cNvPr>
            <p:cNvSpPr/>
            <p:nvPr/>
          </p:nvSpPr>
          <p:spPr>
            <a:xfrm>
              <a:off x="12147864" y="3709219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07FEE364-7C2B-1725-DC19-7C4ABF215635}"/>
                </a:ext>
              </a:extLst>
            </p:cNvPr>
            <p:cNvSpPr/>
            <p:nvPr/>
          </p:nvSpPr>
          <p:spPr>
            <a:xfrm>
              <a:off x="13018045" y="370921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51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7" y="217892"/>
                    <a:pt x="330904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38" y="217892"/>
                    <a:pt x="216151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E15B21B6-A4B6-F610-F3AA-F73E8F345F78}"/>
                </a:ext>
              </a:extLst>
            </p:cNvPr>
            <p:cNvSpPr/>
            <p:nvPr/>
          </p:nvSpPr>
          <p:spPr>
            <a:xfrm>
              <a:off x="14758382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019931D9-77E9-47B5-6150-E49A60A91734}"/>
                </a:ext>
              </a:extLst>
            </p:cNvPr>
            <p:cNvSpPr/>
            <p:nvPr/>
          </p:nvSpPr>
          <p:spPr>
            <a:xfrm>
              <a:off x="13888174" y="3709192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097E870D-DCE0-8408-6905-0EA0EE02F8E4}"/>
                </a:ext>
              </a:extLst>
            </p:cNvPr>
            <p:cNvSpPr/>
            <p:nvPr/>
          </p:nvSpPr>
          <p:spPr>
            <a:xfrm>
              <a:off x="15628536" y="3709219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B8C3A8F-3DDA-67C6-0176-C9F2AD4D96ED}"/>
                </a:ext>
              </a:extLst>
            </p:cNvPr>
            <p:cNvSpPr/>
            <p:nvPr/>
          </p:nvSpPr>
          <p:spPr>
            <a:xfrm>
              <a:off x="16498719" y="370921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876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39"/>
                    <a:pt x="63710" y="281250"/>
                  </a:cubicBezTo>
                  <a:cubicBezTo>
                    <a:pt x="104174" y="240788"/>
                    <a:pt x="158938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895" y="104500"/>
                    <a:pt x="63710" y="63712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0D151BC7-16C0-F6D8-D352-4FD7F3EF83D1}"/>
                </a:ext>
              </a:extLst>
            </p:cNvPr>
            <p:cNvSpPr/>
            <p:nvPr/>
          </p:nvSpPr>
          <p:spPr>
            <a:xfrm>
              <a:off x="1823902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1FD54BFD-55B5-2433-E021-849D403E2C2D}"/>
                </a:ext>
              </a:extLst>
            </p:cNvPr>
            <p:cNvSpPr/>
            <p:nvPr/>
          </p:nvSpPr>
          <p:spPr>
            <a:xfrm>
              <a:off x="1736887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7955E061-21E9-67C8-243B-E75F94F4C840}"/>
                </a:ext>
              </a:extLst>
            </p:cNvPr>
            <p:cNvSpPr/>
            <p:nvPr/>
          </p:nvSpPr>
          <p:spPr>
            <a:xfrm>
              <a:off x="19109210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EE82D4BC-730C-451A-5E36-238F4451832B}"/>
                </a:ext>
              </a:extLst>
            </p:cNvPr>
            <p:cNvSpPr/>
            <p:nvPr/>
          </p:nvSpPr>
          <p:spPr>
            <a:xfrm>
              <a:off x="19979365" y="370921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9" y="217892"/>
                    <a:pt x="330904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40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D0CBDDFB-D0D0-8415-C423-97A7967B07C4}"/>
                </a:ext>
              </a:extLst>
            </p:cNvPr>
            <p:cNvSpPr/>
            <p:nvPr/>
          </p:nvSpPr>
          <p:spPr>
            <a:xfrm>
              <a:off x="21719702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2 w 435077"/>
                <a:gd name="connsiteY1" fmla="*/ 435077 h 435077"/>
                <a:gd name="connsiteX2" fmla="*/ 217512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2EAA51A9-B2D9-D3EC-2EAC-E3387D829F92}"/>
                </a:ext>
              </a:extLst>
            </p:cNvPr>
            <p:cNvSpPr/>
            <p:nvPr/>
          </p:nvSpPr>
          <p:spPr>
            <a:xfrm>
              <a:off x="20849520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CE465BAD-395F-F36B-A6DA-23029C446684}"/>
                </a:ext>
              </a:extLst>
            </p:cNvPr>
            <p:cNvSpPr/>
            <p:nvPr/>
          </p:nvSpPr>
          <p:spPr>
            <a:xfrm>
              <a:off x="22589856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850819AE-7146-B1CF-8FDD-88550F279E1E}"/>
                </a:ext>
              </a:extLst>
            </p:cNvPr>
            <p:cNvSpPr/>
            <p:nvPr/>
          </p:nvSpPr>
          <p:spPr>
            <a:xfrm>
              <a:off x="23460039" y="370921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39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876" y="240788"/>
                    <a:pt x="371339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895" y="322039"/>
                    <a:pt x="63712" y="281250"/>
                  </a:cubicBezTo>
                  <a:cubicBezTo>
                    <a:pt x="104174" y="240788"/>
                    <a:pt x="158938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895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1ED798F2-4BC2-5969-5A70-7852B59D3246}"/>
                </a:ext>
              </a:extLst>
            </p:cNvPr>
            <p:cNvSpPr/>
            <p:nvPr/>
          </p:nvSpPr>
          <p:spPr>
            <a:xfrm>
              <a:off x="2433019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65DC971-15DC-A2CB-ABD4-609BAB0AF871}"/>
                </a:ext>
              </a:extLst>
            </p:cNvPr>
            <p:cNvSpPr/>
            <p:nvPr/>
          </p:nvSpPr>
          <p:spPr>
            <a:xfrm>
              <a:off x="83576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3CD227B-9495-F5C8-D529-FFC770D5C8C9}"/>
                </a:ext>
              </a:extLst>
            </p:cNvPr>
            <p:cNvSpPr/>
            <p:nvPr/>
          </p:nvSpPr>
          <p:spPr>
            <a:xfrm>
              <a:off x="-34398" y="4579374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217539 h 435077"/>
                <a:gd name="connsiteX2" fmla="*/ 435064 w 435063"/>
                <a:gd name="connsiteY2" fmla="*/ 27 h 435077"/>
                <a:gd name="connsiteX3" fmla="*/ 217552 w 435063"/>
                <a:gd name="connsiteY3" fmla="*/ 27 h 435077"/>
                <a:gd name="connsiteX4" fmla="*/ 435064 w 435063"/>
                <a:gd name="connsiteY4" fmla="*/ 217539 h 435077"/>
                <a:gd name="connsiteX5" fmla="*/ 217552 w 435063"/>
                <a:gd name="connsiteY5" fmla="*/ 435077 h 435077"/>
                <a:gd name="connsiteX6" fmla="*/ 435064 w 435063"/>
                <a:gd name="connsiteY6" fmla="*/ 435077 h 435077"/>
                <a:gd name="connsiteX7" fmla="*/ 0 w 435063"/>
                <a:gd name="connsiteY7" fmla="*/ 217539 h 435077"/>
                <a:gd name="connsiteX8" fmla="*/ 0 w 435063"/>
                <a:gd name="connsiteY8" fmla="*/ 0 h 435077"/>
                <a:gd name="connsiteX9" fmla="*/ 217525 w 435063"/>
                <a:gd name="connsiteY9" fmla="*/ 217539 h 435077"/>
                <a:gd name="connsiteX10" fmla="*/ 0 w 435063"/>
                <a:gd name="connsiteY10" fmla="*/ 217539 h 435077"/>
                <a:gd name="connsiteX11" fmla="*/ 0 w 435063"/>
                <a:gd name="connsiteY11" fmla="*/ 435077 h 435077"/>
                <a:gd name="connsiteX12" fmla="*/ 0 w 435063"/>
                <a:gd name="connsiteY12" fmla="*/ 217539 h 435077"/>
                <a:gd name="connsiteX13" fmla="*/ 217525 w 435063"/>
                <a:gd name="connsiteY13" fmla="*/ 217539 h 435077"/>
                <a:gd name="connsiteX14" fmla="*/ 0 w 43506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217539"/>
                  </a:lnTo>
                  <a:lnTo>
                    <a:pt x="435064" y="27"/>
                  </a:lnTo>
                  <a:lnTo>
                    <a:pt x="217552" y="27"/>
                  </a:lnTo>
                  <a:lnTo>
                    <a:pt x="435064" y="217539"/>
                  </a:lnTo>
                  <a:lnTo>
                    <a:pt x="217552" y="435077"/>
                  </a:lnTo>
                  <a:lnTo>
                    <a:pt x="43506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758DF89-865A-2E11-5A7C-F586D997C031}"/>
                </a:ext>
              </a:extLst>
            </p:cNvPr>
            <p:cNvSpPr/>
            <p:nvPr/>
          </p:nvSpPr>
          <p:spPr>
            <a:xfrm>
              <a:off x="170592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9FDDD8B-C4A2-DE49-80BA-2E8093A103C9}"/>
                </a:ext>
              </a:extLst>
            </p:cNvPr>
            <p:cNvSpPr/>
            <p:nvPr/>
          </p:nvSpPr>
          <p:spPr>
            <a:xfrm>
              <a:off x="2576106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6" y="153827"/>
                  </a:cubicBezTo>
                  <a:cubicBezTo>
                    <a:pt x="330550" y="194616"/>
                    <a:pt x="275214" y="217539"/>
                    <a:pt x="217539" y="217539"/>
                  </a:cubicBezTo>
                  <a:cubicBezTo>
                    <a:pt x="159837" y="217539"/>
                    <a:pt x="104500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6" y="281250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7" y="217539"/>
                    <a:pt x="104500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C049AAF-997A-A00F-442C-8A94E69AF996}"/>
                </a:ext>
              </a:extLst>
            </p:cNvPr>
            <p:cNvSpPr/>
            <p:nvPr/>
          </p:nvSpPr>
          <p:spPr>
            <a:xfrm>
              <a:off x="4316416" y="4579374"/>
              <a:ext cx="435077" cy="435077"/>
            </a:xfrm>
            <a:custGeom>
              <a:avLst/>
              <a:gdLst>
                <a:gd name="connsiteX0" fmla="*/ 217565 w 435077"/>
                <a:gd name="connsiteY0" fmla="*/ 435077 h 435077"/>
                <a:gd name="connsiteX1" fmla="*/ 217565 w 435077"/>
                <a:gd name="connsiteY1" fmla="*/ 0 h 435077"/>
                <a:gd name="connsiteX2" fmla="*/ 435077 w 435077"/>
                <a:gd name="connsiteY2" fmla="*/ 217539 h 435077"/>
                <a:gd name="connsiteX3" fmla="*/ 217565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1FE1D9A-DA28-3A88-D6E2-E198AAFAE346}"/>
                </a:ext>
              </a:extLst>
            </p:cNvPr>
            <p:cNvSpPr/>
            <p:nvPr/>
          </p:nvSpPr>
          <p:spPr>
            <a:xfrm>
              <a:off x="3446261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4EE162F-7571-B9FB-92B9-6D8CC697054B}"/>
                </a:ext>
              </a:extLst>
            </p:cNvPr>
            <p:cNvSpPr/>
            <p:nvPr/>
          </p:nvSpPr>
          <p:spPr>
            <a:xfrm>
              <a:off x="5186597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4A7FEF9C-C092-9A63-A858-B80BD4859A1B}"/>
                </a:ext>
              </a:extLst>
            </p:cNvPr>
            <p:cNvSpPr/>
            <p:nvPr/>
          </p:nvSpPr>
          <p:spPr>
            <a:xfrm>
              <a:off x="6056752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79CBC62-7E12-9CF8-F247-A565C4B9A17F}"/>
                </a:ext>
              </a:extLst>
            </p:cNvPr>
            <p:cNvSpPr/>
            <p:nvPr/>
          </p:nvSpPr>
          <p:spPr>
            <a:xfrm>
              <a:off x="7797062" y="4579374"/>
              <a:ext cx="435077" cy="435077"/>
            </a:xfrm>
            <a:custGeom>
              <a:avLst/>
              <a:gdLst>
                <a:gd name="connsiteX0" fmla="*/ 217566 w 435077"/>
                <a:gd name="connsiteY0" fmla="*/ 435077 h 435077"/>
                <a:gd name="connsiteX1" fmla="*/ 217566 w 435077"/>
                <a:gd name="connsiteY1" fmla="*/ 0 h 435077"/>
                <a:gd name="connsiteX2" fmla="*/ 435077 w 435077"/>
                <a:gd name="connsiteY2" fmla="*/ 217539 h 435077"/>
                <a:gd name="connsiteX3" fmla="*/ 217566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6" y="435077"/>
                  </a:moveTo>
                  <a:lnTo>
                    <a:pt x="217566" y="0"/>
                  </a:lnTo>
                  <a:lnTo>
                    <a:pt x="435077" y="217539"/>
                  </a:lnTo>
                  <a:lnTo>
                    <a:pt x="217566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E50079FB-1EBB-E8DC-2125-1E4EC2207DE4}"/>
                </a:ext>
              </a:extLst>
            </p:cNvPr>
            <p:cNvSpPr/>
            <p:nvPr/>
          </p:nvSpPr>
          <p:spPr>
            <a:xfrm>
              <a:off x="6926907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7BE8EFE-F261-6CBA-F6E6-DDC2B14B3A94}"/>
                </a:ext>
              </a:extLst>
            </p:cNvPr>
            <p:cNvSpPr/>
            <p:nvPr/>
          </p:nvSpPr>
          <p:spPr>
            <a:xfrm>
              <a:off x="8667217" y="4579374"/>
              <a:ext cx="435104" cy="435077"/>
            </a:xfrm>
            <a:custGeom>
              <a:avLst/>
              <a:gdLst>
                <a:gd name="connsiteX0" fmla="*/ 435105 w 435104"/>
                <a:gd name="connsiteY0" fmla="*/ 435077 h 435077"/>
                <a:gd name="connsiteX1" fmla="*/ 435105 w 435104"/>
                <a:gd name="connsiteY1" fmla="*/ 0 h 435077"/>
                <a:gd name="connsiteX2" fmla="*/ 217566 w 435104"/>
                <a:gd name="connsiteY2" fmla="*/ 217539 h 435077"/>
                <a:gd name="connsiteX3" fmla="*/ 435105 w 435104"/>
                <a:gd name="connsiteY3" fmla="*/ 435077 h 435077"/>
                <a:gd name="connsiteX4" fmla="*/ 0 w 435104"/>
                <a:gd name="connsiteY4" fmla="*/ 435077 h 435077"/>
                <a:gd name="connsiteX5" fmla="*/ 0 w 435104"/>
                <a:gd name="connsiteY5" fmla="*/ 0 h 435077"/>
                <a:gd name="connsiteX6" fmla="*/ 217539 w 435104"/>
                <a:gd name="connsiteY6" fmla="*/ 217539 h 435077"/>
                <a:gd name="connsiteX7" fmla="*/ 0 w 435104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4" h="435077">
                  <a:moveTo>
                    <a:pt x="435105" y="435077"/>
                  </a:moveTo>
                  <a:lnTo>
                    <a:pt x="435105" y="0"/>
                  </a:lnTo>
                  <a:lnTo>
                    <a:pt x="217566" y="217539"/>
                  </a:lnTo>
                  <a:lnTo>
                    <a:pt x="435105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8610BAC8-7A53-3CFE-7DB5-AE20546B93A4}"/>
                </a:ext>
              </a:extLst>
            </p:cNvPr>
            <p:cNvSpPr/>
            <p:nvPr/>
          </p:nvSpPr>
          <p:spPr>
            <a:xfrm>
              <a:off x="9537399" y="4579374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6" y="153827"/>
                  </a:cubicBezTo>
                  <a:cubicBezTo>
                    <a:pt x="330550" y="194616"/>
                    <a:pt x="275214" y="217539"/>
                    <a:pt x="217539" y="217539"/>
                  </a:cubicBezTo>
                  <a:cubicBezTo>
                    <a:pt x="159836" y="217539"/>
                    <a:pt x="104500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6" y="281250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6" y="217539"/>
                    <a:pt x="104500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97C8CE3E-8F36-3160-8EB8-5AE6535C3357}"/>
                </a:ext>
              </a:extLst>
            </p:cNvPr>
            <p:cNvSpPr/>
            <p:nvPr/>
          </p:nvSpPr>
          <p:spPr>
            <a:xfrm>
              <a:off x="1127770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4FF1A6E4-51A3-3A67-F8C4-4D6CDC8DB1C3}"/>
                </a:ext>
              </a:extLst>
            </p:cNvPr>
            <p:cNvSpPr/>
            <p:nvPr/>
          </p:nvSpPr>
          <p:spPr>
            <a:xfrm>
              <a:off x="1040755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8CDC7A51-01A0-9F4A-4E76-86F010C55E0B}"/>
                </a:ext>
              </a:extLst>
            </p:cNvPr>
            <p:cNvSpPr/>
            <p:nvPr/>
          </p:nvSpPr>
          <p:spPr>
            <a:xfrm>
              <a:off x="12147891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8346011F-A9E2-2D51-A049-FFBE1BCB0990}"/>
                </a:ext>
              </a:extLst>
            </p:cNvPr>
            <p:cNvSpPr/>
            <p:nvPr/>
          </p:nvSpPr>
          <p:spPr>
            <a:xfrm>
              <a:off x="13018045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62FF4779-3719-8473-9B8D-001B15B9476F}"/>
                </a:ext>
              </a:extLst>
            </p:cNvPr>
            <p:cNvSpPr/>
            <p:nvPr/>
          </p:nvSpPr>
          <p:spPr>
            <a:xfrm>
              <a:off x="14758382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B22374F4-2DB0-AA4D-17F3-6B2A8DD9DDB0}"/>
                </a:ext>
              </a:extLst>
            </p:cNvPr>
            <p:cNvSpPr/>
            <p:nvPr/>
          </p:nvSpPr>
          <p:spPr>
            <a:xfrm>
              <a:off x="1388820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475277F-844E-692B-C31A-8C4C05A856D8}"/>
                </a:ext>
              </a:extLst>
            </p:cNvPr>
            <p:cNvSpPr/>
            <p:nvPr/>
          </p:nvSpPr>
          <p:spPr>
            <a:xfrm>
              <a:off x="15628565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800E888D-6042-CDA2-1842-DE211608436B}"/>
                </a:ext>
              </a:extLst>
            </p:cNvPr>
            <p:cNvSpPr/>
            <p:nvPr/>
          </p:nvSpPr>
          <p:spPr>
            <a:xfrm>
              <a:off x="16498719" y="4579374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39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499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895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39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6D1B2421-74DD-0FC9-D138-1DB2AB8657C2}"/>
                </a:ext>
              </a:extLst>
            </p:cNvPr>
            <p:cNvSpPr/>
            <p:nvPr/>
          </p:nvSpPr>
          <p:spPr>
            <a:xfrm>
              <a:off x="1823902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DD7E8BC2-413C-4993-CAD2-73EDF2122BF9}"/>
                </a:ext>
              </a:extLst>
            </p:cNvPr>
            <p:cNvSpPr/>
            <p:nvPr/>
          </p:nvSpPr>
          <p:spPr>
            <a:xfrm>
              <a:off x="1736887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79A9192-7233-1774-D0FC-FEC9D93AFC07}"/>
                </a:ext>
              </a:extLst>
            </p:cNvPr>
            <p:cNvSpPr/>
            <p:nvPr/>
          </p:nvSpPr>
          <p:spPr>
            <a:xfrm>
              <a:off x="1910921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462091A6-7AD7-545C-E88D-80B9784498F1}"/>
                </a:ext>
              </a:extLst>
            </p:cNvPr>
            <p:cNvSpPr/>
            <p:nvPr/>
          </p:nvSpPr>
          <p:spPr>
            <a:xfrm>
              <a:off x="19979365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076DCC2-E755-B191-0245-B2F803D5245F}"/>
                </a:ext>
              </a:extLst>
            </p:cNvPr>
            <p:cNvSpPr/>
            <p:nvPr/>
          </p:nvSpPr>
          <p:spPr>
            <a:xfrm>
              <a:off x="21719702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46F9BFD8-B6C8-5CDE-1758-756CAB8B6CAF}"/>
                </a:ext>
              </a:extLst>
            </p:cNvPr>
            <p:cNvSpPr/>
            <p:nvPr/>
          </p:nvSpPr>
          <p:spPr>
            <a:xfrm>
              <a:off x="2084952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0F0BCCE-4BD0-5168-9040-B24FE599AD9C}"/>
                </a:ext>
              </a:extLst>
            </p:cNvPr>
            <p:cNvSpPr/>
            <p:nvPr/>
          </p:nvSpPr>
          <p:spPr>
            <a:xfrm>
              <a:off x="22589856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9A389AAB-BE7C-9CF7-AAC5-B42E42953791}"/>
                </a:ext>
              </a:extLst>
            </p:cNvPr>
            <p:cNvSpPr/>
            <p:nvPr/>
          </p:nvSpPr>
          <p:spPr>
            <a:xfrm>
              <a:off x="23460039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39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39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8E77ECBA-71E0-1D07-49EA-8CE90B76B983}"/>
                </a:ext>
              </a:extLst>
            </p:cNvPr>
            <p:cNvSpPr/>
            <p:nvPr/>
          </p:nvSpPr>
          <p:spPr>
            <a:xfrm>
              <a:off x="2433019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AC6C70A-A62C-4772-9C03-1C2765CDCA1B}"/>
                </a:ext>
              </a:extLst>
            </p:cNvPr>
            <p:cNvSpPr/>
            <p:nvPr/>
          </p:nvSpPr>
          <p:spPr>
            <a:xfrm>
              <a:off x="83576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46F3D54-F97D-2F3A-E9CD-4801CE50AEFE}"/>
                </a:ext>
              </a:extLst>
            </p:cNvPr>
            <p:cNvSpPr/>
            <p:nvPr/>
          </p:nvSpPr>
          <p:spPr>
            <a:xfrm>
              <a:off x="-34398" y="7189838"/>
              <a:ext cx="435090" cy="435077"/>
            </a:xfrm>
            <a:custGeom>
              <a:avLst/>
              <a:gdLst>
                <a:gd name="connsiteX0" fmla="*/ 0 w 435090"/>
                <a:gd name="connsiteY0" fmla="*/ 435077 h 435077"/>
                <a:gd name="connsiteX1" fmla="*/ 217525 w 435090"/>
                <a:gd name="connsiteY1" fmla="*/ 435077 h 435077"/>
                <a:gd name="connsiteX2" fmla="*/ 217525 w 435090"/>
                <a:gd name="connsiteY2" fmla="*/ 217539 h 435077"/>
                <a:gd name="connsiteX3" fmla="*/ 0 w 435090"/>
                <a:gd name="connsiteY3" fmla="*/ 435077 h 435077"/>
                <a:gd name="connsiteX4" fmla="*/ 217525 w 435090"/>
                <a:gd name="connsiteY4" fmla="*/ 0 h 435077"/>
                <a:gd name="connsiteX5" fmla="*/ 3 w 435090"/>
                <a:gd name="connsiteY5" fmla="*/ 0 h 435077"/>
                <a:gd name="connsiteX6" fmla="*/ 217525 w 435090"/>
                <a:gd name="connsiteY6" fmla="*/ 217539 h 435077"/>
                <a:gd name="connsiteX7" fmla="*/ 217525 w 435090"/>
                <a:gd name="connsiteY7" fmla="*/ 0 h 435077"/>
                <a:gd name="connsiteX8" fmla="*/ 435091 w 435090"/>
                <a:gd name="connsiteY8" fmla="*/ 435077 h 435077"/>
                <a:gd name="connsiteX9" fmla="*/ 217552 w 435090"/>
                <a:gd name="connsiteY9" fmla="*/ 435077 h 435077"/>
                <a:gd name="connsiteX10" fmla="*/ 435091 w 435090"/>
                <a:gd name="connsiteY10" fmla="*/ 217539 h 435077"/>
                <a:gd name="connsiteX11" fmla="*/ 435091 w 435090"/>
                <a:gd name="connsiteY11" fmla="*/ 435077 h 435077"/>
                <a:gd name="connsiteX12" fmla="*/ 435091 w 435090"/>
                <a:gd name="connsiteY12" fmla="*/ 0 h 435077"/>
                <a:gd name="connsiteX13" fmla="*/ 217552 w 435090"/>
                <a:gd name="connsiteY13" fmla="*/ 0 h 435077"/>
                <a:gd name="connsiteX14" fmla="*/ 435091 w 435090"/>
                <a:gd name="connsiteY14" fmla="*/ 217539 h 435077"/>
                <a:gd name="connsiteX15" fmla="*/ 435091 w 43509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7">
                  <a:moveTo>
                    <a:pt x="0" y="435077"/>
                  </a:moveTo>
                  <a:lnTo>
                    <a:pt x="217525" y="435077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  <a:moveTo>
                    <a:pt x="217525" y="0"/>
                  </a:moveTo>
                  <a:lnTo>
                    <a:pt x="3" y="0"/>
                  </a:lnTo>
                  <a:lnTo>
                    <a:pt x="217525" y="217539"/>
                  </a:lnTo>
                  <a:lnTo>
                    <a:pt x="217525" y="0"/>
                  </a:lnTo>
                  <a:close/>
                  <a:moveTo>
                    <a:pt x="435091" y="435077"/>
                  </a:moveTo>
                  <a:lnTo>
                    <a:pt x="217552" y="435077"/>
                  </a:lnTo>
                  <a:lnTo>
                    <a:pt x="435091" y="217539"/>
                  </a:lnTo>
                  <a:lnTo>
                    <a:pt x="435091" y="435077"/>
                  </a:lnTo>
                  <a:close/>
                  <a:moveTo>
                    <a:pt x="435091" y="0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435091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75F72EC3-C925-196E-A244-C3DF036FC101}"/>
                </a:ext>
              </a:extLst>
            </p:cNvPr>
            <p:cNvSpPr/>
            <p:nvPr/>
          </p:nvSpPr>
          <p:spPr>
            <a:xfrm>
              <a:off x="1705924" y="7189838"/>
              <a:ext cx="435077" cy="435077"/>
            </a:xfrm>
            <a:custGeom>
              <a:avLst/>
              <a:gdLst>
                <a:gd name="connsiteX0" fmla="*/ 371366 w 435077"/>
                <a:gd name="connsiteY0" fmla="*/ 63711 h 435077"/>
                <a:gd name="connsiteX1" fmla="*/ 435077 w 435077"/>
                <a:gd name="connsiteY1" fmla="*/ 217539 h 435077"/>
                <a:gd name="connsiteX2" fmla="*/ 218952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6152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1 h 435077"/>
                <a:gd name="connsiteX11" fmla="*/ 217539 w 435077"/>
                <a:gd name="connsiteY11" fmla="*/ 0 h 435077"/>
                <a:gd name="connsiteX12" fmla="*/ 371366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1"/>
                  </a:moveTo>
                  <a:cubicBezTo>
                    <a:pt x="412154" y="104527"/>
                    <a:pt x="435077" y="159836"/>
                    <a:pt x="435077" y="217539"/>
                  </a:cubicBezTo>
                  <a:lnTo>
                    <a:pt x="218952" y="217539"/>
                  </a:lnTo>
                  <a:cubicBezTo>
                    <a:pt x="276138" y="217920"/>
                    <a:pt x="330903" y="240788"/>
                    <a:pt x="371366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1" y="281250"/>
                  </a:cubicBezTo>
                  <a:cubicBezTo>
                    <a:pt x="104201" y="240788"/>
                    <a:pt x="158966" y="217920"/>
                    <a:pt x="216152" y="217539"/>
                  </a:cubicBezTo>
                  <a:lnTo>
                    <a:pt x="0" y="217539"/>
                  </a:lnTo>
                  <a:cubicBezTo>
                    <a:pt x="0" y="159836"/>
                    <a:pt x="22923" y="104527"/>
                    <a:pt x="63711" y="63711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602D2890-1DBE-408B-0885-B06C916B6B40}"/>
                </a:ext>
              </a:extLst>
            </p:cNvPr>
            <p:cNvSpPr/>
            <p:nvPr/>
          </p:nvSpPr>
          <p:spPr>
            <a:xfrm>
              <a:off x="2576106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50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FC6F5E0-963F-79D5-114D-1ACD14F68A79}"/>
                </a:ext>
              </a:extLst>
            </p:cNvPr>
            <p:cNvSpPr/>
            <p:nvPr/>
          </p:nvSpPr>
          <p:spPr>
            <a:xfrm>
              <a:off x="4316416" y="7189838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A64C88D-CEED-65A4-401E-29EB87580C43}"/>
                </a:ext>
              </a:extLst>
            </p:cNvPr>
            <p:cNvSpPr/>
            <p:nvPr/>
          </p:nvSpPr>
          <p:spPr>
            <a:xfrm>
              <a:off x="3446261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6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6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6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6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DF279724-F9B0-4423-CC8A-4BB3450819E3}"/>
                </a:ext>
              </a:extLst>
            </p:cNvPr>
            <p:cNvSpPr/>
            <p:nvPr/>
          </p:nvSpPr>
          <p:spPr>
            <a:xfrm>
              <a:off x="5186597" y="7189838"/>
              <a:ext cx="435077" cy="435077"/>
            </a:xfrm>
            <a:custGeom>
              <a:avLst/>
              <a:gdLst>
                <a:gd name="connsiteX0" fmla="*/ 371366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6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8" y="217920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5" y="240788"/>
                    <a:pt x="158939" y="217920"/>
                    <a:pt x="216125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8BAB11F6-B5A5-0708-E238-287C5FD99B85}"/>
                </a:ext>
              </a:extLst>
            </p:cNvPr>
            <p:cNvSpPr/>
            <p:nvPr/>
          </p:nvSpPr>
          <p:spPr>
            <a:xfrm>
              <a:off x="6056752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0671296-DB10-F1A7-5244-561028D14EB2}"/>
                </a:ext>
              </a:extLst>
            </p:cNvPr>
            <p:cNvSpPr/>
            <p:nvPr/>
          </p:nvSpPr>
          <p:spPr>
            <a:xfrm>
              <a:off x="779706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651E749C-D7DB-0BD7-8081-56F8ACE40C6B}"/>
                </a:ext>
              </a:extLst>
            </p:cNvPr>
            <p:cNvSpPr/>
            <p:nvPr/>
          </p:nvSpPr>
          <p:spPr>
            <a:xfrm>
              <a:off x="6926907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E9892BB5-0ACF-CC16-7663-E4021F999603}"/>
                </a:ext>
              </a:extLst>
            </p:cNvPr>
            <p:cNvSpPr/>
            <p:nvPr/>
          </p:nvSpPr>
          <p:spPr>
            <a:xfrm>
              <a:off x="8667217" y="7189838"/>
              <a:ext cx="435104" cy="435077"/>
            </a:xfrm>
            <a:custGeom>
              <a:avLst/>
              <a:gdLst>
                <a:gd name="connsiteX0" fmla="*/ 371366 w 435104"/>
                <a:gd name="connsiteY0" fmla="*/ 63711 h 435077"/>
                <a:gd name="connsiteX1" fmla="*/ 435077 w 435104"/>
                <a:gd name="connsiteY1" fmla="*/ 217539 h 435077"/>
                <a:gd name="connsiteX2" fmla="*/ 218953 w 435104"/>
                <a:gd name="connsiteY2" fmla="*/ 217539 h 435077"/>
                <a:gd name="connsiteX3" fmla="*/ 371366 w 435104"/>
                <a:gd name="connsiteY3" fmla="*/ 281250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0 h 435077"/>
                <a:gd name="connsiteX8" fmla="*/ 216152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1 h 435077"/>
                <a:gd name="connsiteX11" fmla="*/ 217539 w 435104"/>
                <a:gd name="connsiteY11" fmla="*/ 0 h 435077"/>
                <a:gd name="connsiteX12" fmla="*/ 371366 w 435104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1"/>
                  </a:moveTo>
                  <a:cubicBezTo>
                    <a:pt x="412182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8" y="217920"/>
                    <a:pt x="330904" y="240788"/>
                    <a:pt x="371366" y="281250"/>
                  </a:cubicBezTo>
                  <a:cubicBezTo>
                    <a:pt x="412182" y="322039"/>
                    <a:pt x="435105" y="377375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75"/>
                    <a:pt x="22924" y="322039"/>
                    <a:pt x="63739" y="281250"/>
                  </a:cubicBezTo>
                  <a:cubicBezTo>
                    <a:pt x="104201" y="240788"/>
                    <a:pt x="158967" y="217920"/>
                    <a:pt x="216152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39" y="63711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2688B02-6DBA-6339-5160-5E25E270BC67}"/>
                </a:ext>
              </a:extLst>
            </p:cNvPr>
            <p:cNvSpPr/>
            <p:nvPr/>
          </p:nvSpPr>
          <p:spPr>
            <a:xfrm>
              <a:off x="953739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50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91F4C269-62DA-DE64-5EA6-496E5C953248}"/>
                </a:ext>
              </a:extLst>
            </p:cNvPr>
            <p:cNvSpPr/>
            <p:nvPr/>
          </p:nvSpPr>
          <p:spPr>
            <a:xfrm>
              <a:off x="1127770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D4238802-72A0-A2E6-ABA1-9DB28BF92EDB}"/>
                </a:ext>
              </a:extLst>
            </p:cNvPr>
            <p:cNvSpPr/>
            <p:nvPr/>
          </p:nvSpPr>
          <p:spPr>
            <a:xfrm>
              <a:off x="1040755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4E955BD4-4B60-BEFF-D437-C5391DCAB7E3}"/>
                </a:ext>
              </a:extLst>
            </p:cNvPr>
            <p:cNvSpPr/>
            <p:nvPr/>
          </p:nvSpPr>
          <p:spPr>
            <a:xfrm>
              <a:off x="12147864" y="7189838"/>
              <a:ext cx="435103" cy="435077"/>
            </a:xfrm>
            <a:custGeom>
              <a:avLst/>
              <a:gdLst>
                <a:gd name="connsiteX0" fmla="*/ 371365 w 435103"/>
                <a:gd name="connsiteY0" fmla="*/ 63711 h 435077"/>
                <a:gd name="connsiteX1" fmla="*/ 435077 w 435103"/>
                <a:gd name="connsiteY1" fmla="*/ 217539 h 435077"/>
                <a:gd name="connsiteX2" fmla="*/ 218953 w 435103"/>
                <a:gd name="connsiteY2" fmla="*/ 217539 h 435077"/>
                <a:gd name="connsiteX3" fmla="*/ 371365 w 435103"/>
                <a:gd name="connsiteY3" fmla="*/ 281250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0 h 435077"/>
                <a:gd name="connsiteX8" fmla="*/ 216151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1 h 435077"/>
                <a:gd name="connsiteX11" fmla="*/ 217539 w 435103"/>
                <a:gd name="connsiteY11" fmla="*/ 0 h 435077"/>
                <a:gd name="connsiteX12" fmla="*/ 371365 w 435103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1"/>
                  </a:moveTo>
                  <a:cubicBezTo>
                    <a:pt x="412180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7" y="217920"/>
                    <a:pt x="330902" y="240788"/>
                    <a:pt x="371365" y="281250"/>
                  </a:cubicBezTo>
                  <a:cubicBezTo>
                    <a:pt x="412180" y="322039"/>
                    <a:pt x="435104" y="377375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75"/>
                    <a:pt x="22922" y="322039"/>
                    <a:pt x="63739" y="281250"/>
                  </a:cubicBezTo>
                  <a:cubicBezTo>
                    <a:pt x="104200" y="240788"/>
                    <a:pt x="158965" y="217920"/>
                    <a:pt x="216151" y="217539"/>
                  </a:cubicBezTo>
                  <a:lnTo>
                    <a:pt x="0" y="217539"/>
                  </a:lnTo>
                  <a:cubicBezTo>
                    <a:pt x="0" y="159836"/>
                    <a:pt x="22922" y="104527"/>
                    <a:pt x="63739" y="63711"/>
                  </a:cubicBezTo>
                  <a:cubicBezTo>
                    <a:pt x="104527" y="22923"/>
                    <a:pt x="159863" y="0"/>
                    <a:pt x="217539" y="0"/>
                  </a:cubicBezTo>
                  <a:cubicBezTo>
                    <a:pt x="275239" y="0"/>
                    <a:pt x="330577" y="22923"/>
                    <a:pt x="371365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E2696F5F-FA38-53D4-16B6-55EEBE2BD1B5}"/>
                </a:ext>
              </a:extLst>
            </p:cNvPr>
            <p:cNvSpPr/>
            <p:nvPr/>
          </p:nvSpPr>
          <p:spPr>
            <a:xfrm>
              <a:off x="13017991" y="7189811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BE34902E-CD43-5674-3E5B-1DB967780319}"/>
                </a:ext>
              </a:extLst>
            </p:cNvPr>
            <p:cNvSpPr/>
            <p:nvPr/>
          </p:nvSpPr>
          <p:spPr>
            <a:xfrm>
              <a:off x="1475838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0AC2CDE5-4E52-B0FB-C26F-C16907114259}"/>
                </a:ext>
              </a:extLst>
            </p:cNvPr>
            <p:cNvSpPr/>
            <p:nvPr/>
          </p:nvSpPr>
          <p:spPr>
            <a:xfrm>
              <a:off x="13888200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40B84D8-DA53-0BDE-2B3E-C8B8AE3A9F12}"/>
                </a:ext>
              </a:extLst>
            </p:cNvPr>
            <p:cNvSpPr/>
            <p:nvPr/>
          </p:nvSpPr>
          <p:spPr>
            <a:xfrm>
              <a:off x="15628536" y="7189838"/>
              <a:ext cx="435077" cy="435077"/>
            </a:xfrm>
            <a:custGeom>
              <a:avLst/>
              <a:gdLst>
                <a:gd name="connsiteX0" fmla="*/ 371367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50 h 435077"/>
                <a:gd name="connsiteX8" fmla="*/ 216153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7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9" y="217920"/>
                    <a:pt x="330904" y="240788"/>
                    <a:pt x="371367" y="281250"/>
                  </a:cubicBezTo>
                  <a:cubicBezTo>
                    <a:pt x="412182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39" y="281250"/>
                  </a:cubicBezTo>
                  <a:cubicBezTo>
                    <a:pt x="104202" y="240788"/>
                    <a:pt x="158967" y="217920"/>
                    <a:pt x="216153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27" y="22923"/>
                    <a:pt x="159865" y="0"/>
                    <a:pt x="217539" y="0"/>
                  </a:cubicBezTo>
                  <a:cubicBezTo>
                    <a:pt x="275241" y="0"/>
                    <a:pt x="330578" y="22923"/>
                    <a:pt x="371367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6C4774FE-4AB4-191B-ABAE-9F8653964670}"/>
                </a:ext>
              </a:extLst>
            </p:cNvPr>
            <p:cNvSpPr/>
            <p:nvPr/>
          </p:nvSpPr>
          <p:spPr>
            <a:xfrm>
              <a:off x="1649871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49 w 435077"/>
                <a:gd name="connsiteY7" fmla="*/ 217539 h 435077"/>
                <a:gd name="connsiteX8" fmla="*/ 435077 w 435077"/>
                <a:gd name="connsiteY8" fmla="*/ 217539 h 435077"/>
                <a:gd name="connsiteX9" fmla="*/ 435049 w 435077"/>
                <a:gd name="connsiteY9" fmla="*/ 217539 h 435077"/>
                <a:gd name="connsiteX10" fmla="*/ 435077 w 435077"/>
                <a:gd name="connsiteY10" fmla="*/ 217539 h 435077"/>
                <a:gd name="connsiteX11" fmla="*/ 435049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D25BA2CB-911A-DBB1-BC76-747C593F864B}"/>
                </a:ext>
              </a:extLst>
            </p:cNvPr>
            <p:cNvSpPr/>
            <p:nvPr/>
          </p:nvSpPr>
          <p:spPr>
            <a:xfrm>
              <a:off x="1823902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2403443-C573-2CE8-A299-306E4C6E6487}"/>
                </a:ext>
              </a:extLst>
            </p:cNvPr>
            <p:cNvSpPr/>
            <p:nvPr/>
          </p:nvSpPr>
          <p:spPr>
            <a:xfrm>
              <a:off x="1736887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FDADE595-02FC-5442-E04F-5824F3D1CAFE}"/>
                </a:ext>
              </a:extLst>
            </p:cNvPr>
            <p:cNvSpPr/>
            <p:nvPr/>
          </p:nvSpPr>
          <p:spPr>
            <a:xfrm>
              <a:off x="19109210" y="7189838"/>
              <a:ext cx="435077" cy="435077"/>
            </a:xfrm>
            <a:custGeom>
              <a:avLst/>
              <a:gdLst>
                <a:gd name="connsiteX0" fmla="*/ 371339 w 435077"/>
                <a:gd name="connsiteY0" fmla="*/ 63711 h 435077"/>
                <a:gd name="connsiteX1" fmla="*/ 435077 w 435077"/>
                <a:gd name="connsiteY1" fmla="*/ 217539 h 435077"/>
                <a:gd name="connsiteX2" fmla="*/ 218926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39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1"/>
                  </a:moveTo>
                  <a:cubicBezTo>
                    <a:pt x="412154" y="104527"/>
                    <a:pt x="435077" y="159836"/>
                    <a:pt x="435077" y="217539"/>
                  </a:cubicBezTo>
                  <a:lnTo>
                    <a:pt x="218926" y="217539"/>
                  </a:lnTo>
                  <a:cubicBezTo>
                    <a:pt x="276111" y="217920"/>
                    <a:pt x="330877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40" y="217920"/>
                    <a:pt x="216125" y="217539"/>
                  </a:cubicBezTo>
                  <a:lnTo>
                    <a:pt x="0" y="217539"/>
                  </a:lnTo>
                  <a:cubicBezTo>
                    <a:pt x="0" y="159836"/>
                    <a:pt x="22895" y="104527"/>
                    <a:pt x="63712" y="63711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5" y="0"/>
                    <a:pt x="330550" y="22923"/>
                    <a:pt x="371339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BB0E70F4-FE2A-A505-9228-6298AEF8C633}"/>
                </a:ext>
              </a:extLst>
            </p:cNvPr>
            <p:cNvSpPr/>
            <p:nvPr/>
          </p:nvSpPr>
          <p:spPr>
            <a:xfrm>
              <a:off x="19979365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B8DCC521-8AA0-C6FF-0BF3-36E2621F63CC}"/>
                </a:ext>
              </a:extLst>
            </p:cNvPr>
            <p:cNvSpPr/>
            <p:nvPr/>
          </p:nvSpPr>
          <p:spPr>
            <a:xfrm>
              <a:off x="2171970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54A95C27-00CE-2069-EF07-9DEC4121671C}"/>
                </a:ext>
              </a:extLst>
            </p:cNvPr>
            <p:cNvSpPr/>
            <p:nvPr/>
          </p:nvSpPr>
          <p:spPr>
            <a:xfrm>
              <a:off x="20849520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77EF2081-7E7F-A4D1-7212-4C7F0BC8077F}"/>
                </a:ext>
              </a:extLst>
            </p:cNvPr>
            <p:cNvSpPr/>
            <p:nvPr/>
          </p:nvSpPr>
          <p:spPr>
            <a:xfrm>
              <a:off x="22589856" y="7189838"/>
              <a:ext cx="435077" cy="435077"/>
            </a:xfrm>
            <a:custGeom>
              <a:avLst/>
              <a:gdLst>
                <a:gd name="connsiteX0" fmla="*/ 371367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53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7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9" y="217920"/>
                    <a:pt x="330904" y="240788"/>
                    <a:pt x="371367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202" y="240788"/>
                    <a:pt x="158967" y="217920"/>
                    <a:pt x="216153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29" y="22923"/>
                    <a:pt x="159838" y="0"/>
                    <a:pt x="217539" y="0"/>
                  </a:cubicBezTo>
                  <a:cubicBezTo>
                    <a:pt x="275241" y="0"/>
                    <a:pt x="330578" y="22923"/>
                    <a:pt x="371367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2D363CE-1043-EB81-A170-76348A7164A8}"/>
                </a:ext>
              </a:extLst>
            </p:cNvPr>
            <p:cNvSpPr/>
            <p:nvPr/>
          </p:nvSpPr>
          <p:spPr>
            <a:xfrm>
              <a:off x="2346003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10 w 435077"/>
                <a:gd name="connsiteY5" fmla="*/ 435077 h 435077"/>
                <a:gd name="connsiteX6" fmla="*/ 217510 w 435077"/>
                <a:gd name="connsiteY6" fmla="*/ 435077 h 435077"/>
                <a:gd name="connsiteX7" fmla="*/ 435049 w 435077"/>
                <a:gd name="connsiteY7" fmla="*/ 217539 h 435077"/>
                <a:gd name="connsiteX8" fmla="*/ 435077 w 435077"/>
                <a:gd name="connsiteY8" fmla="*/ 217539 h 435077"/>
                <a:gd name="connsiteX9" fmla="*/ 435049 w 435077"/>
                <a:gd name="connsiteY9" fmla="*/ 217539 h 435077"/>
                <a:gd name="connsiteX10" fmla="*/ 435049 w 435077"/>
                <a:gd name="connsiteY10" fmla="*/ 217539 h 435077"/>
                <a:gd name="connsiteX11" fmla="*/ 435049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10" y="435077"/>
                  </a:lnTo>
                  <a:lnTo>
                    <a:pt x="217510" y="43507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49" y="217539"/>
                  </a:lnTo>
                  <a:lnTo>
                    <a:pt x="435049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C41B87BB-9308-A692-8E9F-1DE91248ED8E}"/>
                </a:ext>
              </a:extLst>
            </p:cNvPr>
            <p:cNvSpPr/>
            <p:nvPr/>
          </p:nvSpPr>
          <p:spPr>
            <a:xfrm>
              <a:off x="2433019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E050A21D-15AD-609E-ADD5-D5F904E992F8}"/>
                </a:ext>
              </a:extLst>
            </p:cNvPr>
            <p:cNvSpPr/>
            <p:nvPr/>
          </p:nvSpPr>
          <p:spPr>
            <a:xfrm>
              <a:off x="83576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9D36B96-A350-CB1C-D493-1E51AD268AAA}"/>
                </a:ext>
              </a:extLst>
            </p:cNvPr>
            <p:cNvSpPr/>
            <p:nvPr/>
          </p:nvSpPr>
          <p:spPr>
            <a:xfrm>
              <a:off x="-34398" y="8059993"/>
              <a:ext cx="435090" cy="435077"/>
            </a:xfrm>
            <a:custGeom>
              <a:avLst/>
              <a:gdLst>
                <a:gd name="connsiteX0" fmla="*/ 217552 w 435090"/>
                <a:gd name="connsiteY0" fmla="*/ 435077 h 435077"/>
                <a:gd name="connsiteX1" fmla="*/ 217552 w 435090"/>
                <a:gd name="connsiteY1" fmla="*/ 0 h 435077"/>
                <a:gd name="connsiteX2" fmla="*/ 435091 w 435090"/>
                <a:gd name="connsiteY2" fmla="*/ 217539 h 435077"/>
                <a:gd name="connsiteX3" fmla="*/ 217552 w 435090"/>
                <a:gd name="connsiteY3" fmla="*/ 435077 h 435077"/>
                <a:gd name="connsiteX4" fmla="*/ 0 w 435090"/>
                <a:gd name="connsiteY4" fmla="*/ 435077 h 435077"/>
                <a:gd name="connsiteX5" fmla="*/ 0 w 435090"/>
                <a:gd name="connsiteY5" fmla="*/ 27 h 435077"/>
                <a:gd name="connsiteX6" fmla="*/ 217525 w 435090"/>
                <a:gd name="connsiteY6" fmla="*/ 217566 h 435077"/>
                <a:gd name="connsiteX7" fmla="*/ 0 w 435090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90" h="435077">
                  <a:moveTo>
                    <a:pt x="217552" y="435077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217552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25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B19FA4C0-1C8F-1E6B-5194-B3F4DD59800E}"/>
                </a:ext>
              </a:extLst>
            </p:cNvPr>
            <p:cNvSpPr/>
            <p:nvPr/>
          </p:nvSpPr>
          <p:spPr>
            <a:xfrm>
              <a:off x="1705924" y="805999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B209BFF9-D721-EA51-D584-C77BB1DFC3BD}"/>
                </a:ext>
              </a:extLst>
            </p:cNvPr>
            <p:cNvSpPr/>
            <p:nvPr/>
          </p:nvSpPr>
          <p:spPr>
            <a:xfrm>
              <a:off x="2576106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882074F1-3C18-7A9E-28BF-2234C1531F20}"/>
                </a:ext>
              </a:extLst>
            </p:cNvPr>
            <p:cNvSpPr/>
            <p:nvPr/>
          </p:nvSpPr>
          <p:spPr>
            <a:xfrm>
              <a:off x="4316416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F697CF43-010E-48AE-F5DD-EC2CDA76A9EB}"/>
                </a:ext>
              </a:extLst>
            </p:cNvPr>
            <p:cNvSpPr/>
            <p:nvPr/>
          </p:nvSpPr>
          <p:spPr>
            <a:xfrm>
              <a:off x="3446261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4AA32CA9-F3E1-3165-3169-DF559257FDB3}"/>
                </a:ext>
              </a:extLst>
            </p:cNvPr>
            <p:cNvSpPr/>
            <p:nvPr/>
          </p:nvSpPr>
          <p:spPr>
            <a:xfrm>
              <a:off x="5186597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EADE6F5-0383-46F1-08A0-494286FD1958}"/>
                </a:ext>
              </a:extLst>
            </p:cNvPr>
            <p:cNvSpPr/>
            <p:nvPr/>
          </p:nvSpPr>
          <p:spPr>
            <a:xfrm>
              <a:off x="605675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181282FB-F21F-1E8A-D03F-678D5A94F2EC}"/>
                </a:ext>
              </a:extLst>
            </p:cNvPr>
            <p:cNvSpPr/>
            <p:nvPr/>
          </p:nvSpPr>
          <p:spPr>
            <a:xfrm>
              <a:off x="779706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160EC50-C8EB-44E1-3F00-8FD87ABD42A3}"/>
                </a:ext>
              </a:extLst>
            </p:cNvPr>
            <p:cNvSpPr/>
            <p:nvPr/>
          </p:nvSpPr>
          <p:spPr>
            <a:xfrm>
              <a:off x="6926907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04E2E98B-4500-B74C-78AF-97776B92E520}"/>
                </a:ext>
              </a:extLst>
            </p:cNvPr>
            <p:cNvSpPr/>
            <p:nvPr/>
          </p:nvSpPr>
          <p:spPr>
            <a:xfrm>
              <a:off x="8667217" y="805999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9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2" y="322066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CF0D0609-5B6D-964A-FCAD-DA23035171B0}"/>
                </a:ext>
              </a:extLst>
            </p:cNvPr>
            <p:cNvSpPr/>
            <p:nvPr/>
          </p:nvSpPr>
          <p:spPr>
            <a:xfrm>
              <a:off x="953739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A34B9304-D73E-DC70-A437-3AA81EE4EF00}"/>
                </a:ext>
              </a:extLst>
            </p:cNvPr>
            <p:cNvSpPr/>
            <p:nvPr/>
          </p:nvSpPr>
          <p:spPr>
            <a:xfrm>
              <a:off x="1127770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9F4EFCA4-B257-4EC3-730F-85BB6BF609CC}"/>
                </a:ext>
              </a:extLst>
            </p:cNvPr>
            <p:cNvSpPr/>
            <p:nvPr/>
          </p:nvSpPr>
          <p:spPr>
            <a:xfrm>
              <a:off x="1040755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F5B37114-0454-299A-0DD2-6CE0402E08D1}"/>
                </a:ext>
              </a:extLst>
            </p:cNvPr>
            <p:cNvSpPr/>
            <p:nvPr/>
          </p:nvSpPr>
          <p:spPr>
            <a:xfrm>
              <a:off x="12147864" y="805999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0" y="113039"/>
                    <a:pt x="371365" y="153827"/>
                  </a:cubicBezTo>
                  <a:cubicBezTo>
                    <a:pt x="330577" y="194616"/>
                    <a:pt x="275239" y="217539"/>
                    <a:pt x="217539" y="217539"/>
                  </a:cubicBezTo>
                  <a:cubicBezTo>
                    <a:pt x="159863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0" y="322066"/>
                    <a:pt x="371365" y="281250"/>
                  </a:cubicBezTo>
                  <a:cubicBezTo>
                    <a:pt x="330577" y="240462"/>
                    <a:pt x="275239" y="217539"/>
                    <a:pt x="217539" y="217539"/>
                  </a:cubicBezTo>
                  <a:cubicBezTo>
                    <a:pt x="159863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029C17D-0369-BE48-B400-A6F4A8EB025C}"/>
                </a:ext>
              </a:extLst>
            </p:cNvPr>
            <p:cNvSpPr/>
            <p:nvPr/>
          </p:nvSpPr>
          <p:spPr>
            <a:xfrm>
              <a:off x="13018045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3F2D757-31C5-2977-1C15-4F55B172868A}"/>
                </a:ext>
              </a:extLst>
            </p:cNvPr>
            <p:cNvSpPr/>
            <p:nvPr/>
          </p:nvSpPr>
          <p:spPr>
            <a:xfrm>
              <a:off x="1475838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8606AF48-E57E-65DF-E1C2-FE96BA85866C}"/>
                </a:ext>
              </a:extLst>
            </p:cNvPr>
            <p:cNvSpPr/>
            <p:nvPr/>
          </p:nvSpPr>
          <p:spPr>
            <a:xfrm>
              <a:off x="13888200" y="8059993"/>
              <a:ext cx="435103" cy="435077"/>
            </a:xfrm>
            <a:custGeom>
              <a:avLst/>
              <a:gdLst>
                <a:gd name="connsiteX0" fmla="*/ 217565 w 435103"/>
                <a:gd name="connsiteY0" fmla="*/ 435077 h 435077"/>
                <a:gd name="connsiteX1" fmla="*/ 217565 w 435103"/>
                <a:gd name="connsiteY1" fmla="*/ 0 h 435077"/>
                <a:gd name="connsiteX2" fmla="*/ 435104 w 435103"/>
                <a:gd name="connsiteY2" fmla="*/ 217539 h 435077"/>
                <a:gd name="connsiteX3" fmla="*/ 217565 w 435103"/>
                <a:gd name="connsiteY3" fmla="*/ 435077 h 435077"/>
                <a:gd name="connsiteX4" fmla="*/ 0 w 435103"/>
                <a:gd name="connsiteY4" fmla="*/ 435077 h 435077"/>
                <a:gd name="connsiteX5" fmla="*/ 0 w 435103"/>
                <a:gd name="connsiteY5" fmla="*/ 27 h 435077"/>
                <a:gd name="connsiteX6" fmla="*/ 217539 w 435103"/>
                <a:gd name="connsiteY6" fmla="*/ 217566 h 435077"/>
                <a:gd name="connsiteX7" fmla="*/ 0 w 43510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3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104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3B8F48B4-6C81-6315-17ED-62AD57CAA169}"/>
                </a:ext>
              </a:extLst>
            </p:cNvPr>
            <p:cNvSpPr/>
            <p:nvPr/>
          </p:nvSpPr>
          <p:spPr>
            <a:xfrm>
              <a:off x="15628536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5" y="217539"/>
                    <a:pt x="104527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5" y="217539"/>
                    <a:pt x="104527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27335533-4B9B-E7F7-CC1A-06D552AF74C5}"/>
                </a:ext>
              </a:extLst>
            </p:cNvPr>
            <p:cNvSpPr/>
            <p:nvPr/>
          </p:nvSpPr>
          <p:spPr>
            <a:xfrm>
              <a:off x="1649871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0DEADE0C-84A8-2B81-8A53-DC78DB6A0F80}"/>
                </a:ext>
              </a:extLst>
            </p:cNvPr>
            <p:cNvSpPr/>
            <p:nvPr/>
          </p:nvSpPr>
          <p:spPr>
            <a:xfrm>
              <a:off x="1823902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E798C721-A267-7DA3-13F3-D70AB24F8951}"/>
                </a:ext>
              </a:extLst>
            </p:cNvPr>
            <p:cNvSpPr/>
            <p:nvPr/>
          </p:nvSpPr>
          <p:spPr>
            <a:xfrm>
              <a:off x="1736887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96B82D4-997C-7B13-9EC6-B6F575483340}"/>
                </a:ext>
              </a:extLst>
            </p:cNvPr>
            <p:cNvSpPr/>
            <p:nvPr/>
          </p:nvSpPr>
          <p:spPr>
            <a:xfrm>
              <a:off x="19109210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16FF2D91-1413-E7B3-E6A5-D595352B2B10}"/>
                </a:ext>
              </a:extLst>
            </p:cNvPr>
            <p:cNvSpPr/>
            <p:nvPr/>
          </p:nvSpPr>
          <p:spPr>
            <a:xfrm>
              <a:off x="19979365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9505C0E4-60B9-BD48-84D3-27E52FBBF201}"/>
                </a:ext>
              </a:extLst>
            </p:cNvPr>
            <p:cNvSpPr/>
            <p:nvPr/>
          </p:nvSpPr>
          <p:spPr>
            <a:xfrm>
              <a:off x="2171970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F34D62C-B2F9-34B5-4618-09420600691E}"/>
                </a:ext>
              </a:extLst>
            </p:cNvPr>
            <p:cNvSpPr/>
            <p:nvPr/>
          </p:nvSpPr>
          <p:spPr>
            <a:xfrm>
              <a:off x="20849520" y="8059993"/>
              <a:ext cx="435077" cy="435077"/>
            </a:xfrm>
            <a:custGeom>
              <a:avLst/>
              <a:gdLst>
                <a:gd name="connsiteX0" fmla="*/ 217565 w 435077"/>
                <a:gd name="connsiteY0" fmla="*/ 435077 h 435077"/>
                <a:gd name="connsiteX1" fmla="*/ 217565 w 435077"/>
                <a:gd name="connsiteY1" fmla="*/ 0 h 435077"/>
                <a:gd name="connsiteX2" fmla="*/ 435077 w 435077"/>
                <a:gd name="connsiteY2" fmla="*/ 217539 h 435077"/>
                <a:gd name="connsiteX3" fmla="*/ 217565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B278430-0172-F8F8-1996-1FD00F80DF50}"/>
                </a:ext>
              </a:extLst>
            </p:cNvPr>
            <p:cNvSpPr/>
            <p:nvPr/>
          </p:nvSpPr>
          <p:spPr>
            <a:xfrm>
              <a:off x="22589856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38" y="217539"/>
                    <a:pt x="104529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38" y="217539"/>
                    <a:pt x="104529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B5BFDB85-4B59-714D-714F-B89B847CE6AD}"/>
                </a:ext>
              </a:extLst>
            </p:cNvPr>
            <p:cNvSpPr/>
            <p:nvPr/>
          </p:nvSpPr>
          <p:spPr>
            <a:xfrm>
              <a:off x="23460011" y="8059993"/>
              <a:ext cx="435105" cy="435077"/>
            </a:xfrm>
            <a:custGeom>
              <a:avLst/>
              <a:gdLst>
                <a:gd name="connsiteX0" fmla="*/ 435106 w 435105"/>
                <a:gd name="connsiteY0" fmla="*/ 435077 h 435077"/>
                <a:gd name="connsiteX1" fmla="*/ 435106 w 435105"/>
                <a:gd name="connsiteY1" fmla="*/ 217566 h 435077"/>
                <a:gd name="connsiteX2" fmla="*/ 435106 w 435105"/>
                <a:gd name="connsiteY2" fmla="*/ 27 h 435077"/>
                <a:gd name="connsiteX3" fmla="*/ 217567 w 435105"/>
                <a:gd name="connsiteY3" fmla="*/ 27 h 435077"/>
                <a:gd name="connsiteX4" fmla="*/ 435106 w 435105"/>
                <a:gd name="connsiteY4" fmla="*/ 217566 h 435077"/>
                <a:gd name="connsiteX5" fmla="*/ 217567 w 435105"/>
                <a:gd name="connsiteY5" fmla="*/ 435077 h 435077"/>
                <a:gd name="connsiteX6" fmla="*/ 435106 w 435105"/>
                <a:gd name="connsiteY6" fmla="*/ 435077 h 435077"/>
                <a:gd name="connsiteX7" fmla="*/ 0 w 435105"/>
                <a:gd name="connsiteY7" fmla="*/ 217539 h 435077"/>
                <a:gd name="connsiteX8" fmla="*/ 0 w 435105"/>
                <a:gd name="connsiteY8" fmla="*/ 0 h 435077"/>
                <a:gd name="connsiteX9" fmla="*/ 217539 w 435105"/>
                <a:gd name="connsiteY9" fmla="*/ 217539 h 435077"/>
                <a:gd name="connsiteX10" fmla="*/ 0 w 435105"/>
                <a:gd name="connsiteY10" fmla="*/ 217539 h 435077"/>
                <a:gd name="connsiteX11" fmla="*/ 0 w 435105"/>
                <a:gd name="connsiteY11" fmla="*/ 435077 h 435077"/>
                <a:gd name="connsiteX12" fmla="*/ 0 w 435105"/>
                <a:gd name="connsiteY12" fmla="*/ 217539 h 435077"/>
                <a:gd name="connsiteX13" fmla="*/ 217539 w 435105"/>
                <a:gd name="connsiteY13" fmla="*/ 217539 h 435077"/>
                <a:gd name="connsiteX14" fmla="*/ 0 w 435105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5" h="435077">
                  <a:moveTo>
                    <a:pt x="435106" y="435077"/>
                  </a:moveTo>
                  <a:lnTo>
                    <a:pt x="435106" y="217566"/>
                  </a:lnTo>
                  <a:lnTo>
                    <a:pt x="435106" y="27"/>
                  </a:lnTo>
                  <a:lnTo>
                    <a:pt x="217567" y="27"/>
                  </a:lnTo>
                  <a:lnTo>
                    <a:pt x="435106" y="217566"/>
                  </a:lnTo>
                  <a:lnTo>
                    <a:pt x="217567" y="435077"/>
                  </a:lnTo>
                  <a:lnTo>
                    <a:pt x="435106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C4000A2-A44F-3582-C750-786ECACC95F8}"/>
                </a:ext>
              </a:extLst>
            </p:cNvPr>
            <p:cNvSpPr/>
            <p:nvPr/>
          </p:nvSpPr>
          <p:spPr>
            <a:xfrm>
              <a:off x="2433019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0B1D269-41F9-8DB9-4913-B55B6AFF10C7}"/>
                </a:ext>
              </a:extLst>
            </p:cNvPr>
            <p:cNvSpPr/>
            <p:nvPr/>
          </p:nvSpPr>
          <p:spPr>
            <a:xfrm>
              <a:off x="83576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1 w 435077"/>
                <a:gd name="connsiteY1" fmla="*/ 435077 h 435104"/>
                <a:gd name="connsiteX2" fmla="*/ 217511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1B01F71-D12D-AC6E-68E3-A557854E5804}"/>
                </a:ext>
              </a:extLst>
            </p:cNvPr>
            <p:cNvSpPr/>
            <p:nvPr/>
          </p:nvSpPr>
          <p:spPr>
            <a:xfrm>
              <a:off x="-34398" y="8930148"/>
              <a:ext cx="435063" cy="435077"/>
            </a:xfrm>
            <a:custGeom>
              <a:avLst/>
              <a:gdLst>
                <a:gd name="connsiteX0" fmla="*/ 217525 w 435063"/>
                <a:gd name="connsiteY0" fmla="*/ 217539 h 435077"/>
                <a:gd name="connsiteX1" fmla="*/ 217525 w 435063"/>
                <a:gd name="connsiteY1" fmla="*/ 0 h 435077"/>
                <a:gd name="connsiteX2" fmla="*/ 0 w 435063"/>
                <a:gd name="connsiteY2" fmla="*/ 0 h 435077"/>
                <a:gd name="connsiteX3" fmla="*/ 217525 w 435063"/>
                <a:gd name="connsiteY3" fmla="*/ 217539 h 435077"/>
                <a:gd name="connsiteX4" fmla="*/ 0 w 435063"/>
                <a:gd name="connsiteY4" fmla="*/ 435077 h 435077"/>
                <a:gd name="connsiteX5" fmla="*/ 217525 w 435063"/>
                <a:gd name="connsiteY5" fmla="*/ 435077 h 435077"/>
                <a:gd name="connsiteX6" fmla="*/ 217525 w 435063"/>
                <a:gd name="connsiteY6" fmla="*/ 435077 h 435077"/>
                <a:gd name="connsiteX7" fmla="*/ 435064 w 435063"/>
                <a:gd name="connsiteY7" fmla="*/ 217566 h 435077"/>
                <a:gd name="connsiteX8" fmla="*/ 435064 w 435063"/>
                <a:gd name="connsiteY8" fmla="*/ 217566 h 435077"/>
                <a:gd name="connsiteX9" fmla="*/ 435064 w 435063"/>
                <a:gd name="connsiteY9" fmla="*/ 217539 h 435077"/>
                <a:gd name="connsiteX10" fmla="*/ 435064 w 435063"/>
                <a:gd name="connsiteY10" fmla="*/ 217539 h 435077"/>
                <a:gd name="connsiteX11" fmla="*/ 435064 w 435063"/>
                <a:gd name="connsiteY11" fmla="*/ 217539 h 435077"/>
                <a:gd name="connsiteX12" fmla="*/ 217525 w 435063"/>
                <a:gd name="connsiteY12" fmla="*/ 27 h 435077"/>
                <a:gd name="connsiteX13" fmla="*/ 217525 w 435063"/>
                <a:gd name="connsiteY13" fmla="*/ 217539 h 435077"/>
                <a:gd name="connsiteX14" fmla="*/ 217525 w 435063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217525" y="217539"/>
                  </a:moveTo>
                  <a:lnTo>
                    <a:pt x="217525" y="0"/>
                  </a:ln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lnTo>
                    <a:pt x="217525" y="435077"/>
                  </a:lnTo>
                  <a:lnTo>
                    <a:pt x="217525" y="435077"/>
                  </a:lnTo>
                  <a:lnTo>
                    <a:pt x="435064" y="217566"/>
                  </a:lnTo>
                  <a:lnTo>
                    <a:pt x="435064" y="217566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217525" y="27"/>
                  </a:lnTo>
                  <a:lnTo>
                    <a:pt x="217525" y="217539"/>
                  </a:lnTo>
                  <a:lnTo>
                    <a:pt x="217525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BA0E6300-2DC3-B353-2C49-24159515D682}"/>
                </a:ext>
              </a:extLst>
            </p:cNvPr>
            <p:cNvSpPr/>
            <p:nvPr/>
          </p:nvSpPr>
          <p:spPr>
            <a:xfrm>
              <a:off x="1705924" y="8930148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27 h 435077"/>
                <a:gd name="connsiteX5" fmla="*/ 435104 w 435104"/>
                <a:gd name="connsiteY5" fmla="*/ 217566 h 435077"/>
                <a:gd name="connsiteX6" fmla="*/ 217566 w 435104"/>
                <a:gd name="connsiteY6" fmla="*/ 27 h 435077"/>
                <a:gd name="connsiteX7" fmla="*/ 435104 w 435104"/>
                <a:gd name="connsiteY7" fmla="*/ 27 h 435077"/>
                <a:gd name="connsiteX8" fmla="*/ 217566 w 435104"/>
                <a:gd name="connsiteY8" fmla="*/ 435077 h 435077"/>
                <a:gd name="connsiteX9" fmla="*/ 435104 w 435104"/>
                <a:gd name="connsiteY9" fmla="*/ 217566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66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27"/>
                  </a:moveTo>
                  <a:lnTo>
                    <a:pt x="435104" y="217566"/>
                  </a:lnTo>
                  <a:lnTo>
                    <a:pt x="217566" y="27"/>
                  </a:lnTo>
                  <a:lnTo>
                    <a:pt x="435104" y="27"/>
                  </a:lnTo>
                  <a:close/>
                  <a:moveTo>
                    <a:pt x="217566" y="435077"/>
                  </a:moveTo>
                  <a:lnTo>
                    <a:pt x="435104" y="217566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66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8FBBBC25-C27A-E858-AD6B-8DC20F3D3A78}"/>
                </a:ext>
              </a:extLst>
            </p:cNvPr>
            <p:cNvSpPr/>
            <p:nvPr/>
          </p:nvSpPr>
          <p:spPr>
            <a:xfrm>
              <a:off x="2576106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2" y="63739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14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8FA25D4A-E4DC-804F-3338-3E384B74B552}"/>
                </a:ext>
              </a:extLst>
            </p:cNvPr>
            <p:cNvSpPr/>
            <p:nvPr/>
          </p:nvSpPr>
          <p:spPr>
            <a:xfrm>
              <a:off x="4316442" y="8930148"/>
              <a:ext cx="435050" cy="435104"/>
            </a:xfrm>
            <a:custGeom>
              <a:avLst/>
              <a:gdLst>
                <a:gd name="connsiteX0" fmla="*/ 0 w 435050"/>
                <a:gd name="connsiteY0" fmla="*/ 435077 h 435104"/>
                <a:gd name="connsiteX1" fmla="*/ 217512 w 435050"/>
                <a:gd name="connsiteY1" fmla="*/ 435077 h 435104"/>
                <a:gd name="connsiteX2" fmla="*/ 217512 w 435050"/>
                <a:gd name="connsiteY2" fmla="*/ 217566 h 435104"/>
                <a:gd name="connsiteX3" fmla="*/ 0 w 435050"/>
                <a:gd name="connsiteY3" fmla="*/ 435077 h 435104"/>
                <a:gd name="connsiteX4" fmla="*/ 217512 w 435050"/>
                <a:gd name="connsiteY4" fmla="*/ 0 h 435104"/>
                <a:gd name="connsiteX5" fmla="*/ 0 w 435050"/>
                <a:gd name="connsiteY5" fmla="*/ 0 h 435104"/>
                <a:gd name="connsiteX6" fmla="*/ 217512 w 435050"/>
                <a:gd name="connsiteY6" fmla="*/ 217539 h 435104"/>
                <a:gd name="connsiteX7" fmla="*/ 217512 w 435050"/>
                <a:gd name="connsiteY7" fmla="*/ 0 h 435104"/>
                <a:gd name="connsiteX8" fmla="*/ 435051 w 435050"/>
                <a:gd name="connsiteY8" fmla="*/ 435105 h 435104"/>
                <a:gd name="connsiteX9" fmla="*/ 217539 w 435050"/>
                <a:gd name="connsiteY9" fmla="*/ 435105 h 435104"/>
                <a:gd name="connsiteX10" fmla="*/ 435051 w 435050"/>
                <a:gd name="connsiteY10" fmla="*/ 217566 h 435104"/>
                <a:gd name="connsiteX11" fmla="*/ 435051 w 435050"/>
                <a:gd name="connsiteY11" fmla="*/ 435105 h 435104"/>
                <a:gd name="connsiteX12" fmla="*/ 435051 w 435050"/>
                <a:gd name="connsiteY12" fmla="*/ 27 h 435104"/>
                <a:gd name="connsiteX13" fmla="*/ 217539 w 435050"/>
                <a:gd name="connsiteY13" fmla="*/ 27 h 435104"/>
                <a:gd name="connsiteX14" fmla="*/ 435051 w 435050"/>
                <a:gd name="connsiteY14" fmla="*/ 217539 h 435104"/>
                <a:gd name="connsiteX15" fmla="*/ 435051 w 435050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51" y="435105"/>
                  </a:moveTo>
                  <a:lnTo>
                    <a:pt x="217539" y="435105"/>
                  </a:lnTo>
                  <a:lnTo>
                    <a:pt x="435051" y="217566"/>
                  </a:lnTo>
                  <a:lnTo>
                    <a:pt x="435051" y="435105"/>
                  </a:lnTo>
                  <a:close/>
                  <a:moveTo>
                    <a:pt x="435051" y="27"/>
                  </a:moveTo>
                  <a:lnTo>
                    <a:pt x="217539" y="27"/>
                  </a:lnTo>
                  <a:lnTo>
                    <a:pt x="435051" y="217539"/>
                  </a:lnTo>
                  <a:lnTo>
                    <a:pt x="435051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DBD8EDC-27C2-65D4-ADE7-0EB9055E12E1}"/>
                </a:ext>
              </a:extLst>
            </p:cNvPr>
            <p:cNvSpPr/>
            <p:nvPr/>
          </p:nvSpPr>
          <p:spPr>
            <a:xfrm>
              <a:off x="3446261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B5A81AF-A103-F91C-F3D3-B9694A5C96DE}"/>
                </a:ext>
              </a:extLst>
            </p:cNvPr>
            <p:cNvSpPr/>
            <p:nvPr/>
          </p:nvSpPr>
          <p:spPr>
            <a:xfrm>
              <a:off x="5186597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37B8438D-929F-4CE6-5DA9-EF833EFB92D4}"/>
                </a:ext>
              </a:extLst>
            </p:cNvPr>
            <p:cNvSpPr/>
            <p:nvPr/>
          </p:nvSpPr>
          <p:spPr>
            <a:xfrm>
              <a:off x="6056752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6B467AC-FE42-9B38-BC4F-D4CD3399C1FB}"/>
                </a:ext>
              </a:extLst>
            </p:cNvPr>
            <p:cNvSpPr/>
            <p:nvPr/>
          </p:nvSpPr>
          <p:spPr>
            <a:xfrm>
              <a:off x="7797089" y="8930148"/>
              <a:ext cx="435050" cy="435104"/>
            </a:xfrm>
            <a:custGeom>
              <a:avLst/>
              <a:gdLst>
                <a:gd name="connsiteX0" fmla="*/ 0 w 435050"/>
                <a:gd name="connsiteY0" fmla="*/ 435077 h 435104"/>
                <a:gd name="connsiteX1" fmla="*/ 217511 w 435050"/>
                <a:gd name="connsiteY1" fmla="*/ 435077 h 435104"/>
                <a:gd name="connsiteX2" fmla="*/ 217511 w 435050"/>
                <a:gd name="connsiteY2" fmla="*/ 217566 h 435104"/>
                <a:gd name="connsiteX3" fmla="*/ 0 w 435050"/>
                <a:gd name="connsiteY3" fmla="*/ 435077 h 435104"/>
                <a:gd name="connsiteX4" fmla="*/ 217511 w 435050"/>
                <a:gd name="connsiteY4" fmla="*/ 0 h 435104"/>
                <a:gd name="connsiteX5" fmla="*/ 0 w 435050"/>
                <a:gd name="connsiteY5" fmla="*/ 0 h 435104"/>
                <a:gd name="connsiteX6" fmla="*/ 217511 w 435050"/>
                <a:gd name="connsiteY6" fmla="*/ 217539 h 435104"/>
                <a:gd name="connsiteX7" fmla="*/ 217511 w 435050"/>
                <a:gd name="connsiteY7" fmla="*/ 0 h 435104"/>
                <a:gd name="connsiteX8" fmla="*/ 435050 w 435050"/>
                <a:gd name="connsiteY8" fmla="*/ 435105 h 435104"/>
                <a:gd name="connsiteX9" fmla="*/ 217539 w 435050"/>
                <a:gd name="connsiteY9" fmla="*/ 435105 h 435104"/>
                <a:gd name="connsiteX10" fmla="*/ 435050 w 435050"/>
                <a:gd name="connsiteY10" fmla="*/ 217566 h 435104"/>
                <a:gd name="connsiteX11" fmla="*/ 435050 w 435050"/>
                <a:gd name="connsiteY11" fmla="*/ 435105 h 435104"/>
                <a:gd name="connsiteX12" fmla="*/ 435050 w 435050"/>
                <a:gd name="connsiteY12" fmla="*/ 27 h 435104"/>
                <a:gd name="connsiteX13" fmla="*/ 217539 w 435050"/>
                <a:gd name="connsiteY13" fmla="*/ 27 h 435104"/>
                <a:gd name="connsiteX14" fmla="*/ 435050 w 435050"/>
                <a:gd name="connsiteY14" fmla="*/ 217539 h 435104"/>
                <a:gd name="connsiteX15" fmla="*/ 435050 w 435050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104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50" y="435105"/>
                  </a:moveTo>
                  <a:lnTo>
                    <a:pt x="217539" y="435105"/>
                  </a:lnTo>
                  <a:lnTo>
                    <a:pt x="435050" y="217566"/>
                  </a:lnTo>
                  <a:lnTo>
                    <a:pt x="435050" y="435105"/>
                  </a:lnTo>
                  <a:close/>
                  <a:moveTo>
                    <a:pt x="435050" y="27"/>
                  </a:moveTo>
                  <a:lnTo>
                    <a:pt x="217539" y="27"/>
                  </a:lnTo>
                  <a:lnTo>
                    <a:pt x="435050" y="217539"/>
                  </a:lnTo>
                  <a:lnTo>
                    <a:pt x="435050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C352369-A364-D06D-15CA-20A7864AE99C}"/>
                </a:ext>
              </a:extLst>
            </p:cNvPr>
            <p:cNvSpPr/>
            <p:nvPr/>
          </p:nvSpPr>
          <p:spPr>
            <a:xfrm>
              <a:off x="6926907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F086EBE-EB8D-911E-DA3E-2775A69925D3}"/>
                </a:ext>
              </a:extLst>
            </p:cNvPr>
            <p:cNvSpPr/>
            <p:nvPr/>
          </p:nvSpPr>
          <p:spPr>
            <a:xfrm>
              <a:off x="8667217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EB91365-6DD4-F0EF-40F6-087F62B4E171}"/>
                </a:ext>
              </a:extLst>
            </p:cNvPr>
            <p:cNvSpPr/>
            <p:nvPr/>
          </p:nvSpPr>
          <p:spPr>
            <a:xfrm>
              <a:off x="9537399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77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22" y="217593"/>
                    <a:pt x="330604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1" y="281277"/>
                  </a:cubicBezTo>
                  <a:cubicBezTo>
                    <a:pt x="104473" y="240516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1" y="63739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4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DE8A812A-B9F6-2EF3-6790-313ED149B48B}"/>
                </a:ext>
              </a:extLst>
            </p:cNvPr>
            <p:cNvSpPr/>
            <p:nvPr/>
          </p:nvSpPr>
          <p:spPr>
            <a:xfrm>
              <a:off x="1127770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20EA3EB-77D1-48E3-3D3A-89349E67EBBA}"/>
                </a:ext>
              </a:extLst>
            </p:cNvPr>
            <p:cNvSpPr/>
            <p:nvPr/>
          </p:nvSpPr>
          <p:spPr>
            <a:xfrm>
              <a:off x="1040755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66 h 435077"/>
                <a:gd name="connsiteX9" fmla="*/ 435050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66"/>
                  </a:lnTo>
                  <a:lnTo>
                    <a:pt x="435050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0F38D06-EC16-F8E5-8511-544051A80DC9}"/>
                </a:ext>
              </a:extLst>
            </p:cNvPr>
            <p:cNvSpPr/>
            <p:nvPr/>
          </p:nvSpPr>
          <p:spPr>
            <a:xfrm>
              <a:off x="12147864" y="8930148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27 h 435077"/>
                <a:gd name="connsiteX5" fmla="*/ 435104 w 435103"/>
                <a:gd name="connsiteY5" fmla="*/ 217566 h 435077"/>
                <a:gd name="connsiteX6" fmla="*/ 217565 w 435103"/>
                <a:gd name="connsiteY6" fmla="*/ 27 h 435077"/>
                <a:gd name="connsiteX7" fmla="*/ 435104 w 435103"/>
                <a:gd name="connsiteY7" fmla="*/ 27 h 435077"/>
                <a:gd name="connsiteX8" fmla="*/ 217565 w 435103"/>
                <a:gd name="connsiteY8" fmla="*/ 435077 h 435077"/>
                <a:gd name="connsiteX9" fmla="*/ 435104 w 435103"/>
                <a:gd name="connsiteY9" fmla="*/ 217566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66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27"/>
                  </a:moveTo>
                  <a:lnTo>
                    <a:pt x="435104" y="217566"/>
                  </a:lnTo>
                  <a:lnTo>
                    <a:pt x="217565" y="27"/>
                  </a:lnTo>
                  <a:lnTo>
                    <a:pt x="435104" y="27"/>
                  </a:lnTo>
                  <a:close/>
                  <a:moveTo>
                    <a:pt x="217565" y="435077"/>
                  </a:moveTo>
                  <a:lnTo>
                    <a:pt x="435104" y="217566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66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C7B7F383-EEFB-4F25-ECDD-19E09B2C4066}"/>
                </a:ext>
              </a:extLst>
            </p:cNvPr>
            <p:cNvSpPr/>
            <p:nvPr/>
          </p:nvSpPr>
          <p:spPr>
            <a:xfrm>
              <a:off x="13018045" y="893014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C580173D-F36C-0D33-2AD2-524608CD0898}"/>
                </a:ext>
              </a:extLst>
            </p:cNvPr>
            <p:cNvSpPr/>
            <p:nvPr/>
          </p:nvSpPr>
          <p:spPr>
            <a:xfrm>
              <a:off x="14758382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361A2EED-789E-CC64-15E2-C0580730EA41}"/>
                </a:ext>
              </a:extLst>
            </p:cNvPr>
            <p:cNvSpPr/>
            <p:nvPr/>
          </p:nvSpPr>
          <p:spPr>
            <a:xfrm>
              <a:off x="1388817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35762759-8D4F-FBA0-5D06-11DF9A54191A}"/>
                </a:ext>
              </a:extLst>
            </p:cNvPr>
            <p:cNvSpPr/>
            <p:nvPr/>
          </p:nvSpPr>
          <p:spPr>
            <a:xfrm>
              <a:off x="15628536" y="8930148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84A2227-48C2-2332-DD1E-E0C2CE0DE50D}"/>
                </a:ext>
              </a:extLst>
            </p:cNvPr>
            <p:cNvSpPr/>
            <p:nvPr/>
          </p:nvSpPr>
          <p:spPr>
            <a:xfrm>
              <a:off x="16498719" y="893014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9BB89B9-F9B9-0977-EA94-C8A64732EE90}"/>
                </a:ext>
              </a:extLst>
            </p:cNvPr>
            <p:cNvSpPr/>
            <p:nvPr/>
          </p:nvSpPr>
          <p:spPr>
            <a:xfrm>
              <a:off x="1823902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7710AE2-8F05-6249-F7A1-0D55C40D7E64}"/>
                </a:ext>
              </a:extLst>
            </p:cNvPr>
            <p:cNvSpPr/>
            <p:nvPr/>
          </p:nvSpPr>
          <p:spPr>
            <a:xfrm>
              <a:off x="1736887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B4EBEFF-C2EF-A155-3FA0-334454A7939E}"/>
                </a:ext>
              </a:extLst>
            </p:cNvPr>
            <p:cNvSpPr/>
            <p:nvPr/>
          </p:nvSpPr>
          <p:spPr>
            <a:xfrm>
              <a:off x="19109210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27 h 435077"/>
                <a:gd name="connsiteX5" fmla="*/ 435077 w 435077"/>
                <a:gd name="connsiteY5" fmla="*/ 217566 h 435077"/>
                <a:gd name="connsiteX6" fmla="*/ 217539 w 435077"/>
                <a:gd name="connsiteY6" fmla="*/ 27 h 435077"/>
                <a:gd name="connsiteX7" fmla="*/ 435077 w 435077"/>
                <a:gd name="connsiteY7" fmla="*/ 27 h 435077"/>
                <a:gd name="connsiteX8" fmla="*/ 217539 w 435077"/>
                <a:gd name="connsiteY8" fmla="*/ 435077 h 435077"/>
                <a:gd name="connsiteX9" fmla="*/ 435077 w 435077"/>
                <a:gd name="connsiteY9" fmla="*/ 217566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66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27"/>
                  </a:moveTo>
                  <a:lnTo>
                    <a:pt x="435077" y="217566"/>
                  </a:lnTo>
                  <a:lnTo>
                    <a:pt x="217539" y="27"/>
                  </a:lnTo>
                  <a:lnTo>
                    <a:pt x="435077" y="27"/>
                  </a:lnTo>
                  <a:close/>
                  <a:moveTo>
                    <a:pt x="217539" y="435077"/>
                  </a:moveTo>
                  <a:lnTo>
                    <a:pt x="435077" y="217566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66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3EAC384-F257-435F-FCAB-1A2CA7F9E58E}"/>
                </a:ext>
              </a:extLst>
            </p:cNvPr>
            <p:cNvSpPr/>
            <p:nvPr/>
          </p:nvSpPr>
          <p:spPr>
            <a:xfrm>
              <a:off x="19979365" y="893014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2D91FED1-12FF-DA33-FABD-FEDA4314764D}"/>
                </a:ext>
              </a:extLst>
            </p:cNvPr>
            <p:cNvSpPr/>
            <p:nvPr/>
          </p:nvSpPr>
          <p:spPr>
            <a:xfrm>
              <a:off x="21719702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12 w 435077"/>
                <a:gd name="connsiteY4" fmla="*/ 0 h 435104"/>
                <a:gd name="connsiteX5" fmla="*/ 0 w 435077"/>
                <a:gd name="connsiteY5" fmla="*/ 0 h 435104"/>
                <a:gd name="connsiteX6" fmla="*/ 217512 w 435077"/>
                <a:gd name="connsiteY6" fmla="*/ 217539 h 435104"/>
                <a:gd name="connsiteX7" fmla="*/ 217512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D2AE294-4187-F62D-0B41-84FFF9F03D45}"/>
                </a:ext>
              </a:extLst>
            </p:cNvPr>
            <p:cNvSpPr/>
            <p:nvPr/>
          </p:nvSpPr>
          <p:spPr>
            <a:xfrm>
              <a:off x="20849520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B3B8B64-0685-D965-CF01-0EF038C4BD36}"/>
                </a:ext>
              </a:extLst>
            </p:cNvPr>
            <p:cNvSpPr/>
            <p:nvPr/>
          </p:nvSpPr>
          <p:spPr>
            <a:xfrm>
              <a:off x="22589856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27 h 435077"/>
                <a:gd name="connsiteX5" fmla="*/ 435077 w 435077"/>
                <a:gd name="connsiteY5" fmla="*/ 217566 h 435077"/>
                <a:gd name="connsiteX6" fmla="*/ 217539 w 435077"/>
                <a:gd name="connsiteY6" fmla="*/ 27 h 435077"/>
                <a:gd name="connsiteX7" fmla="*/ 435077 w 435077"/>
                <a:gd name="connsiteY7" fmla="*/ 27 h 435077"/>
                <a:gd name="connsiteX8" fmla="*/ 217539 w 435077"/>
                <a:gd name="connsiteY8" fmla="*/ 435077 h 435077"/>
                <a:gd name="connsiteX9" fmla="*/ 435077 w 435077"/>
                <a:gd name="connsiteY9" fmla="*/ 217566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66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27"/>
                  </a:moveTo>
                  <a:lnTo>
                    <a:pt x="435077" y="217566"/>
                  </a:lnTo>
                  <a:lnTo>
                    <a:pt x="217539" y="27"/>
                  </a:lnTo>
                  <a:lnTo>
                    <a:pt x="435077" y="27"/>
                  </a:lnTo>
                  <a:close/>
                  <a:moveTo>
                    <a:pt x="217539" y="435077"/>
                  </a:moveTo>
                  <a:lnTo>
                    <a:pt x="435077" y="217566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66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20E46D97-D62F-022A-B796-DD19C413643F}"/>
                </a:ext>
              </a:extLst>
            </p:cNvPr>
            <p:cNvSpPr/>
            <p:nvPr/>
          </p:nvSpPr>
          <p:spPr>
            <a:xfrm>
              <a:off x="23460039" y="893014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39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48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5" y="240516"/>
                    <a:pt x="371339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895" y="322066"/>
                    <a:pt x="63712" y="281277"/>
                  </a:cubicBezTo>
                  <a:cubicBezTo>
                    <a:pt x="104472" y="240516"/>
                    <a:pt x="159727" y="217593"/>
                    <a:pt x="217348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D5C02AE7-8E5E-A9DC-B41E-22B6994801FB}"/>
                </a:ext>
              </a:extLst>
            </p:cNvPr>
            <p:cNvSpPr/>
            <p:nvPr/>
          </p:nvSpPr>
          <p:spPr>
            <a:xfrm>
              <a:off x="2433019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40825C1-67E6-6463-AB80-FEB65EFF8217}"/>
                </a:ext>
              </a:extLst>
            </p:cNvPr>
            <p:cNvSpPr/>
            <p:nvPr/>
          </p:nvSpPr>
          <p:spPr>
            <a:xfrm>
              <a:off x="83576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BA0D9F7-6433-F6A8-1883-B0F6FFFCE6AF}"/>
                </a:ext>
              </a:extLst>
            </p:cNvPr>
            <p:cNvSpPr/>
            <p:nvPr/>
          </p:nvSpPr>
          <p:spPr>
            <a:xfrm>
              <a:off x="-34398" y="9800303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217566 h 435077"/>
                <a:gd name="connsiteX2" fmla="*/ 435064 w 435063"/>
                <a:gd name="connsiteY2" fmla="*/ 27 h 435077"/>
                <a:gd name="connsiteX3" fmla="*/ 217552 w 435063"/>
                <a:gd name="connsiteY3" fmla="*/ 27 h 435077"/>
                <a:gd name="connsiteX4" fmla="*/ 435064 w 435063"/>
                <a:gd name="connsiteY4" fmla="*/ 217566 h 435077"/>
                <a:gd name="connsiteX5" fmla="*/ 217552 w 435063"/>
                <a:gd name="connsiteY5" fmla="*/ 435077 h 435077"/>
                <a:gd name="connsiteX6" fmla="*/ 435064 w 435063"/>
                <a:gd name="connsiteY6" fmla="*/ 435077 h 435077"/>
                <a:gd name="connsiteX7" fmla="*/ 0 w 435063"/>
                <a:gd name="connsiteY7" fmla="*/ 217539 h 435077"/>
                <a:gd name="connsiteX8" fmla="*/ 0 w 435063"/>
                <a:gd name="connsiteY8" fmla="*/ 0 h 435077"/>
                <a:gd name="connsiteX9" fmla="*/ 217525 w 435063"/>
                <a:gd name="connsiteY9" fmla="*/ 217539 h 435077"/>
                <a:gd name="connsiteX10" fmla="*/ 0 w 435063"/>
                <a:gd name="connsiteY10" fmla="*/ 217539 h 435077"/>
                <a:gd name="connsiteX11" fmla="*/ 0 w 435063"/>
                <a:gd name="connsiteY11" fmla="*/ 435077 h 435077"/>
                <a:gd name="connsiteX12" fmla="*/ 0 w 435063"/>
                <a:gd name="connsiteY12" fmla="*/ 217566 h 435077"/>
                <a:gd name="connsiteX13" fmla="*/ 217525 w 435063"/>
                <a:gd name="connsiteY13" fmla="*/ 217566 h 435077"/>
                <a:gd name="connsiteX14" fmla="*/ 0 w 43506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217566"/>
                  </a:lnTo>
                  <a:lnTo>
                    <a:pt x="435064" y="27"/>
                  </a:lnTo>
                  <a:lnTo>
                    <a:pt x="217552" y="27"/>
                  </a:lnTo>
                  <a:lnTo>
                    <a:pt x="435064" y="217566"/>
                  </a:lnTo>
                  <a:lnTo>
                    <a:pt x="217552" y="435077"/>
                  </a:lnTo>
                  <a:lnTo>
                    <a:pt x="43506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25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AD99F76-4ADE-FBF6-7FE9-E8B73150E472}"/>
                </a:ext>
              </a:extLst>
            </p:cNvPr>
            <p:cNvSpPr/>
            <p:nvPr/>
          </p:nvSpPr>
          <p:spPr>
            <a:xfrm>
              <a:off x="1705924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2BB8A862-79AF-D05C-E8A8-DA97F547D8B5}"/>
                </a:ext>
              </a:extLst>
            </p:cNvPr>
            <p:cNvSpPr/>
            <p:nvPr/>
          </p:nvSpPr>
          <p:spPr>
            <a:xfrm>
              <a:off x="2576106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50" y="194642"/>
                    <a:pt x="275214" y="217539"/>
                    <a:pt x="217539" y="217539"/>
                  </a:cubicBezTo>
                  <a:cubicBezTo>
                    <a:pt x="159837" y="217539"/>
                    <a:pt x="104500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7" y="217539"/>
                    <a:pt x="104500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49F71BFD-ED98-8D0C-61C7-AEBDF2A6512C}"/>
                </a:ext>
              </a:extLst>
            </p:cNvPr>
            <p:cNvSpPr/>
            <p:nvPr/>
          </p:nvSpPr>
          <p:spPr>
            <a:xfrm>
              <a:off x="4316416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5 w 435077"/>
                <a:gd name="connsiteY4" fmla="*/ 435077 h 435077"/>
                <a:gd name="connsiteX5" fmla="*/ 217565 w 435077"/>
                <a:gd name="connsiteY5" fmla="*/ 0 h 435077"/>
                <a:gd name="connsiteX6" fmla="*/ 435077 w 435077"/>
                <a:gd name="connsiteY6" fmla="*/ 217566 h 435077"/>
                <a:gd name="connsiteX7" fmla="*/ 217565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66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593C3CB0-53F6-D500-59D2-F57CDE84C81B}"/>
                </a:ext>
              </a:extLst>
            </p:cNvPr>
            <p:cNvSpPr/>
            <p:nvPr/>
          </p:nvSpPr>
          <p:spPr>
            <a:xfrm>
              <a:off x="3446261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3108F50-294F-1172-8519-17373858606F}"/>
                </a:ext>
              </a:extLst>
            </p:cNvPr>
            <p:cNvSpPr/>
            <p:nvPr/>
          </p:nvSpPr>
          <p:spPr>
            <a:xfrm>
              <a:off x="5186597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4676F4F-A29D-E79B-1442-1911A26CFFE4}"/>
                </a:ext>
              </a:extLst>
            </p:cNvPr>
            <p:cNvSpPr/>
            <p:nvPr/>
          </p:nvSpPr>
          <p:spPr>
            <a:xfrm>
              <a:off x="6056752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4D921E0-833D-1265-A12D-711606AD331B}"/>
                </a:ext>
              </a:extLst>
            </p:cNvPr>
            <p:cNvSpPr/>
            <p:nvPr/>
          </p:nvSpPr>
          <p:spPr>
            <a:xfrm>
              <a:off x="779706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6 w 435077"/>
                <a:gd name="connsiteY4" fmla="*/ 435077 h 435077"/>
                <a:gd name="connsiteX5" fmla="*/ 217566 w 435077"/>
                <a:gd name="connsiteY5" fmla="*/ 0 h 435077"/>
                <a:gd name="connsiteX6" fmla="*/ 435077 w 435077"/>
                <a:gd name="connsiteY6" fmla="*/ 217566 h 435077"/>
                <a:gd name="connsiteX7" fmla="*/ 217566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6" y="435077"/>
                  </a:moveTo>
                  <a:lnTo>
                    <a:pt x="217566" y="0"/>
                  </a:lnTo>
                  <a:lnTo>
                    <a:pt x="435077" y="217566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3AF960DC-545F-377F-FFFC-825D2E6928B4}"/>
                </a:ext>
              </a:extLst>
            </p:cNvPr>
            <p:cNvSpPr/>
            <p:nvPr/>
          </p:nvSpPr>
          <p:spPr>
            <a:xfrm>
              <a:off x="6926907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B8AD5AE0-4294-8AFA-5432-DFA892344433}"/>
                </a:ext>
              </a:extLst>
            </p:cNvPr>
            <p:cNvSpPr/>
            <p:nvPr/>
          </p:nvSpPr>
          <p:spPr>
            <a:xfrm>
              <a:off x="8667244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1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0F2EAF3C-FBBD-7A67-B7D9-ACE9B45D29B0}"/>
                </a:ext>
              </a:extLst>
            </p:cNvPr>
            <p:cNvSpPr/>
            <p:nvPr/>
          </p:nvSpPr>
          <p:spPr>
            <a:xfrm>
              <a:off x="9537399" y="980030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1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14" y="217539"/>
                    <a:pt x="217539" y="217539"/>
                  </a:cubicBezTo>
                  <a:cubicBezTo>
                    <a:pt x="159836" y="217539"/>
                    <a:pt x="104500" y="194642"/>
                    <a:pt x="63711" y="153827"/>
                  </a:cubicBezTo>
                  <a:close/>
                  <a:moveTo>
                    <a:pt x="63711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6" y="217539"/>
                    <a:pt x="104500" y="240462"/>
                    <a:pt x="63711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1BD2BB58-C188-7393-6005-EC2B9691EB09}"/>
                </a:ext>
              </a:extLst>
            </p:cNvPr>
            <p:cNvSpPr/>
            <p:nvPr/>
          </p:nvSpPr>
          <p:spPr>
            <a:xfrm>
              <a:off x="1127770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9BE60CBA-518F-81B1-6494-6FF198629A08}"/>
                </a:ext>
              </a:extLst>
            </p:cNvPr>
            <p:cNvSpPr/>
            <p:nvPr/>
          </p:nvSpPr>
          <p:spPr>
            <a:xfrm>
              <a:off x="1040755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1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58660536-6428-55D0-E325-34768CBD75A4}"/>
                </a:ext>
              </a:extLst>
            </p:cNvPr>
            <p:cNvSpPr/>
            <p:nvPr/>
          </p:nvSpPr>
          <p:spPr>
            <a:xfrm>
              <a:off x="12147891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EE44A181-8FB7-D7B9-1D19-812372D89DD0}"/>
                </a:ext>
              </a:extLst>
            </p:cNvPr>
            <p:cNvSpPr/>
            <p:nvPr/>
          </p:nvSpPr>
          <p:spPr>
            <a:xfrm>
              <a:off x="13018045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030963F9-17B7-1133-7343-2200B5AB82ED}"/>
                </a:ext>
              </a:extLst>
            </p:cNvPr>
            <p:cNvSpPr/>
            <p:nvPr/>
          </p:nvSpPr>
          <p:spPr>
            <a:xfrm>
              <a:off x="1475838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C04A0E7B-99AB-8B1C-AF76-6A6A7F903860}"/>
                </a:ext>
              </a:extLst>
            </p:cNvPr>
            <p:cNvSpPr/>
            <p:nvPr/>
          </p:nvSpPr>
          <p:spPr>
            <a:xfrm>
              <a:off x="1388820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5347F872-F60F-E8B9-BF9E-D9353366D333}"/>
                </a:ext>
              </a:extLst>
            </p:cNvPr>
            <p:cNvSpPr/>
            <p:nvPr/>
          </p:nvSpPr>
          <p:spPr>
            <a:xfrm>
              <a:off x="15628565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5584ED50-BED0-1C6A-9F7B-E297781A6133}"/>
                </a:ext>
              </a:extLst>
            </p:cNvPr>
            <p:cNvSpPr/>
            <p:nvPr/>
          </p:nvSpPr>
          <p:spPr>
            <a:xfrm>
              <a:off x="16498719" y="980030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4087F72A-80B9-1245-68D0-491194A8074A}"/>
                </a:ext>
              </a:extLst>
            </p:cNvPr>
            <p:cNvSpPr/>
            <p:nvPr/>
          </p:nvSpPr>
          <p:spPr>
            <a:xfrm>
              <a:off x="1823902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9321B40A-C5EB-FDE2-8343-D445067C33AE}"/>
                </a:ext>
              </a:extLst>
            </p:cNvPr>
            <p:cNvSpPr/>
            <p:nvPr/>
          </p:nvSpPr>
          <p:spPr>
            <a:xfrm>
              <a:off x="1736887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A135DC37-A601-1B3F-8E75-00FC0CCB8FDD}"/>
                </a:ext>
              </a:extLst>
            </p:cNvPr>
            <p:cNvSpPr/>
            <p:nvPr/>
          </p:nvSpPr>
          <p:spPr>
            <a:xfrm>
              <a:off x="1910921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E50A0CB8-4760-E751-FA10-5E9E00BC58C6}"/>
                </a:ext>
              </a:extLst>
            </p:cNvPr>
            <p:cNvSpPr/>
            <p:nvPr/>
          </p:nvSpPr>
          <p:spPr>
            <a:xfrm>
              <a:off x="19979365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A0DC31C-E80B-1C12-1657-A1E02C59219C}"/>
                </a:ext>
              </a:extLst>
            </p:cNvPr>
            <p:cNvSpPr/>
            <p:nvPr/>
          </p:nvSpPr>
          <p:spPr>
            <a:xfrm>
              <a:off x="2171970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3C27C920-FCCA-BF92-46BF-FDBAEC6F6DF2}"/>
                </a:ext>
              </a:extLst>
            </p:cNvPr>
            <p:cNvSpPr/>
            <p:nvPr/>
          </p:nvSpPr>
          <p:spPr>
            <a:xfrm>
              <a:off x="2084952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C73EF426-8571-AEAE-F4F5-6102AA4B6FA2}"/>
                </a:ext>
              </a:extLst>
            </p:cNvPr>
            <p:cNvSpPr/>
            <p:nvPr/>
          </p:nvSpPr>
          <p:spPr>
            <a:xfrm>
              <a:off x="22589856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C4BEA6BF-B7EB-3FC9-7F3E-F9EE243E16B6}"/>
                </a:ext>
              </a:extLst>
            </p:cNvPr>
            <p:cNvSpPr/>
            <p:nvPr/>
          </p:nvSpPr>
          <p:spPr>
            <a:xfrm>
              <a:off x="23460039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F32324A6-9039-BA56-3502-7C747257D54E}"/>
                </a:ext>
              </a:extLst>
            </p:cNvPr>
            <p:cNvSpPr/>
            <p:nvPr/>
          </p:nvSpPr>
          <p:spPr>
            <a:xfrm>
              <a:off x="2433019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70BFB394-5AB7-6702-2236-C97A168FFAB1}"/>
                </a:ext>
              </a:extLst>
            </p:cNvPr>
            <p:cNvSpPr/>
            <p:nvPr/>
          </p:nvSpPr>
          <p:spPr>
            <a:xfrm>
              <a:off x="835742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B034BCB1-386B-A2BA-1D28-6354FCC420EB}"/>
                </a:ext>
              </a:extLst>
            </p:cNvPr>
            <p:cNvSpPr/>
            <p:nvPr/>
          </p:nvSpPr>
          <p:spPr>
            <a:xfrm>
              <a:off x="-34407" y="10670458"/>
              <a:ext cx="435072" cy="435077"/>
            </a:xfrm>
            <a:custGeom>
              <a:avLst/>
              <a:gdLst>
                <a:gd name="connsiteX0" fmla="*/ 371360 w 435072"/>
                <a:gd name="connsiteY0" fmla="*/ 63739 h 435077"/>
                <a:gd name="connsiteX1" fmla="*/ 435072 w 435072"/>
                <a:gd name="connsiteY1" fmla="*/ 217539 h 435077"/>
                <a:gd name="connsiteX2" fmla="*/ 217724 w 435072"/>
                <a:gd name="connsiteY2" fmla="*/ 217539 h 435077"/>
                <a:gd name="connsiteX3" fmla="*/ 371360 w 435072"/>
                <a:gd name="connsiteY3" fmla="*/ 281277 h 435077"/>
                <a:gd name="connsiteX4" fmla="*/ 435072 w 435072"/>
                <a:gd name="connsiteY4" fmla="*/ 435077 h 435077"/>
                <a:gd name="connsiteX5" fmla="*/ 217533 w 435072"/>
                <a:gd name="connsiteY5" fmla="*/ 435077 h 435077"/>
                <a:gd name="connsiteX6" fmla="*/ 5 w 435072"/>
                <a:gd name="connsiteY6" fmla="*/ 435077 h 435077"/>
                <a:gd name="connsiteX7" fmla="*/ 63720 w 435072"/>
                <a:gd name="connsiteY7" fmla="*/ 281277 h 435077"/>
                <a:gd name="connsiteX8" fmla="*/ 217370 w 435072"/>
                <a:gd name="connsiteY8" fmla="*/ 217539 h 435077"/>
                <a:gd name="connsiteX9" fmla="*/ 0 w 435072"/>
                <a:gd name="connsiteY9" fmla="*/ 217539 h 435077"/>
                <a:gd name="connsiteX10" fmla="*/ 63717 w 435072"/>
                <a:gd name="connsiteY10" fmla="*/ 63739 h 435077"/>
                <a:gd name="connsiteX11" fmla="*/ 217533 w 435072"/>
                <a:gd name="connsiteY11" fmla="*/ 0 h 435077"/>
                <a:gd name="connsiteX12" fmla="*/ 371360 w 435072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2" h="435077">
                  <a:moveTo>
                    <a:pt x="371360" y="63739"/>
                  </a:moveTo>
                  <a:cubicBezTo>
                    <a:pt x="412149" y="104527"/>
                    <a:pt x="435072" y="159864"/>
                    <a:pt x="435072" y="217539"/>
                  </a:cubicBezTo>
                  <a:lnTo>
                    <a:pt x="217724" y="217539"/>
                  </a:lnTo>
                  <a:cubicBezTo>
                    <a:pt x="275344" y="217593"/>
                    <a:pt x="330599" y="240516"/>
                    <a:pt x="371360" y="281277"/>
                  </a:cubicBezTo>
                  <a:cubicBezTo>
                    <a:pt x="412176" y="322066"/>
                    <a:pt x="435072" y="377402"/>
                    <a:pt x="435072" y="435077"/>
                  </a:cubicBezTo>
                  <a:lnTo>
                    <a:pt x="217533" y="435077"/>
                  </a:lnTo>
                  <a:lnTo>
                    <a:pt x="5" y="435077"/>
                  </a:lnTo>
                  <a:cubicBezTo>
                    <a:pt x="5" y="377402"/>
                    <a:pt x="22923" y="322066"/>
                    <a:pt x="63720" y="281277"/>
                  </a:cubicBezTo>
                  <a:cubicBezTo>
                    <a:pt x="104476" y="240516"/>
                    <a:pt x="159750" y="217593"/>
                    <a:pt x="217370" y="217539"/>
                  </a:cubicBezTo>
                  <a:lnTo>
                    <a:pt x="0" y="217539"/>
                  </a:lnTo>
                  <a:cubicBezTo>
                    <a:pt x="0" y="159864"/>
                    <a:pt x="22921" y="104527"/>
                    <a:pt x="63717" y="63739"/>
                  </a:cubicBezTo>
                  <a:cubicBezTo>
                    <a:pt x="104514" y="22923"/>
                    <a:pt x="159858" y="0"/>
                    <a:pt x="217533" y="0"/>
                  </a:cubicBezTo>
                  <a:cubicBezTo>
                    <a:pt x="275236" y="0"/>
                    <a:pt x="330572" y="22923"/>
                    <a:pt x="371360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4D8FD069-92D8-39E4-3DC7-D4258C053DAE}"/>
                </a:ext>
              </a:extLst>
            </p:cNvPr>
            <p:cNvSpPr/>
            <p:nvPr/>
          </p:nvSpPr>
          <p:spPr>
            <a:xfrm>
              <a:off x="170592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827CF896-C0CE-0853-886D-F8B905F9CECD}"/>
                </a:ext>
              </a:extLst>
            </p:cNvPr>
            <p:cNvSpPr/>
            <p:nvPr/>
          </p:nvSpPr>
          <p:spPr>
            <a:xfrm>
              <a:off x="2576079" y="10670458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0 h 435077"/>
                <a:gd name="connsiteX5" fmla="*/ 435104 w 435104"/>
                <a:gd name="connsiteY5" fmla="*/ 217539 h 435077"/>
                <a:gd name="connsiteX6" fmla="*/ 217566 w 435104"/>
                <a:gd name="connsiteY6" fmla="*/ 0 h 435077"/>
                <a:gd name="connsiteX7" fmla="*/ 435104 w 435104"/>
                <a:gd name="connsiteY7" fmla="*/ 0 h 435077"/>
                <a:gd name="connsiteX8" fmla="*/ 217566 w 435104"/>
                <a:gd name="connsiteY8" fmla="*/ 435077 h 435077"/>
                <a:gd name="connsiteX9" fmla="*/ 435104 w 435104"/>
                <a:gd name="connsiteY9" fmla="*/ 217539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39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6" y="0"/>
                  </a:lnTo>
                  <a:lnTo>
                    <a:pt x="435104" y="0"/>
                  </a:lnTo>
                  <a:close/>
                  <a:moveTo>
                    <a:pt x="217566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51ED0B3C-09F4-E896-4E67-A8899521D2AB}"/>
                </a:ext>
              </a:extLst>
            </p:cNvPr>
            <p:cNvSpPr/>
            <p:nvPr/>
          </p:nvSpPr>
          <p:spPr>
            <a:xfrm>
              <a:off x="4316416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50EF2D02-0FCF-824D-55F2-062690E2295E}"/>
                </a:ext>
              </a:extLst>
            </p:cNvPr>
            <p:cNvSpPr/>
            <p:nvPr/>
          </p:nvSpPr>
          <p:spPr>
            <a:xfrm>
              <a:off x="3446261" y="1067045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2" y="63739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41" y="0"/>
                    <a:pt x="330577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6293BA9C-B61F-E403-1D17-8873A39E0AFC}"/>
                </a:ext>
              </a:extLst>
            </p:cNvPr>
            <p:cNvSpPr/>
            <p:nvPr/>
          </p:nvSpPr>
          <p:spPr>
            <a:xfrm>
              <a:off x="5186597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A54C1E27-6881-46CF-E7C8-03E26F09E03B}"/>
                </a:ext>
              </a:extLst>
            </p:cNvPr>
            <p:cNvSpPr/>
            <p:nvPr/>
          </p:nvSpPr>
          <p:spPr>
            <a:xfrm>
              <a:off x="6056752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FDC0972F-E229-5A4A-CBE3-A81A3D324632}"/>
                </a:ext>
              </a:extLst>
            </p:cNvPr>
            <p:cNvSpPr/>
            <p:nvPr/>
          </p:nvSpPr>
          <p:spPr>
            <a:xfrm>
              <a:off x="7797062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B94F97B9-B0D4-D551-E9CC-9B8E4914C29C}"/>
                </a:ext>
              </a:extLst>
            </p:cNvPr>
            <p:cNvSpPr/>
            <p:nvPr/>
          </p:nvSpPr>
          <p:spPr>
            <a:xfrm>
              <a:off x="6926907" y="1067045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BDBA9CA4-85E3-F4D3-2E35-8D86C1784837}"/>
                </a:ext>
              </a:extLst>
            </p:cNvPr>
            <p:cNvSpPr/>
            <p:nvPr/>
          </p:nvSpPr>
          <p:spPr>
            <a:xfrm>
              <a:off x="8667217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E1D33914-8E7C-2420-122B-5ECBEA7D5029}"/>
                </a:ext>
              </a:extLst>
            </p:cNvPr>
            <p:cNvSpPr/>
            <p:nvPr/>
          </p:nvSpPr>
          <p:spPr>
            <a:xfrm>
              <a:off x="9537371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E5801374-B8ED-8BFB-B73C-DA3E4CD13079}"/>
                </a:ext>
              </a:extLst>
            </p:cNvPr>
            <p:cNvSpPr/>
            <p:nvPr/>
          </p:nvSpPr>
          <p:spPr>
            <a:xfrm>
              <a:off x="11277709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49 w 435077"/>
                <a:gd name="connsiteY5" fmla="*/ 217539 h 435077"/>
                <a:gd name="connsiteX6" fmla="*/ 435077 w 435077"/>
                <a:gd name="connsiteY6" fmla="*/ 217539 h 435077"/>
                <a:gd name="connsiteX7" fmla="*/ 435049 w 435077"/>
                <a:gd name="connsiteY7" fmla="*/ 217539 h 435077"/>
                <a:gd name="connsiteX8" fmla="*/ 435077 w 435077"/>
                <a:gd name="connsiteY8" fmla="*/ 217566 h 435077"/>
                <a:gd name="connsiteX9" fmla="*/ 435049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77" y="217566"/>
                  </a:lnTo>
                  <a:lnTo>
                    <a:pt x="435049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2753ED4F-A856-7621-509E-1B3F03C70848}"/>
                </a:ext>
              </a:extLst>
            </p:cNvPr>
            <p:cNvSpPr/>
            <p:nvPr/>
          </p:nvSpPr>
          <p:spPr>
            <a:xfrm>
              <a:off x="10407526" y="10670458"/>
              <a:ext cx="435104" cy="435077"/>
            </a:xfrm>
            <a:custGeom>
              <a:avLst/>
              <a:gdLst>
                <a:gd name="connsiteX0" fmla="*/ 371366 w 435104"/>
                <a:gd name="connsiteY0" fmla="*/ 63739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77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77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39 h 435077"/>
                <a:gd name="connsiteX11" fmla="*/ 217539 w 435104"/>
                <a:gd name="connsiteY11" fmla="*/ 0 h 435077"/>
                <a:gd name="connsiteX12" fmla="*/ 371366 w 435104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39"/>
                  </a:moveTo>
                  <a:cubicBezTo>
                    <a:pt x="412182" y="104527"/>
                    <a:pt x="435077" y="159864"/>
                    <a:pt x="435077" y="217539"/>
                  </a:cubicBezTo>
                  <a:lnTo>
                    <a:pt x="217730" y="217539"/>
                  </a:lnTo>
                  <a:cubicBezTo>
                    <a:pt x="275350" y="217593"/>
                    <a:pt x="330632" y="240516"/>
                    <a:pt x="371366" y="281277"/>
                  </a:cubicBezTo>
                  <a:cubicBezTo>
                    <a:pt x="412182" y="322066"/>
                    <a:pt x="435105" y="377402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402"/>
                    <a:pt x="22924" y="322066"/>
                    <a:pt x="63739" y="281277"/>
                  </a:cubicBezTo>
                  <a:cubicBezTo>
                    <a:pt x="104501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39" y="63739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A9BE7A0-B5E9-B290-8352-8F9D90104F71}"/>
                </a:ext>
              </a:extLst>
            </p:cNvPr>
            <p:cNvSpPr/>
            <p:nvPr/>
          </p:nvSpPr>
          <p:spPr>
            <a:xfrm>
              <a:off x="1214786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EFF82F05-FE29-7A31-88EC-976CF441E31E}"/>
                </a:ext>
              </a:extLst>
            </p:cNvPr>
            <p:cNvSpPr/>
            <p:nvPr/>
          </p:nvSpPr>
          <p:spPr>
            <a:xfrm>
              <a:off x="13018045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E32639B7-007A-7017-5AB1-7C1E592DF21E}"/>
                </a:ext>
              </a:extLst>
            </p:cNvPr>
            <p:cNvSpPr/>
            <p:nvPr/>
          </p:nvSpPr>
          <p:spPr>
            <a:xfrm>
              <a:off x="14758328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50E91624-7634-6A0E-D610-058220B2DD4E}"/>
                </a:ext>
              </a:extLst>
            </p:cNvPr>
            <p:cNvSpPr/>
            <p:nvPr/>
          </p:nvSpPr>
          <p:spPr>
            <a:xfrm>
              <a:off x="13888200" y="1067045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30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30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82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39" y="281277"/>
                  </a:cubicBezTo>
                  <a:cubicBezTo>
                    <a:pt x="104472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350AB415-FB67-A75A-85C2-3F11108AC26D}"/>
                </a:ext>
              </a:extLst>
            </p:cNvPr>
            <p:cNvSpPr/>
            <p:nvPr/>
          </p:nvSpPr>
          <p:spPr>
            <a:xfrm>
              <a:off x="15628536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80BC2BB-5CAF-7BD4-794C-58C07FA9AAE5}"/>
                </a:ext>
              </a:extLst>
            </p:cNvPr>
            <p:cNvSpPr/>
            <p:nvPr/>
          </p:nvSpPr>
          <p:spPr>
            <a:xfrm>
              <a:off x="16498691" y="10670458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D06A3F11-1A56-ABF7-7F0E-8C28190B0BCF}"/>
                </a:ext>
              </a:extLst>
            </p:cNvPr>
            <p:cNvSpPr/>
            <p:nvPr/>
          </p:nvSpPr>
          <p:spPr>
            <a:xfrm>
              <a:off x="18239029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63CC0085-E706-60FC-0ABD-4586E549B998}"/>
                </a:ext>
              </a:extLst>
            </p:cNvPr>
            <p:cNvSpPr/>
            <p:nvPr/>
          </p:nvSpPr>
          <p:spPr>
            <a:xfrm>
              <a:off x="17368874" y="1067045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359BBB53-63A4-F158-B23D-8A8759F06048}"/>
                </a:ext>
              </a:extLst>
            </p:cNvPr>
            <p:cNvSpPr/>
            <p:nvPr/>
          </p:nvSpPr>
          <p:spPr>
            <a:xfrm>
              <a:off x="1910918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65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65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65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65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2A54A2CD-09FF-EC1B-2BD9-4494299D61DE}"/>
                </a:ext>
              </a:extLst>
            </p:cNvPr>
            <p:cNvSpPr/>
            <p:nvPr/>
          </p:nvSpPr>
          <p:spPr>
            <a:xfrm>
              <a:off x="19979365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BFAB6D0E-7DF3-9095-D204-7F56D766C709}"/>
                </a:ext>
              </a:extLst>
            </p:cNvPr>
            <p:cNvSpPr/>
            <p:nvPr/>
          </p:nvSpPr>
          <p:spPr>
            <a:xfrm>
              <a:off x="21719675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98FAF6DA-F39B-3F29-0F10-FD3917A72049}"/>
                </a:ext>
              </a:extLst>
            </p:cNvPr>
            <p:cNvSpPr/>
            <p:nvPr/>
          </p:nvSpPr>
          <p:spPr>
            <a:xfrm>
              <a:off x="20849520" y="1067045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A6646F3-64B2-77A1-62B5-E75F6263D96C}"/>
                </a:ext>
              </a:extLst>
            </p:cNvPr>
            <p:cNvSpPr/>
            <p:nvPr/>
          </p:nvSpPr>
          <p:spPr>
            <a:xfrm>
              <a:off x="22589856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2B634A5-D06D-3921-40F6-ECEE52D7B3A9}"/>
                </a:ext>
              </a:extLst>
            </p:cNvPr>
            <p:cNvSpPr/>
            <p:nvPr/>
          </p:nvSpPr>
          <p:spPr>
            <a:xfrm>
              <a:off x="23460011" y="10670458"/>
              <a:ext cx="435105" cy="435077"/>
            </a:xfrm>
            <a:custGeom>
              <a:avLst/>
              <a:gdLst>
                <a:gd name="connsiteX0" fmla="*/ 217539 w 435105"/>
                <a:gd name="connsiteY0" fmla="*/ 0 h 435077"/>
                <a:gd name="connsiteX1" fmla="*/ 0 w 435105"/>
                <a:gd name="connsiteY1" fmla="*/ 0 h 435077"/>
                <a:gd name="connsiteX2" fmla="*/ 0 w 435105"/>
                <a:gd name="connsiteY2" fmla="*/ 217539 h 435077"/>
                <a:gd name="connsiteX3" fmla="*/ 217539 w 435105"/>
                <a:gd name="connsiteY3" fmla="*/ 0 h 435077"/>
                <a:gd name="connsiteX4" fmla="*/ 435106 w 435105"/>
                <a:gd name="connsiteY4" fmla="*/ 27 h 435077"/>
                <a:gd name="connsiteX5" fmla="*/ 435106 w 435105"/>
                <a:gd name="connsiteY5" fmla="*/ 217566 h 435077"/>
                <a:gd name="connsiteX6" fmla="*/ 217567 w 435105"/>
                <a:gd name="connsiteY6" fmla="*/ 27 h 435077"/>
                <a:gd name="connsiteX7" fmla="*/ 435106 w 435105"/>
                <a:gd name="connsiteY7" fmla="*/ 27 h 435077"/>
                <a:gd name="connsiteX8" fmla="*/ 217567 w 435105"/>
                <a:gd name="connsiteY8" fmla="*/ 435077 h 435077"/>
                <a:gd name="connsiteX9" fmla="*/ 435106 w 435105"/>
                <a:gd name="connsiteY9" fmla="*/ 217566 h 435077"/>
                <a:gd name="connsiteX10" fmla="*/ 435106 w 435105"/>
                <a:gd name="connsiteY10" fmla="*/ 435077 h 435077"/>
                <a:gd name="connsiteX11" fmla="*/ 217567 w 435105"/>
                <a:gd name="connsiteY11" fmla="*/ 435077 h 435077"/>
                <a:gd name="connsiteX12" fmla="*/ 217567 w 435105"/>
                <a:gd name="connsiteY12" fmla="*/ 435077 h 435077"/>
                <a:gd name="connsiteX13" fmla="*/ 28 w 435105"/>
                <a:gd name="connsiteY13" fmla="*/ 217566 h 435077"/>
                <a:gd name="connsiteX14" fmla="*/ 28 w 435105"/>
                <a:gd name="connsiteY14" fmla="*/ 435077 h 435077"/>
                <a:gd name="connsiteX15" fmla="*/ 217567 w 435105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5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6" y="27"/>
                  </a:moveTo>
                  <a:lnTo>
                    <a:pt x="435106" y="217566"/>
                  </a:lnTo>
                  <a:lnTo>
                    <a:pt x="217567" y="27"/>
                  </a:lnTo>
                  <a:lnTo>
                    <a:pt x="435106" y="27"/>
                  </a:lnTo>
                  <a:close/>
                  <a:moveTo>
                    <a:pt x="217567" y="435077"/>
                  </a:moveTo>
                  <a:lnTo>
                    <a:pt x="435106" y="217566"/>
                  </a:lnTo>
                  <a:lnTo>
                    <a:pt x="435106" y="435077"/>
                  </a:lnTo>
                  <a:lnTo>
                    <a:pt x="217567" y="435077"/>
                  </a:lnTo>
                  <a:close/>
                  <a:moveTo>
                    <a:pt x="217567" y="435077"/>
                  </a:moveTo>
                  <a:lnTo>
                    <a:pt x="28" y="217566"/>
                  </a:lnTo>
                  <a:lnTo>
                    <a:pt x="28" y="435077"/>
                  </a:lnTo>
                  <a:lnTo>
                    <a:pt x="21756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438CF70F-14C3-E410-72BD-A60B470E6743}"/>
                </a:ext>
              </a:extLst>
            </p:cNvPr>
            <p:cNvSpPr/>
            <p:nvPr/>
          </p:nvSpPr>
          <p:spPr>
            <a:xfrm>
              <a:off x="24330194" y="10670458"/>
              <a:ext cx="435077" cy="435077"/>
            </a:xfrm>
            <a:custGeom>
              <a:avLst/>
              <a:gdLst>
                <a:gd name="connsiteX0" fmla="*/ 371447 w 435077"/>
                <a:gd name="connsiteY0" fmla="*/ 63739 h 435077"/>
                <a:gd name="connsiteX1" fmla="*/ 435077 w 435077"/>
                <a:gd name="connsiteY1" fmla="*/ 217539 h 435077"/>
                <a:gd name="connsiteX2" fmla="*/ 217811 w 435077"/>
                <a:gd name="connsiteY2" fmla="*/ 217539 h 435077"/>
                <a:gd name="connsiteX3" fmla="*/ 37144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267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44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447" y="63739"/>
                  </a:moveTo>
                  <a:cubicBezTo>
                    <a:pt x="412235" y="104527"/>
                    <a:pt x="435077" y="159864"/>
                    <a:pt x="435077" y="217539"/>
                  </a:cubicBezTo>
                  <a:lnTo>
                    <a:pt x="217811" y="217539"/>
                  </a:lnTo>
                  <a:cubicBezTo>
                    <a:pt x="275459" y="217593"/>
                    <a:pt x="330658" y="240516"/>
                    <a:pt x="371447" y="281277"/>
                  </a:cubicBezTo>
                  <a:cubicBezTo>
                    <a:pt x="41223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7" y="217593"/>
                    <a:pt x="217267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186" y="0"/>
                    <a:pt x="330658" y="22923"/>
                    <a:pt x="37144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A2DF7987-C8AA-49FC-51A9-EFCA2533DE37}"/>
                </a:ext>
              </a:extLst>
            </p:cNvPr>
            <p:cNvSpPr/>
            <p:nvPr/>
          </p:nvSpPr>
          <p:spPr>
            <a:xfrm>
              <a:off x="835742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4E84A9F-6BED-A4DE-5BDE-EDF9D901433B}"/>
                </a:ext>
              </a:extLst>
            </p:cNvPr>
            <p:cNvSpPr/>
            <p:nvPr/>
          </p:nvSpPr>
          <p:spPr>
            <a:xfrm>
              <a:off x="-34407" y="11540612"/>
              <a:ext cx="435072" cy="435077"/>
            </a:xfrm>
            <a:custGeom>
              <a:avLst/>
              <a:gdLst>
                <a:gd name="connsiteX0" fmla="*/ 63717 w 435072"/>
                <a:gd name="connsiteY0" fmla="*/ 153827 h 435077"/>
                <a:gd name="connsiteX1" fmla="*/ 0 w 435072"/>
                <a:gd name="connsiteY1" fmla="*/ 0 h 435077"/>
                <a:gd name="connsiteX2" fmla="*/ 217533 w 435072"/>
                <a:gd name="connsiteY2" fmla="*/ 0 h 435077"/>
                <a:gd name="connsiteX3" fmla="*/ 435072 w 435072"/>
                <a:gd name="connsiteY3" fmla="*/ 0 h 435077"/>
                <a:gd name="connsiteX4" fmla="*/ 371360 w 435072"/>
                <a:gd name="connsiteY4" fmla="*/ 153827 h 435077"/>
                <a:gd name="connsiteX5" fmla="*/ 217533 w 435072"/>
                <a:gd name="connsiteY5" fmla="*/ 217539 h 435077"/>
                <a:gd name="connsiteX6" fmla="*/ 63717 w 435072"/>
                <a:gd name="connsiteY6" fmla="*/ 153827 h 435077"/>
                <a:gd name="connsiteX7" fmla="*/ 63717 w 435072"/>
                <a:gd name="connsiteY7" fmla="*/ 281277 h 435077"/>
                <a:gd name="connsiteX8" fmla="*/ 0 w 435072"/>
                <a:gd name="connsiteY8" fmla="*/ 435077 h 435077"/>
                <a:gd name="connsiteX9" fmla="*/ 217533 w 435072"/>
                <a:gd name="connsiteY9" fmla="*/ 435077 h 435077"/>
                <a:gd name="connsiteX10" fmla="*/ 435072 w 435072"/>
                <a:gd name="connsiteY10" fmla="*/ 435077 h 435077"/>
                <a:gd name="connsiteX11" fmla="*/ 371360 w 435072"/>
                <a:gd name="connsiteY11" fmla="*/ 281277 h 435077"/>
                <a:gd name="connsiteX12" fmla="*/ 217533 w 435072"/>
                <a:gd name="connsiteY12" fmla="*/ 217539 h 435077"/>
                <a:gd name="connsiteX13" fmla="*/ 63717 w 435072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2" h="435077">
                  <a:moveTo>
                    <a:pt x="63717" y="153827"/>
                  </a:moveTo>
                  <a:cubicBezTo>
                    <a:pt x="22921" y="113039"/>
                    <a:pt x="0" y="57702"/>
                    <a:pt x="0" y="0"/>
                  </a:cubicBezTo>
                  <a:lnTo>
                    <a:pt x="217533" y="0"/>
                  </a:lnTo>
                  <a:lnTo>
                    <a:pt x="435072" y="0"/>
                  </a:lnTo>
                  <a:cubicBezTo>
                    <a:pt x="435072" y="57702"/>
                    <a:pt x="412149" y="113039"/>
                    <a:pt x="371360" y="153827"/>
                  </a:cubicBezTo>
                  <a:cubicBezTo>
                    <a:pt x="330572" y="194642"/>
                    <a:pt x="275236" y="217539"/>
                    <a:pt x="217533" y="217539"/>
                  </a:cubicBezTo>
                  <a:cubicBezTo>
                    <a:pt x="159858" y="217539"/>
                    <a:pt x="104514" y="194642"/>
                    <a:pt x="63717" y="153827"/>
                  </a:cubicBezTo>
                  <a:close/>
                  <a:moveTo>
                    <a:pt x="63717" y="281277"/>
                  </a:moveTo>
                  <a:cubicBezTo>
                    <a:pt x="22921" y="322066"/>
                    <a:pt x="0" y="377402"/>
                    <a:pt x="0" y="435077"/>
                  </a:cubicBezTo>
                  <a:lnTo>
                    <a:pt x="217533" y="435077"/>
                  </a:lnTo>
                  <a:lnTo>
                    <a:pt x="435072" y="435077"/>
                  </a:lnTo>
                  <a:cubicBezTo>
                    <a:pt x="435072" y="377402"/>
                    <a:pt x="412149" y="322066"/>
                    <a:pt x="371360" y="281277"/>
                  </a:cubicBezTo>
                  <a:cubicBezTo>
                    <a:pt x="330572" y="240462"/>
                    <a:pt x="275236" y="217539"/>
                    <a:pt x="217533" y="217539"/>
                  </a:cubicBezTo>
                  <a:cubicBezTo>
                    <a:pt x="159858" y="217539"/>
                    <a:pt x="104514" y="240462"/>
                    <a:pt x="63717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0316AEF-9F8E-18D0-A94B-1AA4F14D37F3}"/>
                </a:ext>
              </a:extLst>
            </p:cNvPr>
            <p:cNvSpPr/>
            <p:nvPr/>
          </p:nvSpPr>
          <p:spPr>
            <a:xfrm>
              <a:off x="170592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40C8BA69-3447-5FC4-AD01-3431E180D6EC}"/>
                </a:ext>
              </a:extLst>
            </p:cNvPr>
            <p:cNvSpPr/>
            <p:nvPr/>
          </p:nvSpPr>
          <p:spPr>
            <a:xfrm>
              <a:off x="2576106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552AD917-D5F1-60C6-1972-CD7A80913AA3}"/>
                </a:ext>
              </a:extLst>
            </p:cNvPr>
            <p:cNvSpPr/>
            <p:nvPr/>
          </p:nvSpPr>
          <p:spPr>
            <a:xfrm>
              <a:off x="4316416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535C415E-A9AE-DCBD-7032-767D5691DE00}"/>
                </a:ext>
              </a:extLst>
            </p:cNvPr>
            <p:cNvSpPr/>
            <p:nvPr/>
          </p:nvSpPr>
          <p:spPr>
            <a:xfrm>
              <a:off x="3446261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7" y="217539"/>
                    <a:pt x="104500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7" y="217539"/>
                    <a:pt x="104500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B6ACF3E1-72B7-5BBE-A4E8-E194992E01CA}"/>
                </a:ext>
              </a:extLst>
            </p:cNvPr>
            <p:cNvSpPr/>
            <p:nvPr/>
          </p:nvSpPr>
          <p:spPr>
            <a:xfrm>
              <a:off x="5186597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5D8CA9F-0441-2018-21CE-2A8F14D5FBB2}"/>
                </a:ext>
              </a:extLst>
            </p:cNvPr>
            <p:cNvSpPr/>
            <p:nvPr/>
          </p:nvSpPr>
          <p:spPr>
            <a:xfrm>
              <a:off x="6056752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5128F142-C2B0-1F20-0CF4-81E8DD32311B}"/>
                </a:ext>
              </a:extLst>
            </p:cNvPr>
            <p:cNvSpPr/>
            <p:nvPr/>
          </p:nvSpPr>
          <p:spPr>
            <a:xfrm>
              <a:off x="7797062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7A2401D4-7250-6343-68CD-778CB2609170}"/>
                </a:ext>
              </a:extLst>
            </p:cNvPr>
            <p:cNvSpPr/>
            <p:nvPr/>
          </p:nvSpPr>
          <p:spPr>
            <a:xfrm>
              <a:off x="6926907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A18FCF8D-D5B7-D585-CB2A-DF38A1AF4D6D}"/>
                </a:ext>
              </a:extLst>
            </p:cNvPr>
            <p:cNvSpPr/>
            <p:nvPr/>
          </p:nvSpPr>
          <p:spPr>
            <a:xfrm>
              <a:off x="8667217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ED31D99-56A8-35A1-2E3A-962C16218109}"/>
                </a:ext>
              </a:extLst>
            </p:cNvPr>
            <p:cNvSpPr/>
            <p:nvPr/>
          </p:nvSpPr>
          <p:spPr>
            <a:xfrm>
              <a:off x="9537399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1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72B59D6B-736E-68E2-FD60-6CBEDC7E404A}"/>
                </a:ext>
              </a:extLst>
            </p:cNvPr>
            <p:cNvSpPr/>
            <p:nvPr/>
          </p:nvSpPr>
          <p:spPr>
            <a:xfrm>
              <a:off x="11277709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D7F8994-05E4-8A37-FC1B-0FFD1E8D88E3}"/>
                </a:ext>
              </a:extLst>
            </p:cNvPr>
            <p:cNvSpPr/>
            <p:nvPr/>
          </p:nvSpPr>
          <p:spPr>
            <a:xfrm>
              <a:off x="10407526" y="11540612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39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9"/>
                    <a:pt x="371366" y="153827"/>
                  </a:cubicBezTo>
                  <a:cubicBezTo>
                    <a:pt x="330578" y="194642"/>
                    <a:pt x="275241" y="217539"/>
                    <a:pt x="217539" y="217539"/>
                  </a:cubicBezTo>
                  <a:cubicBezTo>
                    <a:pt x="159864" y="217539"/>
                    <a:pt x="104527" y="194642"/>
                    <a:pt x="63739" y="153827"/>
                  </a:cubicBezTo>
                  <a:close/>
                  <a:moveTo>
                    <a:pt x="63739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2" y="322066"/>
                    <a:pt x="371366" y="281277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DA8D9A78-10C7-4C84-EAFC-7D827F9CAF6C}"/>
                </a:ext>
              </a:extLst>
            </p:cNvPr>
            <p:cNvSpPr/>
            <p:nvPr/>
          </p:nvSpPr>
          <p:spPr>
            <a:xfrm>
              <a:off x="1214786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2C396062-AEAB-B643-C6B8-FF93E5565ABC}"/>
                </a:ext>
              </a:extLst>
            </p:cNvPr>
            <p:cNvSpPr/>
            <p:nvPr/>
          </p:nvSpPr>
          <p:spPr>
            <a:xfrm>
              <a:off x="13018045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E6357AF1-6B6F-6164-D7D0-48EA8E5BD31A}"/>
                </a:ext>
              </a:extLst>
            </p:cNvPr>
            <p:cNvSpPr/>
            <p:nvPr/>
          </p:nvSpPr>
          <p:spPr>
            <a:xfrm>
              <a:off x="14758355" y="11540612"/>
              <a:ext cx="435103" cy="435077"/>
            </a:xfrm>
            <a:custGeom>
              <a:avLst/>
              <a:gdLst>
                <a:gd name="connsiteX0" fmla="*/ 435104 w 435103"/>
                <a:gd name="connsiteY0" fmla="*/ 435077 h 435077"/>
                <a:gd name="connsiteX1" fmla="*/ 435104 w 435103"/>
                <a:gd name="connsiteY1" fmla="*/ 217566 h 435077"/>
                <a:gd name="connsiteX2" fmla="*/ 435104 w 435103"/>
                <a:gd name="connsiteY2" fmla="*/ 27 h 435077"/>
                <a:gd name="connsiteX3" fmla="*/ 217565 w 435103"/>
                <a:gd name="connsiteY3" fmla="*/ 27 h 435077"/>
                <a:gd name="connsiteX4" fmla="*/ 435104 w 435103"/>
                <a:gd name="connsiteY4" fmla="*/ 217566 h 435077"/>
                <a:gd name="connsiteX5" fmla="*/ 217565 w 435103"/>
                <a:gd name="connsiteY5" fmla="*/ 435077 h 435077"/>
                <a:gd name="connsiteX6" fmla="*/ 435104 w 435103"/>
                <a:gd name="connsiteY6" fmla="*/ 435077 h 435077"/>
                <a:gd name="connsiteX7" fmla="*/ 0 w 435103"/>
                <a:gd name="connsiteY7" fmla="*/ 217539 h 435077"/>
                <a:gd name="connsiteX8" fmla="*/ 0 w 435103"/>
                <a:gd name="connsiteY8" fmla="*/ 0 h 435077"/>
                <a:gd name="connsiteX9" fmla="*/ 217539 w 435103"/>
                <a:gd name="connsiteY9" fmla="*/ 217539 h 435077"/>
                <a:gd name="connsiteX10" fmla="*/ 0 w 435103"/>
                <a:gd name="connsiteY10" fmla="*/ 217539 h 435077"/>
                <a:gd name="connsiteX11" fmla="*/ 27 w 435103"/>
                <a:gd name="connsiteY11" fmla="*/ 435077 h 435077"/>
                <a:gd name="connsiteX12" fmla="*/ 27 w 435103"/>
                <a:gd name="connsiteY12" fmla="*/ 217566 h 435077"/>
                <a:gd name="connsiteX13" fmla="*/ 217539 w 435103"/>
                <a:gd name="connsiteY13" fmla="*/ 217566 h 435077"/>
                <a:gd name="connsiteX14" fmla="*/ 27 w 43510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3" h="435077">
                  <a:moveTo>
                    <a:pt x="435104" y="435077"/>
                  </a:moveTo>
                  <a:lnTo>
                    <a:pt x="435104" y="217566"/>
                  </a:lnTo>
                  <a:lnTo>
                    <a:pt x="435104" y="27"/>
                  </a:lnTo>
                  <a:lnTo>
                    <a:pt x="217565" y="27"/>
                  </a:lnTo>
                  <a:lnTo>
                    <a:pt x="435104" y="217566"/>
                  </a:lnTo>
                  <a:lnTo>
                    <a:pt x="217565" y="435077"/>
                  </a:lnTo>
                  <a:lnTo>
                    <a:pt x="43510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27" y="435077"/>
                  </a:moveTo>
                  <a:lnTo>
                    <a:pt x="27" y="217566"/>
                  </a:lnTo>
                  <a:lnTo>
                    <a:pt x="217539" y="217566"/>
                  </a:lnTo>
                  <a:lnTo>
                    <a:pt x="2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712FEFD5-013F-5F28-F7F6-ED187D016C52}"/>
                </a:ext>
              </a:extLst>
            </p:cNvPr>
            <p:cNvSpPr/>
            <p:nvPr/>
          </p:nvSpPr>
          <p:spPr>
            <a:xfrm>
              <a:off x="13888200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27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181F7E87-3519-190B-D445-698832C85C08}"/>
                </a:ext>
              </a:extLst>
            </p:cNvPr>
            <p:cNvSpPr/>
            <p:nvPr/>
          </p:nvSpPr>
          <p:spPr>
            <a:xfrm>
              <a:off x="15628536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D8E4C2FA-C5E0-300A-43B6-5654DD4B3356}"/>
                </a:ext>
              </a:extLst>
            </p:cNvPr>
            <p:cNvSpPr/>
            <p:nvPr/>
          </p:nvSpPr>
          <p:spPr>
            <a:xfrm>
              <a:off x="16498719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588FDA5A-FE75-D962-4EB1-A1FBDBC03CC3}"/>
                </a:ext>
              </a:extLst>
            </p:cNvPr>
            <p:cNvSpPr/>
            <p:nvPr/>
          </p:nvSpPr>
          <p:spPr>
            <a:xfrm>
              <a:off x="18239029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991B4691-D7A3-38E0-E1DF-A8907D5345F8}"/>
                </a:ext>
              </a:extLst>
            </p:cNvPr>
            <p:cNvSpPr/>
            <p:nvPr/>
          </p:nvSpPr>
          <p:spPr>
            <a:xfrm>
              <a:off x="17368874" y="1154061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01AE160A-040B-D68D-CB06-351FBEB53F87}"/>
                </a:ext>
              </a:extLst>
            </p:cNvPr>
            <p:cNvSpPr/>
            <p:nvPr/>
          </p:nvSpPr>
          <p:spPr>
            <a:xfrm>
              <a:off x="1910918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D5787A10-C32A-4B26-0298-28B874979B71}"/>
                </a:ext>
              </a:extLst>
            </p:cNvPr>
            <p:cNvSpPr/>
            <p:nvPr/>
          </p:nvSpPr>
          <p:spPr>
            <a:xfrm>
              <a:off x="19979365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67C131D7-28DF-6D0F-1AB7-14445FB3BED6}"/>
                </a:ext>
              </a:extLst>
            </p:cNvPr>
            <p:cNvSpPr/>
            <p:nvPr/>
          </p:nvSpPr>
          <p:spPr>
            <a:xfrm>
              <a:off x="21719675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E2FBD339-1875-DDE7-5866-5DFE9BDB6EE2}"/>
                </a:ext>
              </a:extLst>
            </p:cNvPr>
            <p:cNvSpPr/>
            <p:nvPr/>
          </p:nvSpPr>
          <p:spPr>
            <a:xfrm>
              <a:off x="20849520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394CBE46-D8F5-2CAB-E4D3-38276E45DE97}"/>
                </a:ext>
              </a:extLst>
            </p:cNvPr>
            <p:cNvSpPr/>
            <p:nvPr/>
          </p:nvSpPr>
          <p:spPr>
            <a:xfrm>
              <a:off x="22589856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A3AF95AC-A585-081D-4054-A2622535A97B}"/>
                </a:ext>
              </a:extLst>
            </p:cNvPr>
            <p:cNvSpPr/>
            <p:nvPr/>
          </p:nvSpPr>
          <p:spPr>
            <a:xfrm>
              <a:off x="23460011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0DFCC5E1-6CA1-2284-CDB7-017859F40308}"/>
                </a:ext>
              </a:extLst>
            </p:cNvPr>
            <p:cNvSpPr/>
            <p:nvPr/>
          </p:nvSpPr>
          <p:spPr>
            <a:xfrm>
              <a:off x="24330194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44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44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235" y="113039"/>
                    <a:pt x="371447" y="153827"/>
                  </a:cubicBezTo>
                  <a:cubicBezTo>
                    <a:pt x="330658" y="194642"/>
                    <a:pt x="275186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235" y="322066"/>
                    <a:pt x="371447" y="281277"/>
                  </a:cubicBezTo>
                  <a:cubicBezTo>
                    <a:pt x="330658" y="240462"/>
                    <a:pt x="275186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8BD96ABC-B727-8F12-F5DB-FE9132E19BF8}"/>
                </a:ext>
              </a:extLst>
            </p:cNvPr>
            <p:cNvSpPr/>
            <p:nvPr/>
          </p:nvSpPr>
          <p:spPr>
            <a:xfrm>
              <a:off x="835742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2290D30B-AFE8-5A16-E921-F7D2FD734A24}"/>
                </a:ext>
              </a:extLst>
            </p:cNvPr>
            <p:cNvSpPr/>
            <p:nvPr/>
          </p:nvSpPr>
          <p:spPr>
            <a:xfrm>
              <a:off x="-34409" y="12410767"/>
              <a:ext cx="435074" cy="435104"/>
            </a:xfrm>
            <a:custGeom>
              <a:avLst/>
              <a:gdLst>
                <a:gd name="connsiteX0" fmla="*/ 0 w 435074"/>
                <a:gd name="connsiteY0" fmla="*/ 435077 h 435104"/>
                <a:gd name="connsiteX1" fmla="*/ 217536 w 435074"/>
                <a:gd name="connsiteY1" fmla="*/ 435077 h 435104"/>
                <a:gd name="connsiteX2" fmla="*/ 217536 w 435074"/>
                <a:gd name="connsiteY2" fmla="*/ 217566 h 435104"/>
                <a:gd name="connsiteX3" fmla="*/ 0 w 435074"/>
                <a:gd name="connsiteY3" fmla="*/ 435077 h 435104"/>
                <a:gd name="connsiteX4" fmla="*/ 217536 w 435074"/>
                <a:gd name="connsiteY4" fmla="*/ 0 h 435104"/>
                <a:gd name="connsiteX5" fmla="*/ 3 w 435074"/>
                <a:gd name="connsiteY5" fmla="*/ 0 h 435104"/>
                <a:gd name="connsiteX6" fmla="*/ 217536 w 435074"/>
                <a:gd name="connsiteY6" fmla="*/ 217539 h 435104"/>
                <a:gd name="connsiteX7" fmla="*/ 217536 w 435074"/>
                <a:gd name="connsiteY7" fmla="*/ 0 h 435104"/>
                <a:gd name="connsiteX8" fmla="*/ 435075 w 435074"/>
                <a:gd name="connsiteY8" fmla="*/ 435105 h 435104"/>
                <a:gd name="connsiteX9" fmla="*/ 217536 w 435074"/>
                <a:gd name="connsiteY9" fmla="*/ 435105 h 435104"/>
                <a:gd name="connsiteX10" fmla="*/ 435075 w 435074"/>
                <a:gd name="connsiteY10" fmla="*/ 217566 h 435104"/>
                <a:gd name="connsiteX11" fmla="*/ 435075 w 435074"/>
                <a:gd name="connsiteY11" fmla="*/ 435105 h 435104"/>
                <a:gd name="connsiteX12" fmla="*/ 435075 w 435074"/>
                <a:gd name="connsiteY12" fmla="*/ 27 h 435104"/>
                <a:gd name="connsiteX13" fmla="*/ 217536 w 435074"/>
                <a:gd name="connsiteY13" fmla="*/ 27 h 435104"/>
                <a:gd name="connsiteX14" fmla="*/ 435075 w 435074"/>
                <a:gd name="connsiteY14" fmla="*/ 217539 h 435104"/>
                <a:gd name="connsiteX15" fmla="*/ 435075 w 435074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4" h="435104">
                  <a:moveTo>
                    <a:pt x="0" y="435077"/>
                  </a:moveTo>
                  <a:lnTo>
                    <a:pt x="217536" y="435077"/>
                  </a:lnTo>
                  <a:lnTo>
                    <a:pt x="217536" y="217566"/>
                  </a:lnTo>
                  <a:lnTo>
                    <a:pt x="0" y="435077"/>
                  </a:lnTo>
                  <a:close/>
                  <a:moveTo>
                    <a:pt x="217536" y="0"/>
                  </a:moveTo>
                  <a:lnTo>
                    <a:pt x="3" y="0"/>
                  </a:lnTo>
                  <a:lnTo>
                    <a:pt x="217536" y="217539"/>
                  </a:lnTo>
                  <a:lnTo>
                    <a:pt x="217536" y="0"/>
                  </a:lnTo>
                  <a:close/>
                  <a:moveTo>
                    <a:pt x="435075" y="435105"/>
                  </a:moveTo>
                  <a:lnTo>
                    <a:pt x="217536" y="435105"/>
                  </a:lnTo>
                  <a:lnTo>
                    <a:pt x="435075" y="217566"/>
                  </a:lnTo>
                  <a:lnTo>
                    <a:pt x="435075" y="435105"/>
                  </a:lnTo>
                  <a:close/>
                  <a:moveTo>
                    <a:pt x="435075" y="27"/>
                  </a:moveTo>
                  <a:lnTo>
                    <a:pt x="217536" y="27"/>
                  </a:lnTo>
                  <a:lnTo>
                    <a:pt x="435075" y="217539"/>
                  </a:lnTo>
                  <a:lnTo>
                    <a:pt x="435075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F317003A-9B64-6A83-0EC1-F3B740946190}"/>
                </a:ext>
              </a:extLst>
            </p:cNvPr>
            <p:cNvSpPr/>
            <p:nvPr/>
          </p:nvSpPr>
          <p:spPr>
            <a:xfrm>
              <a:off x="1705924" y="12410767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77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49" y="217593"/>
                    <a:pt x="330604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1" y="281277"/>
                  </a:cubicBezTo>
                  <a:cubicBezTo>
                    <a:pt x="104473" y="240516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1" y="63739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9370FEFA-24AF-1BD1-34EA-40899AB8EA7F}"/>
                </a:ext>
              </a:extLst>
            </p:cNvPr>
            <p:cNvSpPr/>
            <p:nvPr/>
          </p:nvSpPr>
          <p:spPr>
            <a:xfrm>
              <a:off x="257607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8D0D59C8-0092-29F3-885C-7CFDD153307F}"/>
                </a:ext>
              </a:extLst>
            </p:cNvPr>
            <p:cNvSpPr/>
            <p:nvPr/>
          </p:nvSpPr>
          <p:spPr>
            <a:xfrm>
              <a:off x="4316416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9C566BD1-98C7-451E-8D94-EC7EA1F36418}"/>
                </a:ext>
              </a:extLst>
            </p:cNvPr>
            <p:cNvSpPr/>
            <p:nvPr/>
          </p:nvSpPr>
          <p:spPr>
            <a:xfrm>
              <a:off x="3446261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77B9E527-AB61-1537-29AC-A10CAF6C5AAA}"/>
                </a:ext>
              </a:extLst>
            </p:cNvPr>
            <p:cNvSpPr/>
            <p:nvPr/>
          </p:nvSpPr>
          <p:spPr>
            <a:xfrm>
              <a:off x="5186571" y="12410767"/>
              <a:ext cx="435103" cy="435077"/>
            </a:xfrm>
            <a:custGeom>
              <a:avLst/>
              <a:gdLst>
                <a:gd name="connsiteX0" fmla="*/ 371365 w 435103"/>
                <a:gd name="connsiteY0" fmla="*/ 63739 h 435077"/>
                <a:gd name="connsiteX1" fmla="*/ 435077 w 435103"/>
                <a:gd name="connsiteY1" fmla="*/ 217539 h 435077"/>
                <a:gd name="connsiteX2" fmla="*/ 217729 w 435103"/>
                <a:gd name="connsiteY2" fmla="*/ 217539 h 435077"/>
                <a:gd name="connsiteX3" fmla="*/ 371365 w 435103"/>
                <a:gd name="connsiteY3" fmla="*/ 281277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77 h 435077"/>
                <a:gd name="connsiteX8" fmla="*/ 217375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39 h 435077"/>
                <a:gd name="connsiteX11" fmla="*/ 217539 w 435103"/>
                <a:gd name="connsiteY11" fmla="*/ 0 h 435077"/>
                <a:gd name="connsiteX12" fmla="*/ 371365 w 435103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39"/>
                  </a:moveTo>
                  <a:cubicBezTo>
                    <a:pt x="412181" y="104527"/>
                    <a:pt x="435077" y="159864"/>
                    <a:pt x="435077" y="217539"/>
                  </a:cubicBezTo>
                  <a:lnTo>
                    <a:pt x="217729" y="217539"/>
                  </a:lnTo>
                  <a:cubicBezTo>
                    <a:pt x="275349" y="217593"/>
                    <a:pt x="330632" y="240516"/>
                    <a:pt x="371365" y="281277"/>
                  </a:cubicBezTo>
                  <a:cubicBezTo>
                    <a:pt x="412181" y="322066"/>
                    <a:pt x="435104" y="377402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402"/>
                    <a:pt x="22923" y="322066"/>
                    <a:pt x="63739" y="281277"/>
                  </a:cubicBezTo>
                  <a:cubicBezTo>
                    <a:pt x="104500" y="240516"/>
                    <a:pt x="159755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39" y="63739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0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D0178CF2-031F-6CEA-A849-F98ADCB0C85C}"/>
                </a:ext>
              </a:extLst>
            </p:cNvPr>
            <p:cNvSpPr/>
            <p:nvPr/>
          </p:nvSpPr>
          <p:spPr>
            <a:xfrm>
              <a:off x="6056725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C3D76389-2707-325D-36A6-B99FA7466858}"/>
                </a:ext>
              </a:extLst>
            </p:cNvPr>
            <p:cNvSpPr/>
            <p:nvPr/>
          </p:nvSpPr>
          <p:spPr>
            <a:xfrm>
              <a:off x="7797062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C781C4E2-2270-F7B3-0D95-73B610EDBB84}"/>
                </a:ext>
              </a:extLst>
            </p:cNvPr>
            <p:cNvSpPr/>
            <p:nvPr/>
          </p:nvSpPr>
          <p:spPr>
            <a:xfrm>
              <a:off x="6926907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ACCC7589-B826-2812-9F15-405073A16652}"/>
                </a:ext>
              </a:extLst>
            </p:cNvPr>
            <p:cNvSpPr/>
            <p:nvPr/>
          </p:nvSpPr>
          <p:spPr>
            <a:xfrm>
              <a:off x="8667217" y="12410767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E7F7204C-A54E-52D3-452A-44EC463A2CAF}"/>
                </a:ext>
              </a:extLst>
            </p:cNvPr>
            <p:cNvSpPr/>
            <p:nvPr/>
          </p:nvSpPr>
          <p:spPr>
            <a:xfrm>
              <a:off x="9537371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842253C5-FE33-1735-2B5E-49DD375216DF}"/>
                </a:ext>
              </a:extLst>
            </p:cNvPr>
            <p:cNvSpPr/>
            <p:nvPr/>
          </p:nvSpPr>
          <p:spPr>
            <a:xfrm>
              <a:off x="11277681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093D119F-A236-D28C-3C77-7C830B0CF16E}"/>
                </a:ext>
              </a:extLst>
            </p:cNvPr>
            <p:cNvSpPr/>
            <p:nvPr/>
          </p:nvSpPr>
          <p:spPr>
            <a:xfrm>
              <a:off x="10407526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01A824BC-9F41-8C7F-F410-503553CAB7C6}"/>
                </a:ext>
              </a:extLst>
            </p:cNvPr>
            <p:cNvSpPr/>
            <p:nvPr/>
          </p:nvSpPr>
          <p:spPr>
            <a:xfrm>
              <a:off x="12147864" y="12410767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922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39" y="0"/>
                    <a:pt x="330549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68ABAA27-6CE9-DE99-9481-D9E877EC20F4}"/>
                </a:ext>
              </a:extLst>
            </p:cNvPr>
            <p:cNvSpPr/>
            <p:nvPr/>
          </p:nvSpPr>
          <p:spPr>
            <a:xfrm>
              <a:off x="1301801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BFE8805D-E3A6-9476-7B4A-29E825BFCC2E}"/>
                </a:ext>
              </a:extLst>
            </p:cNvPr>
            <p:cNvSpPr/>
            <p:nvPr/>
          </p:nvSpPr>
          <p:spPr>
            <a:xfrm>
              <a:off x="14758355" y="12410767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FC61C8E5-1E8C-A434-36F5-0F88859FE842}"/>
                </a:ext>
              </a:extLst>
            </p:cNvPr>
            <p:cNvSpPr/>
            <p:nvPr/>
          </p:nvSpPr>
          <p:spPr>
            <a:xfrm>
              <a:off x="13888200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9EEE6DF9-8BDD-4A1E-1AD5-6C34041078A0}"/>
                </a:ext>
              </a:extLst>
            </p:cNvPr>
            <p:cNvSpPr/>
            <p:nvPr/>
          </p:nvSpPr>
          <p:spPr>
            <a:xfrm>
              <a:off x="15628536" y="12410767"/>
              <a:ext cx="435077" cy="435077"/>
            </a:xfrm>
            <a:custGeom>
              <a:avLst/>
              <a:gdLst>
                <a:gd name="connsiteX0" fmla="*/ 371367 w 435077"/>
                <a:gd name="connsiteY0" fmla="*/ 63739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516"/>
                    <a:pt x="371367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4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585511F8-73B0-05AE-CFC4-FFD020A424EA}"/>
                </a:ext>
              </a:extLst>
            </p:cNvPr>
            <p:cNvSpPr/>
            <p:nvPr/>
          </p:nvSpPr>
          <p:spPr>
            <a:xfrm>
              <a:off x="16498665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66 h 435077"/>
                <a:gd name="connsiteX8" fmla="*/ 435077 w 435077"/>
                <a:gd name="connsiteY8" fmla="*/ 217566 h 435077"/>
                <a:gd name="connsiteX9" fmla="*/ 435051 w 435077"/>
                <a:gd name="connsiteY9" fmla="*/ 217539 h 435077"/>
                <a:gd name="connsiteX10" fmla="*/ 435077 w 435077"/>
                <a:gd name="connsiteY10" fmla="*/ 217539 h 435077"/>
                <a:gd name="connsiteX11" fmla="*/ 435051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66"/>
                  </a:lnTo>
                  <a:lnTo>
                    <a:pt x="435077" y="217566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093AD73A-696C-9222-739F-D82F2A32F623}"/>
                </a:ext>
              </a:extLst>
            </p:cNvPr>
            <p:cNvSpPr/>
            <p:nvPr/>
          </p:nvSpPr>
          <p:spPr>
            <a:xfrm>
              <a:off x="18239029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F11DC4A2-B9EF-D988-685B-49785B4CDE67}"/>
                </a:ext>
              </a:extLst>
            </p:cNvPr>
            <p:cNvSpPr/>
            <p:nvPr/>
          </p:nvSpPr>
          <p:spPr>
            <a:xfrm>
              <a:off x="17368846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67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67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67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67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AAFE614-6CCC-17A2-AE5D-5F282B7D007F}"/>
                </a:ext>
              </a:extLst>
            </p:cNvPr>
            <p:cNvSpPr/>
            <p:nvPr/>
          </p:nvSpPr>
          <p:spPr>
            <a:xfrm>
              <a:off x="19109184" y="12410767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55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922" y="104527"/>
                    <a:pt x="63710" y="63739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A444EC64-D563-3A08-0C90-B680D8CE504E}"/>
                </a:ext>
              </a:extLst>
            </p:cNvPr>
            <p:cNvSpPr/>
            <p:nvPr/>
          </p:nvSpPr>
          <p:spPr>
            <a:xfrm>
              <a:off x="1997933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0B8CF3E-3FA9-3438-D11B-98A39A8E9031}"/>
                </a:ext>
              </a:extLst>
            </p:cNvPr>
            <p:cNvSpPr/>
            <p:nvPr/>
          </p:nvSpPr>
          <p:spPr>
            <a:xfrm>
              <a:off x="21719675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FC5EB1E3-A944-749B-A22F-D862EC5C49FB}"/>
                </a:ext>
              </a:extLst>
            </p:cNvPr>
            <p:cNvSpPr/>
            <p:nvPr/>
          </p:nvSpPr>
          <p:spPr>
            <a:xfrm>
              <a:off x="20849520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CDCA25D9-E315-923D-19B1-A2016150E365}"/>
                </a:ext>
              </a:extLst>
            </p:cNvPr>
            <p:cNvSpPr/>
            <p:nvPr/>
          </p:nvSpPr>
          <p:spPr>
            <a:xfrm>
              <a:off x="22589856" y="12410767"/>
              <a:ext cx="435077" cy="435077"/>
            </a:xfrm>
            <a:custGeom>
              <a:avLst/>
              <a:gdLst>
                <a:gd name="connsiteX0" fmla="*/ 371367 w 435077"/>
                <a:gd name="connsiteY0" fmla="*/ 63739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516"/>
                    <a:pt x="371367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4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8" y="0"/>
                    <a:pt x="217539" y="0"/>
                  </a:cubicBezTo>
                  <a:cubicBezTo>
                    <a:pt x="275215" y="0"/>
                    <a:pt x="330550" y="22923"/>
                    <a:pt x="37136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C4CBE83B-148E-88D4-73B5-4433777B931D}"/>
                </a:ext>
              </a:extLst>
            </p:cNvPr>
            <p:cNvSpPr/>
            <p:nvPr/>
          </p:nvSpPr>
          <p:spPr>
            <a:xfrm>
              <a:off x="23460011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B28673B4-CF7C-60FD-9C7B-129E02172056}"/>
                </a:ext>
              </a:extLst>
            </p:cNvPr>
            <p:cNvSpPr/>
            <p:nvPr/>
          </p:nvSpPr>
          <p:spPr>
            <a:xfrm>
              <a:off x="24330194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4C80F170-4E82-BD83-3978-0CB7DD0EFF28}"/>
                </a:ext>
              </a:extLst>
            </p:cNvPr>
            <p:cNvSpPr/>
            <p:nvPr/>
          </p:nvSpPr>
          <p:spPr>
            <a:xfrm>
              <a:off x="83574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2D7F812A-652D-ACFB-EFC9-4D91EAFC751F}"/>
                </a:ext>
              </a:extLst>
            </p:cNvPr>
            <p:cNvSpPr/>
            <p:nvPr/>
          </p:nvSpPr>
          <p:spPr>
            <a:xfrm>
              <a:off x="-34412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8C69D1DA-C161-74DF-B711-B8321884E1B8}"/>
                </a:ext>
              </a:extLst>
            </p:cNvPr>
            <p:cNvSpPr/>
            <p:nvPr/>
          </p:nvSpPr>
          <p:spPr>
            <a:xfrm>
              <a:off x="1705924" y="13280922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1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500" y="194642"/>
                    <a:pt x="63711" y="153827"/>
                  </a:cubicBezTo>
                  <a:close/>
                  <a:moveTo>
                    <a:pt x="63711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0" y="240462"/>
                    <a:pt x="63711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802110FB-C98E-1180-FC29-E1A7555E1405}"/>
                </a:ext>
              </a:extLst>
            </p:cNvPr>
            <p:cNvSpPr/>
            <p:nvPr/>
          </p:nvSpPr>
          <p:spPr>
            <a:xfrm>
              <a:off x="257607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2093B8E9-E86A-8E63-5D9F-1A45566120B1}"/>
                </a:ext>
              </a:extLst>
            </p:cNvPr>
            <p:cNvSpPr/>
            <p:nvPr/>
          </p:nvSpPr>
          <p:spPr>
            <a:xfrm>
              <a:off x="4316416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5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736788DD-607C-AF00-49CC-A3C89133D47C}"/>
                </a:ext>
              </a:extLst>
            </p:cNvPr>
            <p:cNvSpPr/>
            <p:nvPr/>
          </p:nvSpPr>
          <p:spPr>
            <a:xfrm>
              <a:off x="3446261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6E950A50-8D86-DC55-1889-B74B40E53E61}"/>
                </a:ext>
              </a:extLst>
            </p:cNvPr>
            <p:cNvSpPr/>
            <p:nvPr/>
          </p:nvSpPr>
          <p:spPr>
            <a:xfrm>
              <a:off x="5186571" y="13280922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39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1" y="113039"/>
                    <a:pt x="371365" y="153827"/>
                  </a:cubicBezTo>
                  <a:cubicBezTo>
                    <a:pt x="330577" y="194642"/>
                    <a:pt x="275240" y="217539"/>
                    <a:pt x="217539" y="217539"/>
                  </a:cubicBezTo>
                  <a:cubicBezTo>
                    <a:pt x="159864" y="217539"/>
                    <a:pt x="104527" y="194642"/>
                    <a:pt x="63739" y="153827"/>
                  </a:cubicBezTo>
                  <a:close/>
                  <a:moveTo>
                    <a:pt x="63739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1" y="322066"/>
                    <a:pt x="371365" y="281277"/>
                  </a:cubicBezTo>
                  <a:cubicBezTo>
                    <a:pt x="330577" y="240462"/>
                    <a:pt x="275240" y="217539"/>
                    <a:pt x="217539" y="217539"/>
                  </a:cubicBezTo>
                  <a:cubicBezTo>
                    <a:pt x="159864" y="217539"/>
                    <a:pt x="104527" y="240462"/>
                    <a:pt x="63739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E16BAEF5-65D7-B890-8251-9BEB36A5AEF5}"/>
                </a:ext>
              </a:extLst>
            </p:cNvPr>
            <p:cNvSpPr/>
            <p:nvPr/>
          </p:nvSpPr>
          <p:spPr>
            <a:xfrm>
              <a:off x="6056725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610199A5-9A93-8D11-D240-36FC5E5BB08B}"/>
                </a:ext>
              </a:extLst>
            </p:cNvPr>
            <p:cNvSpPr/>
            <p:nvPr/>
          </p:nvSpPr>
          <p:spPr>
            <a:xfrm>
              <a:off x="779706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50084ADA-928C-F35E-304B-AC34D44B59F4}"/>
                </a:ext>
              </a:extLst>
            </p:cNvPr>
            <p:cNvSpPr/>
            <p:nvPr/>
          </p:nvSpPr>
          <p:spPr>
            <a:xfrm>
              <a:off x="6926907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28030654-0F6D-5044-485D-2E7996BAB484}"/>
                </a:ext>
              </a:extLst>
            </p:cNvPr>
            <p:cNvSpPr/>
            <p:nvPr/>
          </p:nvSpPr>
          <p:spPr>
            <a:xfrm>
              <a:off x="8667217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8E9EBB2E-E7BC-8640-503A-185325D04B03}"/>
                </a:ext>
              </a:extLst>
            </p:cNvPr>
            <p:cNvSpPr/>
            <p:nvPr/>
          </p:nvSpPr>
          <p:spPr>
            <a:xfrm>
              <a:off x="953737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AAE10BCC-1DC8-1CF8-64E7-189D2B367796}"/>
                </a:ext>
              </a:extLst>
            </p:cNvPr>
            <p:cNvSpPr/>
            <p:nvPr/>
          </p:nvSpPr>
          <p:spPr>
            <a:xfrm>
              <a:off x="11277709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3E769481-233C-C80D-DFAD-1544935835B8}"/>
                </a:ext>
              </a:extLst>
            </p:cNvPr>
            <p:cNvSpPr/>
            <p:nvPr/>
          </p:nvSpPr>
          <p:spPr>
            <a:xfrm>
              <a:off x="10407526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8ECAD28B-7A22-D5C0-8A99-B84724E2F5DB}"/>
                </a:ext>
              </a:extLst>
            </p:cNvPr>
            <p:cNvSpPr/>
            <p:nvPr/>
          </p:nvSpPr>
          <p:spPr>
            <a:xfrm>
              <a:off x="12147864" y="1328092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49" y="194642"/>
                    <a:pt x="275239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49" y="240462"/>
                    <a:pt x="275239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1BFFC2C-548E-D97B-FEB3-5A7D4EEA0819}"/>
                </a:ext>
              </a:extLst>
            </p:cNvPr>
            <p:cNvSpPr/>
            <p:nvPr/>
          </p:nvSpPr>
          <p:spPr>
            <a:xfrm>
              <a:off x="1301801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D20D0889-8A2A-7BF4-2ACB-D9843089FEA5}"/>
                </a:ext>
              </a:extLst>
            </p:cNvPr>
            <p:cNvSpPr/>
            <p:nvPr/>
          </p:nvSpPr>
          <p:spPr>
            <a:xfrm>
              <a:off x="1475838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A3F430B3-5013-26E3-2416-3117DFD5CCAA}"/>
                </a:ext>
              </a:extLst>
            </p:cNvPr>
            <p:cNvSpPr/>
            <p:nvPr/>
          </p:nvSpPr>
          <p:spPr>
            <a:xfrm>
              <a:off x="13888200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B67DFA43-D033-0735-E1F1-C3C4DFDD9AD1}"/>
                </a:ext>
              </a:extLst>
            </p:cNvPr>
            <p:cNvSpPr/>
            <p:nvPr/>
          </p:nvSpPr>
          <p:spPr>
            <a:xfrm>
              <a:off x="15628536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27C60126-8E91-E594-A7FB-D620B590543B}"/>
                </a:ext>
              </a:extLst>
            </p:cNvPr>
            <p:cNvSpPr/>
            <p:nvPr/>
          </p:nvSpPr>
          <p:spPr>
            <a:xfrm>
              <a:off x="1649869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66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66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63439DBB-298F-BFBF-46D5-7324EAA214C9}"/>
                </a:ext>
              </a:extLst>
            </p:cNvPr>
            <p:cNvSpPr/>
            <p:nvPr/>
          </p:nvSpPr>
          <p:spPr>
            <a:xfrm>
              <a:off x="18239029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3C26AB2E-5071-2D60-C51B-66748A60E37D}"/>
                </a:ext>
              </a:extLst>
            </p:cNvPr>
            <p:cNvSpPr/>
            <p:nvPr/>
          </p:nvSpPr>
          <p:spPr>
            <a:xfrm>
              <a:off x="17368846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7 w 435077"/>
                <a:gd name="connsiteY4" fmla="*/ 435077 h 435077"/>
                <a:gd name="connsiteX5" fmla="*/ 217567 w 435077"/>
                <a:gd name="connsiteY5" fmla="*/ 0 h 435077"/>
                <a:gd name="connsiteX6" fmla="*/ 435077 w 435077"/>
                <a:gd name="connsiteY6" fmla="*/ 217566 h 435077"/>
                <a:gd name="connsiteX7" fmla="*/ 217567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7" y="435077"/>
                  </a:moveTo>
                  <a:lnTo>
                    <a:pt x="217567" y="0"/>
                  </a:lnTo>
                  <a:lnTo>
                    <a:pt x="435077" y="217566"/>
                  </a:lnTo>
                  <a:lnTo>
                    <a:pt x="21756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A58F8C4E-27BB-6BC4-6911-97C305CC4621}"/>
                </a:ext>
              </a:extLst>
            </p:cNvPr>
            <p:cNvSpPr/>
            <p:nvPr/>
          </p:nvSpPr>
          <p:spPr>
            <a:xfrm>
              <a:off x="19109184" y="1328092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27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7ED7DE51-513D-C8AF-C6FC-22CA978413F4}"/>
                </a:ext>
              </a:extLst>
            </p:cNvPr>
            <p:cNvSpPr/>
            <p:nvPr/>
          </p:nvSpPr>
          <p:spPr>
            <a:xfrm>
              <a:off x="1997933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5D9E3F76-3A57-CD9D-4D4F-CD6053CDF844}"/>
                </a:ext>
              </a:extLst>
            </p:cNvPr>
            <p:cNvSpPr/>
            <p:nvPr/>
          </p:nvSpPr>
          <p:spPr>
            <a:xfrm>
              <a:off x="21719675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9D59E841-8F76-A967-1695-44EFBE4C4C00}"/>
                </a:ext>
              </a:extLst>
            </p:cNvPr>
            <p:cNvSpPr/>
            <p:nvPr/>
          </p:nvSpPr>
          <p:spPr>
            <a:xfrm>
              <a:off x="20849520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FF8FC70B-C3B7-8732-72C6-C8702D985818}"/>
                </a:ext>
              </a:extLst>
            </p:cNvPr>
            <p:cNvSpPr/>
            <p:nvPr/>
          </p:nvSpPr>
          <p:spPr>
            <a:xfrm>
              <a:off x="22589856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50" y="194642"/>
                    <a:pt x="275215" y="217539"/>
                    <a:pt x="217539" y="217539"/>
                  </a:cubicBezTo>
                  <a:cubicBezTo>
                    <a:pt x="159838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77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8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A61090F7-89BB-D746-5CAA-6613F7FB5CE7}"/>
                </a:ext>
              </a:extLst>
            </p:cNvPr>
            <p:cNvSpPr/>
            <p:nvPr/>
          </p:nvSpPr>
          <p:spPr>
            <a:xfrm>
              <a:off x="2346001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66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2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66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60C653CE-0A37-939C-ABF2-C5D45168A01B}"/>
                </a:ext>
              </a:extLst>
            </p:cNvPr>
            <p:cNvSpPr/>
            <p:nvPr/>
          </p:nvSpPr>
          <p:spPr>
            <a:xfrm>
              <a:off x="24330194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891FEFF-BA87-51F4-AE21-6A6C5E801C93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chemeClr val="bg1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33670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with patter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A00BF2-10A0-8384-8F1F-60EBBEFA94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8338" y="502920"/>
            <a:ext cx="23370498" cy="12710160"/>
            <a:chOff x="-34412" y="228570"/>
            <a:chExt cx="24799683" cy="13487429"/>
          </a:xfrm>
          <a:solidFill>
            <a:schemeClr val="bg2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36BF704-8AC8-FDF0-42F9-67BFB0FA8F15}"/>
                </a:ext>
              </a:extLst>
            </p:cNvPr>
            <p:cNvSpPr/>
            <p:nvPr/>
          </p:nvSpPr>
          <p:spPr>
            <a:xfrm>
              <a:off x="835769" y="228598"/>
              <a:ext cx="435077" cy="435073"/>
            </a:xfrm>
            <a:custGeom>
              <a:avLst/>
              <a:gdLst>
                <a:gd name="connsiteX0" fmla="*/ 371366 w 435077"/>
                <a:gd name="connsiteY0" fmla="*/ 63716 h 435073"/>
                <a:gd name="connsiteX1" fmla="*/ 435077 w 435077"/>
                <a:gd name="connsiteY1" fmla="*/ 217539 h 435073"/>
                <a:gd name="connsiteX2" fmla="*/ 218925 w 435077"/>
                <a:gd name="connsiteY2" fmla="*/ 217539 h 435073"/>
                <a:gd name="connsiteX3" fmla="*/ 371366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1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1 w 435077"/>
                <a:gd name="connsiteY10" fmla="*/ 63716 h 435073"/>
                <a:gd name="connsiteX11" fmla="*/ 217539 w 435077"/>
                <a:gd name="connsiteY11" fmla="*/ 0 h 435073"/>
                <a:gd name="connsiteX12" fmla="*/ 371366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6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25" y="217539"/>
                  </a:lnTo>
                  <a:cubicBezTo>
                    <a:pt x="276138" y="217907"/>
                    <a:pt x="330903" y="240784"/>
                    <a:pt x="371366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3" y="322046"/>
                    <a:pt x="63711" y="281249"/>
                  </a:cubicBezTo>
                  <a:cubicBezTo>
                    <a:pt x="104174" y="240784"/>
                    <a:pt x="158939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923" y="104512"/>
                    <a:pt x="63711" y="63716"/>
                  </a:cubicBezTo>
                  <a:cubicBezTo>
                    <a:pt x="104500" y="22919"/>
                    <a:pt x="159836" y="0"/>
                    <a:pt x="217539" y="0"/>
                  </a:cubicBezTo>
                  <a:cubicBezTo>
                    <a:pt x="275213" y="0"/>
                    <a:pt x="330550" y="22919"/>
                    <a:pt x="371366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C130A3E-6C1D-13C1-9112-00C7362A2E68}"/>
                </a:ext>
              </a:extLst>
            </p:cNvPr>
            <p:cNvSpPr/>
            <p:nvPr/>
          </p:nvSpPr>
          <p:spPr>
            <a:xfrm>
              <a:off x="-34398" y="228598"/>
              <a:ext cx="435090" cy="435078"/>
            </a:xfrm>
            <a:custGeom>
              <a:avLst/>
              <a:gdLst>
                <a:gd name="connsiteX0" fmla="*/ 217525 w 435090"/>
                <a:gd name="connsiteY0" fmla="*/ 0 h 435078"/>
                <a:gd name="connsiteX1" fmla="*/ 0 w 435090"/>
                <a:gd name="connsiteY1" fmla="*/ 0 h 435078"/>
                <a:gd name="connsiteX2" fmla="*/ 0 w 435090"/>
                <a:gd name="connsiteY2" fmla="*/ 217539 h 435078"/>
                <a:gd name="connsiteX3" fmla="*/ 217525 w 435090"/>
                <a:gd name="connsiteY3" fmla="*/ 0 h 435078"/>
                <a:gd name="connsiteX4" fmla="*/ 435091 w 435090"/>
                <a:gd name="connsiteY4" fmla="*/ 0 h 435078"/>
                <a:gd name="connsiteX5" fmla="*/ 435091 w 435090"/>
                <a:gd name="connsiteY5" fmla="*/ 217539 h 435078"/>
                <a:gd name="connsiteX6" fmla="*/ 217552 w 435090"/>
                <a:gd name="connsiteY6" fmla="*/ 0 h 435078"/>
                <a:gd name="connsiteX7" fmla="*/ 435091 w 435090"/>
                <a:gd name="connsiteY7" fmla="*/ 0 h 435078"/>
                <a:gd name="connsiteX8" fmla="*/ 217552 w 435090"/>
                <a:gd name="connsiteY8" fmla="*/ 435079 h 435078"/>
                <a:gd name="connsiteX9" fmla="*/ 435091 w 435090"/>
                <a:gd name="connsiteY9" fmla="*/ 217539 h 435078"/>
                <a:gd name="connsiteX10" fmla="*/ 435091 w 435090"/>
                <a:gd name="connsiteY10" fmla="*/ 435079 h 435078"/>
                <a:gd name="connsiteX11" fmla="*/ 217552 w 435090"/>
                <a:gd name="connsiteY11" fmla="*/ 435079 h 435078"/>
                <a:gd name="connsiteX12" fmla="*/ 217552 w 435090"/>
                <a:gd name="connsiteY12" fmla="*/ 435079 h 435078"/>
                <a:gd name="connsiteX13" fmla="*/ 11 w 435090"/>
                <a:gd name="connsiteY13" fmla="*/ 217539 h 435078"/>
                <a:gd name="connsiteX14" fmla="*/ 11 w 435090"/>
                <a:gd name="connsiteY14" fmla="*/ 435079 h 435078"/>
                <a:gd name="connsiteX15" fmla="*/ 217552 w 435090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8">
                  <a:moveTo>
                    <a:pt x="217525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25" y="0"/>
                  </a:lnTo>
                  <a:close/>
                  <a:moveTo>
                    <a:pt x="435091" y="0"/>
                  </a:moveTo>
                  <a:lnTo>
                    <a:pt x="435091" y="217539"/>
                  </a:lnTo>
                  <a:lnTo>
                    <a:pt x="217552" y="0"/>
                  </a:lnTo>
                  <a:lnTo>
                    <a:pt x="435091" y="0"/>
                  </a:lnTo>
                  <a:close/>
                  <a:moveTo>
                    <a:pt x="217552" y="435079"/>
                  </a:moveTo>
                  <a:lnTo>
                    <a:pt x="435091" y="217539"/>
                  </a:lnTo>
                  <a:lnTo>
                    <a:pt x="435091" y="435079"/>
                  </a:lnTo>
                  <a:lnTo>
                    <a:pt x="217552" y="435079"/>
                  </a:lnTo>
                  <a:close/>
                  <a:moveTo>
                    <a:pt x="217552" y="435079"/>
                  </a:moveTo>
                  <a:lnTo>
                    <a:pt x="11" y="217539"/>
                  </a:lnTo>
                  <a:lnTo>
                    <a:pt x="11" y="435079"/>
                  </a:lnTo>
                  <a:lnTo>
                    <a:pt x="217552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FA30437-68DF-085D-54C0-D0865501336A}"/>
                </a:ext>
              </a:extLst>
            </p:cNvPr>
            <p:cNvSpPr/>
            <p:nvPr/>
          </p:nvSpPr>
          <p:spPr>
            <a:xfrm>
              <a:off x="1705924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77 w 435077"/>
                <a:gd name="connsiteY7" fmla="*/ 217543 h 435075"/>
                <a:gd name="connsiteX8" fmla="*/ 435077 w 435077"/>
                <a:gd name="connsiteY8" fmla="*/ 217543 h 435075"/>
                <a:gd name="connsiteX9" fmla="*/ 435077 w 435077"/>
                <a:gd name="connsiteY9" fmla="*/ 217538 h 435075"/>
                <a:gd name="connsiteX10" fmla="*/ 435077 w 435077"/>
                <a:gd name="connsiteY10" fmla="*/ 217533 h 435075"/>
                <a:gd name="connsiteX11" fmla="*/ 435077 w 435077"/>
                <a:gd name="connsiteY11" fmla="*/ 217533 h 435075"/>
                <a:gd name="connsiteX12" fmla="*/ 217539 w 435077"/>
                <a:gd name="connsiteY12" fmla="*/ 5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77" y="217543"/>
                  </a:lnTo>
                  <a:lnTo>
                    <a:pt x="435077" y="217543"/>
                  </a:lnTo>
                  <a:lnTo>
                    <a:pt x="435077" y="217538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5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A154C5D-F62A-1BBC-6DFE-A2ADE201B591}"/>
                </a:ext>
              </a:extLst>
            </p:cNvPr>
            <p:cNvSpPr/>
            <p:nvPr/>
          </p:nvSpPr>
          <p:spPr>
            <a:xfrm>
              <a:off x="2576106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2 w 435077"/>
                <a:gd name="connsiteY1" fmla="*/ 435079 h 435078"/>
                <a:gd name="connsiteX2" fmla="*/ 217512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2" y="435079"/>
                  </a:lnTo>
                  <a:lnTo>
                    <a:pt x="217512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B7A70D-CF7E-A211-7950-A19AFFAE4898}"/>
                </a:ext>
              </a:extLst>
            </p:cNvPr>
            <p:cNvSpPr/>
            <p:nvPr/>
          </p:nvSpPr>
          <p:spPr>
            <a:xfrm>
              <a:off x="4316416" y="228598"/>
              <a:ext cx="435103" cy="435073"/>
            </a:xfrm>
            <a:custGeom>
              <a:avLst/>
              <a:gdLst>
                <a:gd name="connsiteX0" fmla="*/ 371365 w 435103"/>
                <a:gd name="connsiteY0" fmla="*/ 63716 h 435073"/>
                <a:gd name="connsiteX1" fmla="*/ 435077 w 435103"/>
                <a:gd name="connsiteY1" fmla="*/ 217539 h 435073"/>
                <a:gd name="connsiteX2" fmla="*/ 218952 w 435103"/>
                <a:gd name="connsiteY2" fmla="*/ 217539 h 435073"/>
                <a:gd name="connsiteX3" fmla="*/ 371365 w 435103"/>
                <a:gd name="connsiteY3" fmla="*/ 281249 h 435073"/>
                <a:gd name="connsiteX4" fmla="*/ 435104 w 435103"/>
                <a:gd name="connsiteY4" fmla="*/ 435073 h 435073"/>
                <a:gd name="connsiteX5" fmla="*/ 217565 w 435103"/>
                <a:gd name="connsiteY5" fmla="*/ 435073 h 435073"/>
                <a:gd name="connsiteX6" fmla="*/ 27 w 435103"/>
                <a:gd name="connsiteY6" fmla="*/ 435073 h 435073"/>
                <a:gd name="connsiteX7" fmla="*/ 63739 w 435103"/>
                <a:gd name="connsiteY7" fmla="*/ 281249 h 435073"/>
                <a:gd name="connsiteX8" fmla="*/ 216151 w 435103"/>
                <a:gd name="connsiteY8" fmla="*/ 217539 h 435073"/>
                <a:gd name="connsiteX9" fmla="*/ 0 w 435103"/>
                <a:gd name="connsiteY9" fmla="*/ 217539 h 435073"/>
                <a:gd name="connsiteX10" fmla="*/ 63739 w 435103"/>
                <a:gd name="connsiteY10" fmla="*/ 63716 h 435073"/>
                <a:gd name="connsiteX11" fmla="*/ 217539 w 435103"/>
                <a:gd name="connsiteY11" fmla="*/ 0 h 435073"/>
                <a:gd name="connsiteX12" fmla="*/ 371365 w 435103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3">
                  <a:moveTo>
                    <a:pt x="371365" y="63716"/>
                  </a:moveTo>
                  <a:cubicBezTo>
                    <a:pt x="412181" y="104512"/>
                    <a:pt x="435077" y="159844"/>
                    <a:pt x="435077" y="217539"/>
                  </a:cubicBezTo>
                  <a:lnTo>
                    <a:pt x="218952" y="217539"/>
                  </a:lnTo>
                  <a:cubicBezTo>
                    <a:pt x="276138" y="217907"/>
                    <a:pt x="330903" y="240784"/>
                    <a:pt x="371365" y="281249"/>
                  </a:cubicBezTo>
                  <a:cubicBezTo>
                    <a:pt x="412181" y="322046"/>
                    <a:pt x="435104" y="377379"/>
                    <a:pt x="435104" y="435073"/>
                  </a:cubicBezTo>
                  <a:lnTo>
                    <a:pt x="217565" y="435073"/>
                  </a:lnTo>
                  <a:lnTo>
                    <a:pt x="27" y="435073"/>
                  </a:lnTo>
                  <a:cubicBezTo>
                    <a:pt x="27" y="377379"/>
                    <a:pt x="22923" y="322046"/>
                    <a:pt x="63739" y="281249"/>
                  </a:cubicBezTo>
                  <a:cubicBezTo>
                    <a:pt x="104201" y="240784"/>
                    <a:pt x="158966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3" y="104512"/>
                    <a:pt x="63739" y="63716"/>
                  </a:cubicBezTo>
                  <a:cubicBezTo>
                    <a:pt x="104527" y="22919"/>
                    <a:pt x="159864" y="0"/>
                    <a:pt x="217539" y="0"/>
                  </a:cubicBezTo>
                  <a:cubicBezTo>
                    <a:pt x="275240" y="0"/>
                    <a:pt x="330577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CE4DFD-26A0-1553-841B-4AA2326B1FF2}"/>
                </a:ext>
              </a:extLst>
            </p:cNvPr>
            <p:cNvSpPr/>
            <p:nvPr/>
          </p:nvSpPr>
          <p:spPr>
            <a:xfrm>
              <a:off x="3446261" y="228598"/>
              <a:ext cx="435077" cy="435078"/>
            </a:xfrm>
            <a:custGeom>
              <a:avLst/>
              <a:gdLst>
                <a:gd name="connsiteX0" fmla="*/ 217566 w 435077"/>
                <a:gd name="connsiteY0" fmla="*/ 0 h 435078"/>
                <a:gd name="connsiteX1" fmla="*/ 217539 w 435077"/>
                <a:gd name="connsiteY1" fmla="*/ 0 h 435078"/>
                <a:gd name="connsiteX2" fmla="*/ 27 w 435077"/>
                <a:gd name="connsiteY2" fmla="*/ 0 h 435078"/>
                <a:gd name="connsiteX3" fmla="*/ 27 w 435077"/>
                <a:gd name="connsiteY3" fmla="*/ 217539 h 435078"/>
                <a:gd name="connsiteX4" fmla="*/ 217539 w 435077"/>
                <a:gd name="connsiteY4" fmla="*/ 7 h 435078"/>
                <a:gd name="connsiteX5" fmla="*/ 435077 w 435077"/>
                <a:gd name="connsiteY5" fmla="*/ 217539 h 435078"/>
                <a:gd name="connsiteX6" fmla="*/ 217539 w 435077"/>
                <a:gd name="connsiteY6" fmla="*/ 435079 h 435078"/>
                <a:gd name="connsiteX7" fmla="*/ 0 w 435077"/>
                <a:gd name="connsiteY7" fmla="*/ 217539 h 435078"/>
                <a:gd name="connsiteX8" fmla="*/ 0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435079 h 435078"/>
                <a:gd name="connsiteX11" fmla="*/ 435077 w 435077"/>
                <a:gd name="connsiteY11" fmla="*/ 217539 h 435078"/>
                <a:gd name="connsiteX12" fmla="*/ 435077 w 435077"/>
                <a:gd name="connsiteY12" fmla="*/ 0 h 435078"/>
                <a:gd name="connsiteX13" fmla="*/ 217566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66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39" y="7"/>
                  </a:ln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6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23976C-C536-0688-E3A6-FAF3EEB07D4F}"/>
                </a:ext>
              </a:extLst>
            </p:cNvPr>
            <p:cNvSpPr/>
            <p:nvPr/>
          </p:nvSpPr>
          <p:spPr>
            <a:xfrm>
              <a:off x="5186597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3F9B260-06EC-2683-5D37-5DE74B16C6D0}"/>
                </a:ext>
              </a:extLst>
            </p:cNvPr>
            <p:cNvSpPr/>
            <p:nvPr/>
          </p:nvSpPr>
          <p:spPr>
            <a:xfrm>
              <a:off x="6056752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39 w 435077"/>
                <a:gd name="connsiteY1" fmla="*/ 435079 h 435078"/>
                <a:gd name="connsiteX2" fmla="*/ 217539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39" y="435079"/>
                  </a:lnTo>
                  <a:lnTo>
                    <a:pt x="217539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DC987B4-C88C-1281-4885-1F88A59B7F5A}"/>
                </a:ext>
              </a:extLst>
            </p:cNvPr>
            <p:cNvSpPr/>
            <p:nvPr/>
          </p:nvSpPr>
          <p:spPr>
            <a:xfrm>
              <a:off x="7797062" y="228598"/>
              <a:ext cx="435104" cy="435073"/>
            </a:xfrm>
            <a:custGeom>
              <a:avLst/>
              <a:gdLst>
                <a:gd name="connsiteX0" fmla="*/ 371366 w 435104"/>
                <a:gd name="connsiteY0" fmla="*/ 63716 h 435073"/>
                <a:gd name="connsiteX1" fmla="*/ 435077 w 435104"/>
                <a:gd name="connsiteY1" fmla="*/ 217539 h 435073"/>
                <a:gd name="connsiteX2" fmla="*/ 218953 w 435104"/>
                <a:gd name="connsiteY2" fmla="*/ 217539 h 435073"/>
                <a:gd name="connsiteX3" fmla="*/ 371366 w 435104"/>
                <a:gd name="connsiteY3" fmla="*/ 281249 h 435073"/>
                <a:gd name="connsiteX4" fmla="*/ 435105 w 435104"/>
                <a:gd name="connsiteY4" fmla="*/ 435073 h 435073"/>
                <a:gd name="connsiteX5" fmla="*/ 217566 w 435104"/>
                <a:gd name="connsiteY5" fmla="*/ 435073 h 435073"/>
                <a:gd name="connsiteX6" fmla="*/ 27 w 435104"/>
                <a:gd name="connsiteY6" fmla="*/ 435073 h 435073"/>
                <a:gd name="connsiteX7" fmla="*/ 63739 w 435104"/>
                <a:gd name="connsiteY7" fmla="*/ 281249 h 435073"/>
                <a:gd name="connsiteX8" fmla="*/ 216152 w 435104"/>
                <a:gd name="connsiteY8" fmla="*/ 217539 h 435073"/>
                <a:gd name="connsiteX9" fmla="*/ 0 w 435104"/>
                <a:gd name="connsiteY9" fmla="*/ 217539 h 435073"/>
                <a:gd name="connsiteX10" fmla="*/ 63739 w 435104"/>
                <a:gd name="connsiteY10" fmla="*/ 63716 h 435073"/>
                <a:gd name="connsiteX11" fmla="*/ 217539 w 435104"/>
                <a:gd name="connsiteY11" fmla="*/ 0 h 435073"/>
                <a:gd name="connsiteX12" fmla="*/ 371366 w 435104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3">
                  <a:moveTo>
                    <a:pt x="371366" y="63716"/>
                  </a:moveTo>
                  <a:cubicBezTo>
                    <a:pt x="412182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8" y="217907"/>
                    <a:pt x="330904" y="240784"/>
                    <a:pt x="371366" y="281249"/>
                  </a:cubicBezTo>
                  <a:cubicBezTo>
                    <a:pt x="412182" y="322046"/>
                    <a:pt x="435105" y="377379"/>
                    <a:pt x="435105" y="435073"/>
                  </a:cubicBezTo>
                  <a:lnTo>
                    <a:pt x="217566" y="435073"/>
                  </a:lnTo>
                  <a:lnTo>
                    <a:pt x="27" y="435073"/>
                  </a:lnTo>
                  <a:cubicBezTo>
                    <a:pt x="27" y="377379"/>
                    <a:pt x="22924" y="322046"/>
                    <a:pt x="63739" y="281249"/>
                  </a:cubicBezTo>
                  <a:cubicBezTo>
                    <a:pt x="104201" y="240784"/>
                    <a:pt x="158967" y="217907"/>
                    <a:pt x="216152" y="217539"/>
                  </a:cubicBezTo>
                  <a:lnTo>
                    <a:pt x="0" y="217539"/>
                  </a:lnTo>
                  <a:cubicBezTo>
                    <a:pt x="0" y="159844"/>
                    <a:pt x="22924" y="104512"/>
                    <a:pt x="63739" y="63716"/>
                  </a:cubicBezTo>
                  <a:cubicBezTo>
                    <a:pt x="104527" y="22919"/>
                    <a:pt x="159864" y="0"/>
                    <a:pt x="217539" y="0"/>
                  </a:cubicBezTo>
                  <a:cubicBezTo>
                    <a:pt x="275241" y="0"/>
                    <a:pt x="330578" y="22919"/>
                    <a:pt x="371366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89844AA-D53D-5ED2-9ABD-3C4385BD7233}"/>
                </a:ext>
              </a:extLst>
            </p:cNvPr>
            <p:cNvSpPr/>
            <p:nvPr/>
          </p:nvSpPr>
          <p:spPr>
            <a:xfrm>
              <a:off x="6926907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0 w 435077"/>
                <a:gd name="connsiteY3" fmla="*/ 435079 h 435078"/>
                <a:gd name="connsiteX4" fmla="*/ 217539 w 435077"/>
                <a:gd name="connsiteY4" fmla="*/ 435079 h 435078"/>
                <a:gd name="connsiteX5" fmla="*/ 435077 w 435077"/>
                <a:gd name="connsiteY5" fmla="*/ 435079 h 435078"/>
                <a:gd name="connsiteX6" fmla="*/ 435077 w 435077"/>
                <a:gd name="connsiteY6" fmla="*/ 217539 h 435078"/>
                <a:gd name="connsiteX7" fmla="*/ 435077 w 435077"/>
                <a:gd name="connsiteY7" fmla="*/ 0 h 435078"/>
                <a:gd name="connsiteX8" fmla="*/ 217539 w 435077"/>
                <a:gd name="connsiteY8" fmla="*/ 0 h 435078"/>
                <a:gd name="connsiteX9" fmla="*/ 217539 w 435077"/>
                <a:gd name="connsiteY9" fmla="*/ 0 h 435078"/>
                <a:gd name="connsiteX10" fmla="*/ 435077 w 435077"/>
                <a:gd name="connsiteY10" fmla="*/ 217539 h 435078"/>
                <a:gd name="connsiteX11" fmla="*/ 217539 w 435077"/>
                <a:gd name="connsiteY11" fmla="*/ 435079 h 435078"/>
                <a:gd name="connsiteX12" fmla="*/ 0 w 435077"/>
                <a:gd name="connsiteY12" fmla="*/ 217539 h 435078"/>
                <a:gd name="connsiteX13" fmla="*/ 217539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86FCE4-E7C4-C491-675A-A762567954F9}"/>
                </a:ext>
              </a:extLst>
            </p:cNvPr>
            <p:cNvSpPr/>
            <p:nvPr/>
          </p:nvSpPr>
          <p:spPr>
            <a:xfrm>
              <a:off x="8667217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7BA298-67AC-2F40-72AA-4C9910D0076C}"/>
                </a:ext>
              </a:extLst>
            </p:cNvPr>
            <p:cNvSpPr/>
            <p:nvPr/>
          </p:nvSpPr>
          <p:spPr>
            <a:xfrm>
              <a:off x="9537399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1 w 435077"/>
                <a:gd name="connsiteY1" fmla="*/ 435079 h 435078"/>
                <a:gd name="connsiteX2" fmla="*/ 217511 w 435077"/>
                <a:gd name="connsiteY2" fmla="*/ 217546 h 435078"/>
                <a:gd name="connsiteX3" fmla="*/ 0 w 435077"/>
                <a:gd name="connsiteY3" fmla="*/ 435079 h 435078"/>
                <a:gd name="connsiteX4" fmla="*/ 217511 w 435077"/>
                <a:gd name="connsiteY4" fmla="*/ 0 h 435078"/>
                <a:gd name="connsiteX5" fmla="*/ 0 w 435077"/>
                <a:gd name="connsiteY5" fmla="*/ 0 h 435078"/>
                <a:gd name="connsiteX6" fmla="*/ 217511 w 435077"/>
                <a:gd name="connsiteY6" fmla="*/ 217532 h 435078"/>
                <a:gd name="connsiteX7" fmla="*/ 217511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1" y="435079"/>
                  </a:lnTo>
                  <a:lnTo>
                    <a:pt x="217511" y="217546"/>
                  </a:lnTo>
                  <a:lnTo>
                    <a:pt x="0" y="435079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2"/>
                  </a:lnTo>
                  <a:lnTo>
                    <a:pt x="217511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0E37CD-7676-854C-6B1C-69D7C296FA1C}"/>
                </a:ext>
              </a:extLst>
            </p:cNvPr>
            <p:cNvSpPr/>
            <p:nvPr/>
          </p:nvSpPr>
          <p:spPr>
            <a:xfrm>
              <a:off x="11277709" y="228598"/>
              <a:ext cx="435077" cy="435073"/>
            </a:xfrm>
            <a:custGeom>
              <a:avLst/>
              <a:gdLst>
                <a:gd name="connsiteX0" fmla="*/ 371365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5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0 w 435077"/>
                <a:gd name="connsiteY7" fmla="*/ 281249 h 435073"/>
                <a:gd name="connsiteX8" fmla="*/ 216151 w 435077"/>
                <a:gd name="connsiteY8" fmla="*/ 217539 h 435073"/>
                <a:gd name="connsiteX9" fmla="*/ 0 w 435077"/>
                <a:gd name="connsiteY9" fmla="*/ 217539 h 435073"/>
                <a:gd name="connsiteX10" fmla="*/ 63710 w 435077"/>
                <a:gd name="connsiteY10" fmla="*/ 63716 h 435073"/>
                <a:gd name="connsiteX11" fmla="*/ 217539 w 435077"/>
                <a:gd name="connsiteY11" fmla="*/ 0 h 435073"/>
                <a:gd name="connsiteX12" fmla="*/ 371365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5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7" y="217907"/>
                    <a:pt x="330902" y="240784"/>
                    <a:pt x="371365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2" y="322046"/>
                    <a:pt x="63710" y="281249"/>
                  </a:cubicBezTo>
                  <a:cubicBezTo>
                    <a:pt x="104174" y="240784"/>
                    <a:pt x="158938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2" y="104512"/>
                    <a:pt x="63710" y="63716"/>
                  </a:cubicBezTo>
                  <a:cubicBezTo>
                    <a:pt x="104499" y="22919"/>
                    <a:pt x="159836" y="0"/>
                    <a:pt x="217539" y="0"/>
                  </a:cubicBezTo>
                  <a:cubicBezTo>
                    <a:pt x="275239" y="0"/>
                    <a:pt x="330549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52DDD0-30AF-0C93-081A-96C5A31F6AC4}"/>
                </a:ext>
              </a:extLst>
            </p:cNvPr>
            <p:cNvSpPr/>
            <p:nvPr/>
          </p:nvSpPr>
          <p:spPr>
            <a:xfrm>
              <a:off x="1040755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217539 w 435077"/>
                <a:gd name="connsiteY3" fmla="*/ 0 h 435078"/>
                <a:gd name="connsiteX4" fmla="*/ 435077 w 435077"/>
                <a:gd name="connsiteY4" fmla="*/ 0 h 435078"/>
                <a:gd name="connsiteX5" fmla="*/ 435077 w 435077"/>
                <a:gd name="connsiteY5" fmla="*/ 217539 h 435078"/>
                <a:gd name="connsiteX6" fmla="*/ 217539 w 435077"/>
                <a:gd name="connsiteY6" fmla="*/ 0 h 435078"/>
                <a:gd name="connsiteX7" fmla="*/ 435077 w 435077"/>
                <a:gd name="connsiteY7" fmla="*/ 0 h 435078"/>
                <a:gd name="connsiteX8" fmla="*/ 217539 w 435077"/>
                <a:gd name="connsiteY8" fmla="*/ 435079 h 435078"/>
                <a:gd name="connsiteX9" fmla="*/ 435077 w 435077"/>
                <a:gd name="connsiteY9" fmla="*/ 217539 h 435078"/>
                <a:gd name="connsiteX10" fmla="*/ 435077 w 435077"/>
                <a:gd name="connsiteY10" fmla="*/ 435079 h 435078"/>
                <a:gd name="connsiteX11" fmla="*/ 217539 w 435077"/>
                <a:gd name="connsiteY11" fmla="*/ 435079 h 435078"/>
                <a:gd name="connsiteX12" fmla="*/ 217539 w 435077"/>
                <a:gd name="connsiteY12" fmla="*/ 435079 h 435078"/>
                <a:gd name="connsiteX13" fmla="*/ 0 w 435077"/>
                <a:gd name="connsiteY13" fmla="*/ 217539 h 435078"/>
                <a:gd name="connsiteX14" fmla="*/ 0 w 435077"/>
                <a:gd name="connsiteY14" fmla="*/ 435079 h 435078"/>
                <a:gd name="connsiteX15" fmla="*/ 217539 w 435077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9"/>
                  </a:moveTo>
                  <a:lnTo>
                    <a:pt x="435077" y="217539"/>
                  </a:lnTo>
                  <a:lnTo>
                    <a:pt x="435077" y="435079"/>
                  </a:lnTo>
                  <a:lnTo>
                    <a:pt x="217539" y="435079"/>
                  </a:lnTo>
                  <a:close/>
                  <a:moveTo>
                    <a:pt x="217539" y="435079"/>
                  </a:move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5CE0CD-4451-CA32-DDB7-0207E130E8F5}"/>
                </a:ext>
              </a:extLst>
            </p:cNvPr>
            <p:cNvSpPr/>
            <p:nvPr/>
          </p:nvSpPr>
          <p:spPr>
            <a:xfrm>
              <a:off x="12147836" y="228570"/>
              <a:ext cx="435077" cy="435076"/>
            </a:xfrm>
            <a:custGeom>
              <a:avLst/>
              <a:gdLst>
                <a:gd name="connsiteX0" fmla="*/ 217539 w 435077"/>
                <a:gd name="connsiteY0" fmla="*/ 217534 h 435076"/>
                <a:gd name="connsiteX1" fmla="*/ 217539 w 435077"/>
                <a:gd name="connsiteY1" fmla="*/ 0 h 435076"/>
                <a:gd name="connsiteX2" fmla="*/ 0 w 435077"/>
                <a:gd name="connsiteY2" fmla="*/ 0 h 435076"/>
                <a:gd name="connsiteX3" fmla="*/ 217539 w 435077"/>
                <a:gd name="connsiteY3" fmla="*/ 217538 h 435076"/>
                <a:gd name="connsiteX4" fmla="*/ 0 w 435077"/>
                <a:gd name="connsiteY4" fmla="*/ 435077 h 435076"/>
                <a:gd name="connsiteX5" fmla="*/ 217539 w 435077"/>
                <a:gd name="connsiteY5" fmla="*/ 435077 h 435076"/>
                <a:gd name="connsiteX6" fmla="*/ 217539 w 435077"/>
                <a:gd name="connsiteY6" fmla="*/ 435071 h 435076"/>
                <a:gd name="connsiteX7" fmla="*/ 435077 w 435077"/>
                <a:gd name="connsiteY7" fmla="*/ 217543 h 435076"/>
                <a:gd name="connsiteX8" fmla="*/ 435077 w 435077"/>
                <a:gd name="connsiteY8" fmla="*/ 217543 h 435076"/>
                <a:gd name="connsiteX9" fmla="*/ 435077 w 435077"/>
                <a:gd name="connsiteY9" fmla="*/ 217538 h 435076"/>
                <a:gd name="connsiteX10" fmla="*/ 435077 w 435077"/>
                <a:gd name="connsiteY10" fmla="*/ 217534 h 435076"/>
                <a:gd name="connsiteX11" fmla="*/ 435077 w 435077"/>
                <a:gd name="connsiteY11" fmla="*/ 217534 h 435076"/>
                <a:gd name="connsiteX12" fmla="*/ 217539 w 435077"/>
                <a:gd name="connsiteY12" fmla="*/ 5 h 435076"/>
                <a:gd name="connsiteX13" fmla="*/ 217539 w 435077"/>
                <a:gd name="connsiteY13" fmla="*/ 217534 h 435076"/>
                <a:gd name="connsiteX14" fmla="*/ 217539 w 435077"/>
                <a:gd name="connsiteY14" fmla="*/ 217534 h 4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6">
                  <a:moveTo>
                    <a:pt x="217539" y="217534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1"/>
                  </a:lnTo>
                  <a:lnTo>
                    <a:pt x="435077" y="217543"/>
                  </a:lnTo>
                  <a:lnTo>
                    <a:pt x="435077" y="217543"/>
                  </a:lnTo>
                  <a:lnTo>
                    <a:pt x="435077" y="217538"/>
                  </a:lnTo>
                  <a:lnTo>
                    <a:pt x="435077" y="217534"/>
                  </a:lnTo>
                  <a:lnTo>
                    <a:pt x="435077" y="217534"/>
                  </a:lnTo>
                  <a:lnTo>
                    <a:pt x="217539" y="5"/>
                  </a:lnTo>
                  <a:lnTo>
                    <a:pt x="217539" y="217534"/>
                  </a:lnTo>
                  <a:lnTo>
                    <a:pt x="217539" y="217534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9E74F-EDBB-3A04-C065-5EFFBBD7E527}"/>
                </a:ext>
              </a:extLst>
            </p:cNvPr>
            <p:cNvSpPr/>
            <p:nvPr/>
          </p:nvSpPr>
          <p:spPr>
            <a:xfrm>
              <a:off x="13018045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39 w 435077"/>
                <a:gd name="connsiteY1" fmla="*/ 435079 h 435078"/>
                <a:gd name="connsiteX2" fmla="*/ 217539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39" y="435079"/>
                  </a:lnTo>
                  <a:lnTo>
                    <a:pt x="217539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683EEEA-B043-D965-E68A-B3AD9F0DF8E8}"/>
                </a:ext>
              </a:extLst>
            </p:cNvPr>
            <p:cNvSpPr/>
            <p:nvPr/>
          </p:nvSpPr>
          <p:spPr>
            <a:xfrm>
              <a:off x="14758382" y="228598"/>
              <a:ext cx="435077" cy="435073"/>
            </a:xfrm>
            <a:custGeom>
              <a:avLst/>
              <a:gdLst>
                <a:gd name="connsiteX0" fmla="*/ 371367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7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2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2 w 435077"/>
                <a:gd name="connsiteY10" fmla="*/ 63716 h 435073"/>
                <a:gd name="connsiteX11" fmla="*/ 217539 w 435077"/>
                <a:gd name="connsiteY11" fmla="*/ 0 h 435073"/>
                <a:gd name="connsiteX12" fmla="*/ 371367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7" y="63716"/>
                  </a:moveTo>
                  <a:cubicBezTo>
                    <a:pt x="412155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9" y="217907"/>
                    <a:pt x="330904" y="240784"/>
                    <a:pt x="371367" y="281249"/>
                  </a:cubicBezTo>
                  <a:cubicBezTo>
                    <a:pt x="412155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4" y="322046"/>
                    <a:pt x="63712" y="281249"/>
                  </a:cubicBezTo>
                  <a:cubicBezTo>
                    <a:pt x="104174" y="240784"/>
                    <a:pt x="158940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924" y="104512"/>
                    <a:pt x="63712" y="63716"/>
                  </a:cubicBezTo>
                  <a:cubicBezTo>
                    <a:pt x="104501" y="22919"/>
                    <a:pt x="159836" y="0"/>
                    <a:pt x="217539" y="0"/>
                  </a:cubicBezTo>
                  <a:cubicBezTo>
                    <a:pt x="275241" y="0"/>
                    <a:pt x="330550" y="22919"/>
                    <a:pt x="371367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241DB8-3DE2-2EF2-7EB0-1A9B6DEC4419}"/>
                </a:ext>
              </a:extLst>
            </p:cNvPr>
            <p:cNvSpPr/>
            <p:nvPr/>
          </p:nvSpPr>
          <p:spPr>
            <a:xfrm>
              <a:off x="13888200" y="228598"/>
              <a:ext cx="435077" cy="435078"/>
            </a:xfrm>
            <a:custGeom>
              <a:avLst/>
              <a:gdLst>
                <a:gd name="connsiteX0" fmla="*/ 217565 w 435077"/>
                <a:gd name="connsiteY0" fmla="*/ 0 h 435078"/>
                <a:gd name="connsiteX1" fmla="*/ 217539 w 435077"/>
                <a:gd name="connsiteY1" fmla="*/ 0 h 435078"/>
                <a:gd name="connsiteX2" fmla="*/ 27 w 435077"/>
                <a:gd name="connsiteY2" fmla="*/ 0 h 435078"/>
                <a:gd name="connsiteX3" fmla="*/ 27 w 435077"/>
                <a:gd name="connsiteY3" fmla="*/ 217539 h 435078"/>
                <a:gd name="connsiteX4" fmla="*/ 217565 w 435077"/>
                <a:gd name="connsiteY4" fmla="*/ 7 h 435078"/>
                <a:gd name="connsiteX5" fmla="*/ 435077 w 435077"/>
                <a:gd name="connsiteY5" fmla="*/ 217539 h 435078"/>
                <a:gd name="connsiteX6" fmla="*/ 217539 w 435077"/>
                <a:gd name="connsiteY6" fmla="*/ 435079 h 435078"/>
                <a:gd name="connsiteX7" fmla="*/ 0 w 435077"/>
                <a:gd name="connsiteY7" fmla="*/ 217539 h 435078"/>
                <a:gd name="connsiteX8" fmla="*/ 0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435079 h 435078"/>
                <a:gd name="connsiteX11" fmla="*/ 435077 w 435077"/>
                <a:gd name="connsiteY11" fmla="*/ 217539 h 435078"/>
                <a:gd name="connsiteX12" fmla="*/ 435077 w 435077"/>
                <a:gd name="connsiteY12" fmla="*/ 0 h 435078"/>
                <a:gd name="connsiteX13" fmla="*/ 217565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7"/>
                  </a:ln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7B67B92-A3E6-F7F9-2579-D0ADCA16E8F1}"/>
                </a:ext>
              </a:extLst>
            </p:cNvPr>
            <p:cNvSpPr/>
            <p:nvPr/>
          </p:nvSpPr>
          <p:spPr>
            <a:xfrm>
              <a:off x="15628536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C02A321-EBCC-0668-BF21-81820A029A7F}"/>
                </a:ext>
              </a:extLst>
            </p:cNvPr>
            <p:cNvSpPr/>
            <p:nvPr/>
          </p:nvSpPr>
          <p:spPr>
            <a:xfrm>
              <a:off x="16498719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0 w 435077"/>
                <a:gd name="connsiteY1" fmla="*/ 435079 h 435078"/>
                <a:gd name="connsiteX2" fmla="*/ 217510 w 435077"/>
                <a:gd name="connsiteY2" fmla="*/ 217546 h 435078"/>
                <a:gd name="connsiteX3" fmla="*/ 0 w 435077"/>
                <a:gd name="connsiteY3" fmla="*/ 435079 h 435078"/>
                <a:gd name="connsiteX4" fmla="*/ 217510 w 435077"/>
                <a:gd name="connsiteY4" fmla="*/ 0 h 435078"/>
                <a:gd name="connsiteX5" fmla="*/ 0 w 435077"/>
                <a:gd name="connsiteY5" fmla="*/ 0 h 435078"/>
                <a:gd name="connsiteX6" fmla="*/ 217510 w 435077"/>
                <a:gd name="connsiteY6" fmla="*/ 217532 h 435078"/>
                <a:gd name="connsiteX7" fmla="*/ 217510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0" y="435079"/>
                  </a:lnTo>
                  <a:lnTo>
                    <a:pt x="217510" y="217546"/>
                  </a:lnTo>
                  <a:lnTo>
                    <a:pt x="0" y="435079"/>
                  </a:lnTo>
                  <a:close/>
                  <a:moveTo>
                    <a:pt x="217510" y="0"/>
                  </a:moveTo>
                  <a:lnTo>
                    <a:pt x="0" y="0"/>
                  </a:lnTo>
                  <a:lnTo>
                    <a:pt x="217510" y="217532"/>
                  </a:lnTo>
                  <a:lnTo>
                    <a:pt x="217510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BA00F0-E34B-5D73-558E-050D0C8D08C9}"/>
                </a:ext>
              </a:extLst>
            </p:cNvPr>
            <p:cNvSpPr/>
            <p:nvPr/>
          </p:nvSpPr>
          <p:spPr>
            <a:xfrm>
              <a:off x="18239029" y="228598"/>
              <a:ext cx="435077" cy="435073"/>
            </a:xfrm>
            <a:custGeom>
              <a:avLst/>
              <a:gdLst>
                <a:gd name="connsiteX0" fmla="*/ 371365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5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0 w 435077"/>
                <a:gd name="connsiteY7" fmla="*/ 281249 h 435073"/>
                <a:gd name="connsiteX8" fmla="*/ 216151 w 435077"/>
                <a:gd name="connsiteY8" fmla="*/ 217539 h 435073"/>
                <a:gd name="connsiteX9" fmla="*/ 0 w 435077"/>
                <a:gd name="connsiteY9" fmla="*/ 217539 h 435073"/>
                <a:gd name="connsiteX10" fmla="*/ 63710 w 435077"/>
                <a:gd name="connsiteY10" fmla="*/ 63716 h 435073"/>
                <a:gd name="connsiteX11" fmla="*/ 217539 w 435077"/>
                <a:gd name="connsiteY11" fmla="*/ 0 h 435073"/>
                <a:gd name="connsiteX12" fmla="*/ 371365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5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7" y="217907"/>
                    <a:pt x="330904" y="240784"/>
                    <a:pt x="371365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2" y="322046"/>
                    <a:pt x="63710" y="281249"/>
                  </a:cubicBezTo>
                  <a:cubicBezTo>
                    <a:pt x="104200" y="240784"/>
                    <a:pt x="158967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2" y="104512"/>
                    <a:pt x="63710" y="63716"/>
                  </a:cubicBezTo>
                  <a:cubicBezTo>
                    <a:pt x="104527" y="22919"/>
                    <a:pt x="159836" y="0"/>
                    <a:pt x="217539" y="0"/>
                  </a:cubicBezTo>
                  <a:cubicBezTo>
                    <a:pt x="275241" y="0"/>
                    <a:pt x="330577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EC7A0A-FA4D-1571-7447-0AA1A2FE4DBB}"/>
                </a:ext>
              </a:extLst>
            </p:cNvPr>
            <p:cNvSpPr/>
            <p:nvPr/>
          </p:nvSpPr>
          <p:spPr>
            <a:xfrm>
              <a:off x="1736887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217539 w 435077"/>
                <a:gd name="connsiteY3" fmla="*/ 0 h 435078"/>
                <a:gd name="connsiteX4" fmla="*/ 435077 w 435077"/>
                <a:gd name="connsiteY4" fmla="*/ 0 h 435078"/>
                <a:gd name="connsiteX5" fmla="*/ 435077 w 435077"/>
                <a:gd name="connsiteY5" fmla="*/ 217539 h 435078"/>
                <a:gd name="connsiteX6" fmla="*/ 217539 w 435077"/>
                <a:gd name="connsiteY6" fmla="*/ 0 h 435078"/>
                <a:gd name="connsiteX7" fmla="*/ 435077 w 435077"/>
                <a:gd name="connsiteY7" fmla="*/ 0 h 435078"/>
                <a:gd name="connsiteX8" fmla="*/ 217539 w 435077"/>
                <a:gd name="connsiteY8" fmla="*/ 435079 h 435078"/>
                <a:gd name="connsiteX9" fmla="*/ 435077 w 435077"/>
                <a:gd name="connsiteY9" fmla="*/ 217539 h 435078"/>
                <a:gd name="connsiteX10" fmla="*/ 435077 w 435077"/>
                <a:gd name="connsiteY10" fmla="*/ 435079 h 435078"/>
                <a:gd name="connsiteX11" fmla="*/ 217539 w 435077"/>
                <a:gd name="connsiteY11" fmla="*/ 435079 h 435078"/>
                <a:gd name="connsiteX12" fmla="*/ 217539 w 435077"/>
                <a:gd name="connsiteY12" fmla="*/ 435079 h 435078"/>
                <a:gd name="connsiteX13" fmla="*/ 0 w 435077"/>
                <a:gd name="connsiteY13" fmla="*/ 217539 h 435078"/>
                <a:gd name="connsiteX14" fmla="*/ 0 w 435077"/>
                <a:gd name="connsiteY14" fmla="*/ 435079 h 435078"/>
                <a:gd name="connsiteX15" fmla="*/ 217539 w 435077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9"/>
                  </a:moveTo>
                  <a:lnTo>
                    <a:pt x="435077" y="217539"/>
                  </a:lnTo>
                  <a:lnTo>
                    <a:pt x="435077" y="435079"/>
                  </a:lnTo>
                  <a:lnTo>
                    <a:pt x="217539" y="435079"/>
                  </a:lnTo>
                  <a:close/>
                  <a:moveTo>
                    <a:pt x="217539" y="435079"/>
                  </a:move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CE27E21-E84C-940F-1B21-48C526EBA11F}"/>
                </a:ext>
              </a:extLst>
            </p:cNvPr>
            <p:cNvSpPr/>
            <p:nvPr/>
          </p:nvSpPr>
          <p:spPr>
            <a:xfrm>
              <a:off x="19109210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51 w 435077"/>
                <a:gd name="connsiteY7" fmla="*/ 217542 h 435075"/>
                <a:gd name="connsiteX8" fmla="*/ 435077 w 435077"/>
                <a:gd name="connsiteY8" fmla="*/ 217542 h 435075"/>
                <a:gd name="connsiteX9" fmla="*/ 435051 w 435077"/>
                <a:gd name="connsiteY9" fmla="*/ 217537 h 435075"/>
                <a:gd name="connsiteX10" fmla="*/ 435077 w 435077"/>
                <a:gd name="connsiteY10" fmla="*/ 217533 h 435075"/>
                <a:gd name="connsiteX11" fmla="*/ 435051 w 435077"/>
                <a:gd name="connsiteY11" fmla="*/ 217533 h 435075"/>
                <a:gd name="connsiteX12" fmla="*/ 217539 w 435077"/>
                <a:gd name="connsiteY12" fmla="*/ 4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51" y="217542"/>
                  </a:lnTo>
                  <a:lnTo>
                    <a:pt x="435077" y="217542"/>
                  </a:lnTo>
                  <a:lnTo>
                    <a:pt x="435051" y="217537"/>
                  </a:lnTo>
                  <a:lnTo>
                    <a:pt x="435077" y="217533"/>
                  </a:lnTo>
                  <a:lnTo>
                    <a:pt x="435051" y="217533"/>
                  </a:lnTo>
                  <a:lnTo>
                    <a:pt x="217539" y="4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C0E1A1-D832-EC19-447D-85218C1C22F2}"/>
                </a:ext>
              </a:extLst>
            </p:cNvPr>
            <p:cNvSpPr/>
            <p:nvPr/>
          </p:nvSpPr>
          <p:spPr>
            <a:xfrm>
              <a:off x="19979365" y="228598"/>
              <a:ext cx="435077" cy="435067"/>
            </a:xfrm>
            <a:custGeom>
              <a:avLst/>
              <a:gdLst>
                <a:gd name="connsiteX0" fmla="*/ 0 w 435077"/>
                <a:gd name="connsiteY0" fmla="*/ 435068 h 435067"/>
                <a:gd name="connsiteX1" fmla="*/ 217539 w 435077"/>
                <a:gd name="connsiteY1" fmla="*/ 435068 h 435067"/>
                <a:gd name="connsiteX2" fmla="*/ 217539 w 435077"/>
                <a:gd name="connsiteY2" fmla="*/ 217535 h 435067"/>
                <a:gd name="connsiteX3" fmla="*/ 0 w 435077"/>
                <a:gd name="connsiteY3" fmla="*/ 435068 h 435067"/>
                <a:gd name="connsiteX4" fmla="*/ 217539 w 435077"/>
                <a:gd name="connsiteY4" fmla="*/ 0 h 435067"/>
                <a:gd name="connsiteX5" fmla="*/ 0 w 435077"/>
                <a:gd name="connsiteY5" fmla="*/ 0 h 435067"/>
                <a:gd name="connsiteX6" fmla="*/ 217539 w 435077"/>
                <a:gd name="connsiteY6" fmla="*/ 217532 h 435067"/>
                <a:gd name="connsiteX7" fmla="*/ 217539 w 435077"/>
                <a:gd name="connsiteY7" fmla="*/ 0 h 435067"/>
                <a:gd name="connsiteX8" fmla="*/ 435077 w 435077"/>
                <a:gd name="connsiteY8" fmla="*/ 435068 h 435067"/>
                <a:gd name="connsiteX9" fmla="*/ 217539 w 435077"/>
                <a:gd name="connsiteY9" fmla="*/ 435068 h 435067"/>
                <a:gd name="connsiteX10" fmla="*/ 435077 w 435077"/>
                <a:gd name="connsiteY10" fmla="*/ 217535 h 435067"/>
                <a:gd name="connsiteX11" fmla="*/ 435077 w 435077"/>
                <a:gd name="connsiteY11" fmla="*/ 435068 h 435067"/>
                <a:gd name="connsiteX12" fmla="*/ 435077 w 435077"/>
                <a:gd name="connsiteY12" fmla="*/ 0 h 435067"/>
                <a:gd name="connsiteX13" fmla="*/ 217539 w 435077"/>
                <a:gd name="connsiteY13" fmla="*/ 0 h 435067"/>
                <a:gd name="connsiteX14" fmla="*/ 435077 w 435077"/>
                <a:gd name="connsiteY14" fmla="*/ 217532 h 435067"/>
                <a:gd name="connsiteX15" fmla="*/ 435077 w 435077"/>
                <a:gd name="connsiteY15" fmla="*/ 0 h 43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67">
                  <a:moveTo>
                    <a:pt x="0" y="435068"/>
                  </a:moveTo>
                  <a:lnTo>
                    <a:pt x="217539" y="435068"/>
                  </a:lnTo>
                  <a:lnTo>
                    <a:pt x="217539" y="217535"/>
                  </a:lnTo>
                  <a:lnTo>
                    <a:pt x="0" y="435068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68"/>
                  </a:moveTo>
                  <a:lnTo>
                    <a:pt x="217539" y="435068"/>
                  </a:lnTo>
                  <a:lnTo>
                    <a:pt x="435077" y="217535"/>
                  </a:lnTo>
                  <a:lnTo>
                    <a:pt x="435077" y="435068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967BE5A-BEEA-3964-520A-2FEAF0152D5E}"/>
                </a:ext>
              </a:extLst>
            </p:cNvPr>
            <p:cNvSpPr/>
            <p:nvPr/>
          </p:nvSpPr>
          <p:spPr>
            <a:xfrm>
              <a:off x="21719702" y="228598"/>
              <a:ext cx="435077" cy="435073"/>
            </a:xfrm>
            <a:custGeom>
              <a:avLst/>
              <a:gdLst>
                <a:gd name="connsiteX0" fmla="*/ 371339 w 435077"/>
                <a:gd name="connsiteY0" fmla="*/ 63716 h 435073"/>
                <a:gd name="connsiteX1" fmla="*/ 435077 w 435077"/>
                <a:gd name="connsiteY1" fmla="*/ 217539 h 435073"/>
                <a:gd name="connsiteX2" fmla="*/ 218926 w 435077"/>
                <a:gd name="connsiteY2" fmla="*/ 217539 h 435073"/>
                <a:gd name="connsiteX3" fmla="*/ 371367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2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2 w 435077"/>
                <a:gd name="connsiteY10" fmla="*/ 63716 h 435073"/>
                <a:gd name="connsiteX11" fmla="*/ 217539 w 435077"/>
                <a:gd name="connsiteY11" fmla="*/ 0 h 435073"/>
                <a:gd name="connsiteX12" fmla="*/ 371339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39" y="63716"/>
                  </a:moveTo>
                  <a:cubicBezTo>
                    <a:pt x="412155" y="104512"/>
                    <a:pt x="435077" y="159844"/>
                    <a:pt x="435077" y="217539"/>
                  </a:cubicBezTo>
                  <a:lnTo>
                    <a:pt x="218926" y="217539"/>
                  </a:lnTo>
                  <a:cubicBezTo>
                    <a:pt x="276112" y="217907"/>
                    <a:pt x="330877" y="240784"/>
                    <a:pt x="371367" y="281249"/>
                  </a:cubicBezTo>
                  <a:cubicBezTo>
                    <a:pt x="412155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4" y="322046"/>
                    <a:pt x="63712" y="281249"/>
                  </a:cubicBezTo>
                  <a:cubicBezTo>
                    <a:pt x="104175" y="240784"/>
                    <a:pt x="158940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897" y="104512"/>
                    <a:pt x="63712" y="63716"/>
                  </a:cubicBezTo>
                  <a:cubicBezTo>
                    <a:pt x="104501" y="22919"/>
                    <a:pt x="159838" y="0"/>
                    <a:pt x="217539" y="0"/>
                  </a:cubicBezTo>
                  <a:cubicBezTo>
                    <a:pt x="275215" y="0"/>
                    <a:pt x="330550" y="22919"/>
                    <a:pt x="371339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DDD96F-C468-5BA0-C323-CAAF3519FE06}"/>
                </a:ext>
              </a:extLst>
            </p:cNvPr>
            <p:cNvSpPr/>
            <p:nvPr/>
          </p:nvSpPr>
          <p:spPr>
            <a:xfrm>
              <a:off x="20849520" y="228598"/>
              <a:ext cx="435103" cy="435078"/>
            </a:xfrm>
            <a:custGeom>
              <a:avLst/>
              <a:gdLst>
                <a:gd name="connsiteX0" fmla="*/ 217539 w 435103"/>
                <a:gd name="connsiteY0" fmla="*/ 0 h 435078"/>
                <a:gd name="connsiteX1" fmla="*/ 0 w 435103"/>
                <a:gd name="connsiteY1" fmla="*/ 0 h 435078"/>
                <a:gd name="connsiteX2" fmla="*/ 0 w 435103"/>
                <a:gd name="connsiteY2" fmla="*/ 217539 h 435078"/>
                <a:gd name="connsiteX3" fmla="*/ 217539 w 435103"/>
                <a:gd name="connsiteY3" fmla="*/ 0 h 435078"/>
                <a:gd name="connsiteX4" fmla="*/ 435104 w 435103"/>
                <a:gd name="connsiteY4" fmla="*/ 0 h 435078"/>
                <a:gd name="connsiteX5" fmla="*/ 435104 w 435103"/>
                <a:gd name="connsiteY5" fmla="*/ 217539 h 435078"/>
                <a:gd name="connsiteX6" fmla="*/ 217565 w 435103"/>
                <a:gd name="connsiteY6" fmla="*/ 0 h 435078"/>
                <a:gd name="connsiteX7" fmla="*/ 435104 w 435103"/>
                <a:gd name="connsiteY7" fmla="*/ 0 h 435078"/>
                <a:gd name="connsiteX8" fmla="*/ 217565 w 435103"/>
                <a:gd name="connsiteY8" fmla="*/ 435079 h 435078"/>
                <a:gd name="connsiteX9" fmla="*/ 435104 w 435103"/>
                <a:gd name="connsiteY9" fmla="*/ 217539 h 435078"/>
                <a:gd name="connsiteX10" fmla="*/ 435104 w 435103"/>
                <a:gd name="connsiteY10" fmla="*/ 435079 h 435078"/>
                <a:gd name="connsiteX11" fmla="*/ 217565 w 435103"/>
                <a:gd name="connsiteY11" fmla="*/ 435079 h 435078"/>
                <a:gd name="connsiteX12" fmla="*/ 217565 w 435103"/>
                <a:gd name="connsiteY12" fmla="*/ 435079 h 435078"/>
                <a:gd name="connsiteX13" fmla="*/ 27 w 435103"/>
                <a:gd name="connsiteY13" fmla="*/ 217539 h 435078"/>
                <a:gd name="connsiteX14" fmla="*/ 27 w 435103"/>
                <a:gd name="connsiteY14" fmla="*/ 435079 h 435078"/>
                <a:gd name="connsiteX15" fmla="*/ 217565 w 435103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9"/>
                  </a:moveTo>
                  <a:lnTo>
                    <a:pt x="435104" y="217539"/>
                  </a:lnTo>
                  <a:lnTo>
                    <a:pt x="435104" y="435079"/>
                  </a:lnTo>
                  <a:lnTo>
                    <a:pt x="217565" y="435079"/>
                  </a:lnTo>
                  <a:close/>
                  <a:moveTo>
                    <a:pt x="217565" y="435079"/>
                  </a:moveTo>
                  <a:lnTo>
                    <a:pt x="27" y="217539"/>
                  </a:lnTo>
                  <a:lnTo>
                    <a:pt x="27" y="435079"/>
                  </a:lnTo>
                  <a:lnTo>
                    <a:pt x="217565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9DFBD4-D1C5-C9AA-B75C-F1EBAEE7F4D4}"/>
                </a:ext>
              </a:extLst>
            </p:cNvPr>
            <p:cNvSpPr/>
            <p:nvPr/>
          </p:nvSpPr>
          <p:spPr>
            <a:xfrm>
              <a:off x="22589856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77 w 435077"/>
                <a:gd name="connsiteY7" fmla="*/ 217542 h 435075"/>
                <a:gd name="connsiteX8" fmla="*/ 435077 w 435077"/>
                <a:gd name="connsiteY8" fmla="*/ 217542 h 435075"/>
                <a:gd name="connsiteX9" fmla="*/ 435077 w 435077"/>
                <a:gd name="connsiteY9" fmla="*/ 217537 h 435075"/>
                <a:gd name="connsiteX10" fmla="*/ 435077 w 435077"/>
                <a:gd name="connsiteY10" fmla="*/ 217533 h 435075"/>
                <a:gd name="connsiteX11" fmla="*/ 435077 w 435077"/>
                <a:gd name="connsiteY11" fmla="*/ 217533 h 435075"/>
                <a:gd name="connsiteX12" fmla="*/ 217539 w 435077"/>
                <a:gd name="connsiteY12" fmla="*/ 4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435077" y="217537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4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F13CF4C-53AA-E6CF-79F1-4E3D1793023E}"/>
                </a:ext>
              </a:extLst>
            </p:cNvPr>
            <p:cNvSpPr/>
            <p:nvPr/>
          </p:nvSpPr>
          <p:spPr>
            <a:xfrm>
              <a:off x="23460039" y="228598"/>
              <a:ext cx="435077" cy="435067"/>
            </a:xfrm>
            <a:custGeom>
              <a:avLst/>
              <a:gdLst>
                <a:gd name="connsiteX0" fmla="*/ 0 w 435077"/>
                <a:gd name="connsiteY0" fmla="*/ 435065 h 435067"/>
                <a:gd name="connsiteX1" fmla="*/ 217510 w 435077"/>
                <a:gd name="connsiteY1" fmla="*/ 435068 h 435067"/>
                <a:gd name="connsiteX2" fmla="*/ 217510 w 435077"/>
                <a:gd name="connsiteY2" fmla="*/ 217535 h 435067"/>
                <a:gd name="connsiteX3" fmla="*/ 0 w 435077"/>
                <a:gd name="connsiteY3" fmla="*/ 435065 h 435067"/>
                <a:gd name="connsiteX4" fmla="*/ 217539 w 435077"/>
                <a:gd name="connsiteY4" fmla="*/ 0 h 435067"/>
                <a:gd name="connsiteX5" fmla="*/ 0 w 435077"/>
                <a:gd name="connsiteY5" fmla="*/ 0 h 435067"/>
                <a:gd name="connsiteX6" fmla="*/ 217539 w 435077"/>
                <a:gd name="connsiteY6" fmla="*/ 217532 h 435067"/>
                <a:gd name="connsiteX7" fmla="*/ 217539 w 435077"/>
                <a:gd name="connsiteY7" fmla="*/ 0 h 435067"/>
                <a:gd name="connsiteX8" fmla="*/ 435077 w 435077"/>
                <a:gd name="connsiteY8" fmla="*/ 435068 h 435067"/>
                <a:gd name="connsiteX9" fmla="*/ 217539 w 435077"/>
                <a:gd name="connsiteY9" fmla="*/ 435068 h 435067"/>
                <a:gd name="connsiteX10" fmla="*/ 435077 w 435077"/>
                <a:gd name="connsiteY10" fmla="*/ 217535 h 435067"/>
                <a:gd name="connsiteX11" fmla="*/ 435077 w 435077"/>
                <a:gd name="connsiteY11" fmla="*/ 435068 h 435067"/>
                <a:gd name="connsiteX12" fmla="*/ 435077 w 435077"/>
                <a:gd name="connsiteY12" fmla="*/ 0 h 435067"/>
                <a:gd name="connsiteX13" fmla="*/ 217539 w 435077"/>
                <a:gd name="connsiteY13" fmla="*/ 0 h 435067"/>
                <a:gd name="connsiteX14" fmla="*/ 435077 w 435077"/>
                <a:gd name="connsiteY14" fmla="*/ 217532 h 435067"/>
                <a:gd name="connsiteX15" fmla="*/ 435077 w 435077"/>
                <a:gd name="connsiteY15" fmla="*/ 0 h 43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67">
                  <a:moveTo>
                    <a:pt x="0" y="435065"/>
                  </a:moveTo>
                  <a:lnTo>
                    <a:pt x="217510" y="435068"/>
                  </a:lnTo>
                  <a:lnTo>
                    <a:pt x="217510" y="217535"/>
                  </a:lnTo>
                  <a:lnTo>
                    <a:pt x="0" y="435065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68"/>
                  </a:moveTo>
                  <a:lnTo>
                    <a:pt x="217539" y="435068"/>
                  </a:lnTo>
                  <a:lnTo>
                    <a:pt x="435077" y="217535"/>
                  </a:lnTo>
                  <a:lnTo>
                    <a:pt x="435077" y="435068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C2D71C1-296F-446C-B2A9-E97C23CA8637}"/>
                </a:ext>
              </a:extLst>
            </p:cNvPr>
            <p:cNvSpPr/>
            <p:nvPr/>
          </p:nvSpPr>
          <p:spPr>
            <a:xfrm>
              <a:off x="2433019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0 w 435077"/>
                <a:gd name="connsiteY3" fmla="*/ 435079 h 435078"/>
                <a:gd name="connsiteX4" fmla="*/ 217539 w 435077"/>
                <a:gd name="connsiteY4" fmla="*/ 435079 h 435078"/>
                <a:gd name="connsiteX5" fmla="*/ 435077 w 435077"/>
                <a:gd name="connsiteY5" fmla="*/ 435079 h 435078"/>
                <a:gd name="connsiteX6" fmla="*/ 435077 w 435077"/>
                <a:gd name="connsiteY6" fmla="*/ 217539 h 435078"/>
                <a:gd name="connsiteX7" fmla="*/ 435077 w 435077"/>
                <a:gd name="connsiteY7" fmla="*/ 0 h 435078"/>
                <a:gd name="connsiteX8" fmla="*/ 217539 w 435077"/>
                <a:gd name="connsiteY8" fmla="*/ 0 h 435078"/>
                <a:gd name="connsiteX9" fmla="*/ 217539 w 435077"/>
                <a:gd name="connsiteY9" fmla="*/ 0 h 435078"/>
                <a:gd name="connsiteX10" fmla="*/ 435077 w 435077"/>
                <a:gd name="connsiteY10" fmla="*/ 217539 h 435078"/>
                <a:gd name="connsiteX11" fmla="*/ 217539 w 435077"/>
                <a:gd name="connsiteY11" fmla="*/ 435079 h 435078"/>
                <a:gd name="connsiteX12" fmla="*/ 0 w 435077"/>
                <a:gd name="connsiteY12" fmla="*/ 217539 h 435078"/>
                <a:gd name="connsiteX13" fmla="*/ 217539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7F016-4B09-C252-1705-8B46F39BAB43}"/>
                </a:ext>
              </a:extLst>
            </p:cNvPr>
            <p:cNvSpPr/>
            <p:nvPr/>
          </p:nvSpPr>
          <p:spPr>
            <a:xfrm>
              <a:off x="835769" y="1098754"/>
              <a:ext cx="435077" cy="435077"/>
            </a:xfrm>
            <a:custGeom>
              <a:avLst/>
              <a:gdLst>
                <a:gd name="connsiteX0" fmla="*/ 63711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4 h 435077"/>
                <a:gd name="connsiteX5" fmla="*/ 217539 w 435077"/>
                <a:gd name="connsiteY5" fmla="*/ 217539 h 435077"/>
                <a:gd name="connsiteX6" fmla="*/ 63711 w 435077"/>
                <a:gd name="connsiteY6" fmla="*/ 153824 h 435077"/>
                <a:gd name="connsiteX7" fmla="*/ 63711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6 h 435077"/>
                <a:gd name="connsiteX12" fmla="*/ 217539 w 435077"/>
                <a:gd name="connsiteY12" fmla="*/ 217539 h 435077"/>
                <a:gd name="connsiteX13" fmla="*/ 63711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4"/>
                  </a:moveTo>
                  <a:cubicBezTo>
                    <a:pt x="22923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6" y="153824"/>
                  </a:cubicBezTo>
                  <a:cubicBezTo>
                    <a:pt x="330550" y="194621"/>
                    <a:pt x="275213" y="217539"/>
                    <a:pt x="217539" y="217539"/>
                  </a:cubicBezTo>
                  <a:cubicBezTo>
                    <a:pt x="159836" y="217539"/>
                    <a:pt x="104500" y="194621"/>
                    <a:pt x="63711" y="153824"/>
                  </a:cubicBezTo>
                  <a:close/>
                  <a:moveTo>
                    <a:pt x="63711" y="281256"/>
                  </a:moveTo>
                  <a:cubicBezTo>
                    <a:pt x="22923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6" y="281256"/>
                  </a:cubicBezTo>
                  <a:cubicBezTo>
                    <a:pt x="330550" y="240459"/>
                    <a:pt x="275213" y="217539"/>
                    <a:pt x="217539" y="217539"/>
                  </a:cubicBezTo>
                  <a:cubicBezTo>
                    <a:pt x="159836" y="217539"/>
                    <a:pt x="104500" y="240459"/>
                    <a:pt x="63711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B4E4EF-DCCC-C4A9-710D-3F02BFEA4DDD}"/>
                </a:ext>
              </a:extLst>
            </p:cNvPr>
            <p:cNvSpPr/>
            <p:nvPr/>
          </p:nvSpPr>
          <p:spPr>
            <a:xfrm>
              <a:off x="-34398" y="1098754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0 h 435077"/>
                <a:gd name="connsiteX2" fmla="*/ 217552 w 435063"/>
                <a:gd name="connsiteY2" fmla="*/ 217544 h 435077"/>
                <a:gd name="connsiteX3" fmla="*/ 435064 w 435063"/>
                <a:gd name="connsiteY3" fmla="*/ 435077 h 435077"/>
                <a:gd name="connsiteX4" fmla="*/ 0 w 435063"/>
                <a:gd name="connsiteY4" fmla="*/ 435077 h 435077"/>
                <a:gd name="connsiteX5" fmla="*/ 0 w 435063"/>
                <a:gd name="connsiteY5" fmla="*/ 3 h 435077"/>
                <a:gd name="connsiteX6" fmla="*/ 217525 w 435063"/>
                <a:gd name="connsiteY6" fmla="*/ 217544 h 435077"/>
                <a:gd name="connsiteX7" fmla="*/ 0 w 43506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0"/>
                  </a:lnTo>
                  <a:lnTo>
                    <a:pt x="217552" y="217544"/>
                  </a:lnTo>
                  <a:lnTo>
                    <a:pt x="435064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25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D73CBA5-F1F4-FC45-54A8-5E36DEAD5FE9}"/>
                </a:ext>
              </a:extLst>
            </p:cNvPr>
            <p:cNvSpPr/>
            <p:nvPr/>
          </p:nvSpPr>
          <p:spPr>
            <a:xfrm>
              <a:off x="170592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6 w 435077"/>
                <a:gd name="connsiteY3" fmla="*/ 16 h 435077"/>
                <a:gd name="connsiteX4" fmla="*/ 435077 w 435077"/>
                <a:gd name="connsiteY4" fmla="*/ 217547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6" y="16"/>
                  </a:lnTo>
                  <a:lnTo>
                    <a:pt x="435077" y="217547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F36FA65-5240-ABCB-F19F-3498C3B7931F}"/>
                </a:ext>
              </a:extLst>
            </p:cNvPr>
            <p:cNvSpPr/>
            <p:nvPr/>
          </p:nvSpPr>
          <p:spPr>
            <a:xfrm>
              <a:off x="2576106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12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12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17A33E8-B0D1-E32F-B76E-218D92475FE0}"/>
                </a:ext>
              </a:extLst>
            </p:cNvPr>
            <p:cNvSpPr/>
            <p:nvPr/>
          </p:nvSpPr>
          <p:spPr>
            <a:xfrm>
              <a:off x="4316416" y="1098754"/>
              <a:ext cx="435077" cy="435077"/>
            </a:xfrm>
            <a:custGeom>
              <a:avLst/>
              <a:gdLst>
                <a:gd name="connsiteX0" fmla="*/ 63739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39 w 435077"/>
                <a:gd name="connsiteY6" fmla="*/ 153824 h 435077"/>
                <a:gd name="connsiteX7" fmla="*/ 63739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39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4"/>
                  </a:moveTo>
                  <a:cubicBezTo>
                    <a:pt x="22923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81" y="113028"/>
                    <a:pt x="371365" y="153824"/>
                  </a:cubicBezTo>
                  <a:cubicBezTo>
                    <a:pt x="330577" y="194621"/>
                    <a:pt x="275240" y="217539"/>
                    <a:pt x="217539" y="217539"/>
                  </a:cubicBezTo>
                  <a:cubicBezTo>
                    <a:pt x="159864" y="217539"/>
                    <a:pt x="104527" y="194621"/>
                    <a:pt x="63739" y="153824"/>
                  </a:cubicBezTo>
                  <a:close/>
                  <a:moveTo>
                    <a:pt x="63739" y="281256"/>
                  </a:moveTo>
                  <a:cubicBezTo>
                    <a:pt x="22923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81" y="322052"/>
                    <a:pt x="371365" y="281256"/>
                  </a:cubicBezTo>
                  <a:cubicBezTo>
                    <a:pt x="330577" y="240459"/>
                    <a:pt x="275240" y="217539"/>
                    <a:pt x="217539" y="217539"/>
                  </a:cubicBezTo>
                  <a:cubicBezTo>
                    <a:pt x="159864" y="217539"/>
                    <a:pt x="104527" y="240459"/>
                    <a:pt x="63739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DAC6987-9C35-9D02-9A9A-25F438D89791}"/>
                </a:ext>
              </a:extLst>
            </p:cNvPr>
            <p:cNvSpPr/>
            <p:nvPr/>
          </p:nvSpPr>
          <p:spPr>
            <a:xfrm>
              <a:off x="3446261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D54DF1A-EE8B-BE7F-EC54-82C7F9E2D31B}"/>
                </a:ext>
              </a:extLst>
            </p:cNvPr>
            <p:cNvSpPr/>
            <p:nvPr/>
          </p:nvSpPr>
          <p:spPr>
            <a:xfrm>
              <a:off x="518659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39 w 435077"/>
                <a:gd name="connsiteY3" fmla="*/ 16 h 435077"/>
                <a:gd name="connsiteX4" fmla="*/ 435077 w 435077"/>
                <a:gd name="connsiteY4" fmla="*/ 217547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12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12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39" y="16"/>
                  </a:lnTo>
                  <a:lnTo>
                    <a:pt x="435077" y="217547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12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12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FCAAFBA-1DE7-AF51-3819-89A0349E4F38}"/>
                </a:ext>
              </a:extLst>
            </p:cNvPr>
            <p:cNvSpPr/>
            <p:nvPr/>
          </p:nvSpPr>
          <p:spPr>
            <a:xfrm>
              <a:off x="6056752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A73C534-D51B-1E10-5354-B9A68D51346B}"/>
                </a:ext>
              </a:extLst>
            </p:cNvPr>
            <p:cNvSpPr/>
            <p:nvPr/>
          </p:nvSpPr>
          <p:spPr>
            <a:xfrm>
              <a:off x="7797062" y="1098754"/>
              <a:ext cx="435077" cy="435077"/>
            </a:xfrm>
            <a:custGeom>
              <a:avLst/>
              <a:gdLst>
                <a:gd name="connsiteX0" fmla="*/ 63739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4 h 435077"/>
                <a:gd name="connsiteX5" fmla="*/ 217539 w 435077"/>
                <a:gd name="connsiteY5" fmla="*/ 217539 h 435077"/>
                <a:gd name="connsiteX6" fmla="*/ 63739 w 435077"/>
                <a:gd name="connsiteY6" fmla="*/ 153824 h 435077"/>
                <a:gd name="connsiteX7" fmla="*/ 63739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6 h 435077"/>
                <a:gd name="connsiteX12" fmla="*/ 217539 w 435077"/>
                <a:gd name="connsiteY12" fmla="*/ 217539 h 435077"/>
                <a:gd name="connsiteX13" fmla="*/ 63739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4"/>
                  </a:moveTo>
                  <a:cubicBezTo>
                    <a:pt x="22924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82" y="113028"/>
                    <a:pt x="371366" y="153824"/>
                  </a:cubicBezTo>
                  <a:cubicBezTo>
                    <a:pt x="330578" y="194621"/>
                    <a:pt x="275241" y="217539"/>
                    <a:pt x="217539" y="217539"/>
                  </a:cubicBezTo>
                  <a:cubicBezTo>
                    <a:pt x="159864" y="217539"/>
                    <a:pt x="104527" y="194621"/>
                    <a:pt x="63739" y="153824"/>
                  </a:cubicBezTo>
                  <a:close/>
                  <a:moveTo>
                    <a:pt x="63739" y="281256"/>
                  </a:moveTo>
                  <a:cubicBezTo>
                    <a:pt x="22924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82" y="322052"/>
                    <a:pt x="371366" y="281256"/>
                  </a:cubicBezTo>
                  <a:cubicBezTo>
                    <a:pt x="330578" y="240459"/>
                    <a:pt x="275241" y="217539"/>
                    <a:pt x="217539" y="217539"/>
                  </a:cubicBezTo>
                  <a:cubicBezTo>
                    <a:pt x="159864" y="217539"/>
                    <a:pt x="104527" y="240459"/>
                    <a:pt x="63739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23C15C-7C1A-13CC-9F62-7019B8E919F2}"/>
                </a:ext>
              </a:extLst>
            </p:cNvPr>
            <p:cNvSpPr/>
            <p:nvPr/>
          </p:nvSpPr>
          <p:spPr>
            <a:xfrm>
              <a:off x="692690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49BA382-AB4C-353F-657D-8C79A1E8D349}"/>
                </a:ext>
              </a:extLst>
            </p:cNvPr>
            <p:cNvSpPr/>
            <p:nvPr/>
          </p:nvSpPr>
          <p:spPr>
            <a:xfrm>
              <a:off x="866721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6 w 435077"/>
                <a:gd name="connsiteY3" fmla="*/ 16 h 435077"/>
                <a:gd name="connsiteX4" fmla="*/ 435077 w 435077"/>
                <a:gd name="connsiteY4" fmla="*/ 217547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6" y="16"/>
                  </a:lnTo>
                  <a:lnTo>
                    <a:pt x="435077" y="217547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8A6A0F-9606-BB85-7A1C-ECFFD19E9C9A}"/>
                </a:ext>
              </a:extLst>
            </p:cNvPr>
            <p:cNvSpPr/>
            <p:nvPr/>
          </p:nvSpPr>
          <p:spPr>
            <a:xfrm>
              <a:off x="953739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AE5B2E2-3D61-9631-7456-12EC8E375280}"/>
                </a:ext>
              </a:extLst>
            </p:cNvPr>
            <p:cNvSpPr/>
            <p:nvPr/>
          </p:nvSpPr>
          <p:spPr>
            <a:xfrm>
              <a:off x="11277709" y="1098754"/>
              <a:ext cx="435077" cy="435077"/>
            </a:xfrm>
            <a:custGeom>
              <a:avLst/>
              <a:gdLst>
                <a:gd name="connsiteX0" fmla="*/ 63710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10 w 435077"/>
                <a:gd name="connsiteY6" fmla="*/ 153824 h 435077"/>
                <a:gd name="connsiteX7" fmla="*/ 63710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10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4"/>
                  </a:moveTo>
                  <a:cubicBezTo>
                    <a:pt x="22922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5" y="153824"/>
                  </a:cubicBezTo>
                  <a:cubicBezTo>
                    <a:pt x="330549" y="194621"/>
                    <a:pt x="275239" y="217539"/>
                    <a:pt x="217539" y="217539"/>
                  </a:cubicBezTo>
                  <a:cubicBezTo>
                    <a:pt x="159836" y="217539"/>
                    <a:pt x="104499" y="194621"/>
                    <a:pt x="63710" y="153824"/>
                  </a:cubicBezTo>
                  <a:close/>
                  <a:moveTo>
                    <a:pt x="63710" y="281256"/>
                  </a:moveTo>
                  <a:cubicBezTo>
                    <a:pt x="22922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5" y="281256"/>
                  </a:cubicBezTo>
                  <a:cubicBezTo>
                    <a:pt x="330549" y="240459"/>
                    <a:pt x="275239" y="217539"/>
                    <a:pt x="217539" y="217539"/>
                  </a:cubicBezTo>
                  <a:cubicBezTo>
                    <a:pt x="159836" y="217539"/>
                    <a:pt x="104499" y="240459"/>
                    <a:pt x="63710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D67AFC5-1711-B93C-5A92-93FF83316850}"/>
                </a:ext>
              </a:extLst>
            </p:cNvPr>
            <p:cNvSpPr/>
            <p:nvPr/>
          </p:nvSpPr>
          <p:spPr>
            <a:xfrm>
              <a:off x="1040755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437C13-5647-2924-5109-AEDD1E4BEA25}"/>
                </a:ext>
              </a:extLst>
            </p:cNvPr>
            <p:cNvSpPr/>
            <p:nvPr/>
          </p:nvSpPr>
          <p:spPr>
            <a:xfrm>
              <a:off x="1214786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5 w 435077"/>
                <a:gd name="connsiteY3" fmla="*/ 16 h 435077"/>
                <a:gd name="connsiteX4" fmla="*/ 435077 w 435077"/>
                <a:gd name="connsiteY4" fmla="*/ 217547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5" y="16"/>
                  </a:lnTo>
                  <a:lnTo>
                    <a:pt x="435077" y="217547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9E1A70-86DA-F6A0-5577-3B2F7B15E2B3}"/>
                </a:ext>
              </a:extLst>
            </p:cNvPr>
            <p:cNvSpPr/>
            <p:nvPr/>
          </p:nvSpPr>
          <p:spPr>
            <a:xfrm>
              <a:off x="13018045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C1BD60B-57B7-30DB-FAB3-EE383971286D}"/>
                </a:ext>
              </a:extLst>
            </p:cNvPr>
            <p:cNvSpPr/>
            <p:nvPr/>
          </p:nvSpPr>
          <p:spPr>
            <a:xfrm>
              <a:off x="14758382" y="1098754"/>
              <a:ext cx="435077" cy="435077"/>
            </a:xfrm>
            <a:custGeom>
              <a:avLst/>
              <a:gdLst>
                <a:gd name="connsiteX0" fmla="*/ 63712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4 h 435077"/>
                <a:gd name="connsiteX5" fmla="*/ 217539 w 435077"/>
                <a:gd name="connsiteY5" fmla="*/ 217539 h 435077"/>
                <a:gd name="connsiteX6" fmla="*/ 63712 w 435077"/>
                <a:gd name="connsiteY6" fmla="*/ 153824 h 435077"/>
                <a:gd name="connsiteX7" fmla="*/ 63712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6 h 435077"/>
                <a:gd name="connsiteX12" fmla="*/ 217539 w 435077"/>
                <a:gd name="connsiteY12" fmla="*/ 217539 h 435077"/>
                <a:gd name="connsiteX13" fmla="*/ 63712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4"/>
                  </a:moveTo>
                  <a:cubicBezTo>
                    <a:pt x="22924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5" y="113028"/>
                    <a:pt x="371367" y="153824"/>
                  </a:cubicBezTo>
                  <a:cubicBezTo>
                    <a:pt x="330550" y="194621"/>
                    <a:pt x="275241" y="217539"/>
                    <a:pt x="217539" y="217539"/>
                  </a:cubicBezTo>
                  <a:cubicBezTo>
                    <a:pt x="159836" y="217539"/>
                    <a:pt x="104501" y="194621"/>
                    <a:pt x="63712" y="153824"/>
                  </a:cubicBezTo>
                  <a:close/>
                  <a:moveTo>
                    <a:pt x="63712" y="281256"/>
                  </a:moveTo>
                  <a:cubicBezTo>
                    <a:pt x="22924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5" y="322052"/>
                    <a:pt x="371367" y="281256"/>
                  </a:cubicBezTo>
                  <a:cubicBezTo>
                    <a:pt x="330550" y="240459"/>
                    <a:pt x="275241" y="217539"/>
                    <a:pt x="217539" y="217539"/>
                  </a:cubicBezTo>
                  <a:cubicBezTo>
                    <a:pt x="159836" y="217539"/>
                    <a:pt x="104501" y="240459"/>
                    <a:pt x="63712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329981C-509F-71FB-B43B-BCFC40681E1F}"/>
                </a:ext>
              </a:extLst>
            </p:cNvPr>
            <p:cNvSpPr/>
            <p:nvPr/>
          </p:nvSpPr>
          <p:spPr>
            <a:xfrm>
              <a:off x="1388820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CB5FF60-C5B6-78F8-CD5B-FBC81CCDF761}"/>
                </a:ext>
              </a:extLst>
            </p:cNvPr>
            <p:cNvSpPr/>
            <p:nvPr/>
          </p:nvSpPr>
          <p:spPr>
            <a:xfrm>
              <a:off x="15628536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7 w 435077"/>
                <a:gd name="connsiteY3" fmla="*/ 16 h 435077"/>
                <a:gd name="connsiteX4" fmla="*/ 435077 w 435077"/>
                <a:gd name="connsiteY4" fmla="*/ 217547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7" y="16"/>
                  </a:lnTo>
                  <a:lnTo>
                    <a:pt x="435077" y="217547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B34B526-E843-A669-D4F6-66AEB063AD8D}"/>
                </a:ext>
              </a:extLst>
            </p:cNvPr>
            <p:cNvSpPr/>
            <p:nvPr/>
          </p:nvSpPr>
          <p:spPr>
            <a:xfrm>
              <a:off x="1649871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295EA93-8488-EBEF-EAA8-422997385A3F}"/>
                </a:ext>
              </a:extLst>
            </p:cNvPr>
            <p:cNvSpPr/>
            <p:nvPr/>
          </p:nvSpPr>
          <p:spPr>
            <a:xfrm>
              <a:off x="18239029" y="1098754"/>
              <a:ext cx="435077" cy="435077"/>
            </a:xfrm>
            <a:custGeom>
              <a:avLst/>
              <a:gdLst>
                <a:gd name="connsiteX0" fmla="*/ 63710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10 w 435077"/>
                <a:gd name="connsiteY6" fmla="*/ 153824 h 435077"/>
                <a:gd name="connsiteX7" fmla="*/ 63710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10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4"/>
                  </a:moveTo>
                  <a:cubicBezTo>
                    <a:pt x="22922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5" y="153824"/>
                  </a:cubicBezTo>
                  <a:cubicBezTo>
                    <a:pt x="330577" y="194621"/>
                    <a:pt x="275241" y="217539"/>
                    <a:pt x="217539" y="217539"/>
                  </a:cubicBezTo>
                  <a:cubicBezTo>
                    <a:pt x="159836" y="217539"/>
                    <a:pt x="104527" y="194621"/>
                    <a:pt x="63710" y="153824"/>
                  </a:cubicBezTo>
                  <a:close/>
                  <a:moveTo>
                    <a:pt x="63710" y="281256"/>
                  </a:moveTo>
                  <a:cubicBezTo>
                    <a:pt x="22922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5" y="281256"/>
                  </a:cubicBezTo>
                  <a:cubicBezTo>
                    <a:pt x="330577" y="240459"/>
                    <a:pt x="275241" y="217539"/>
                    <a:pt x="217539" y="217539"/>
                  </a:cubicBezTo>
                  <a:cubicBezTo>
                    <a:pt x="159836" y="217539"/>
                    <a:pt x="104527" y="240459"/>
                    <a:pt x="63710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FFD36A5-CF17-AB83-03F3-7FF93D2645D1}"/>
                </a:ext>
              </a:extLst>
            </p:cNvPr>
            <p:cNvSpPr/>
            <p:nvPr/>
          </p:nvSpPr>
          <p:spPr>
            <a:xfrm>
              <a:off x="1736887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0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0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A0063C1-FADB-1CCA-31E3-1EBDA802896F}"/>
                </a:ext>
              </a:extLst>
            </p:cNvPr>
            <p:cNvSpPr/>
            <p:nvPr/>
          </p:nvSpPr>
          <p:spPr>
            <a:xfrm>
              <a:off x="1910921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39 w 435077"/>
                <a:gd name="connsiteY3" fmla="*/ 16 h 435077"/>
                <a:gd name="connsiteX4" fmla="*/ 435077 w 435077"/>
                <a:gd name="connsiteY4" fmla="*/ 217547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12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12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39" y="16"/>
                  </a:lnTo>
                  <a:lnTo>
                    <a:pt x="435077" y="217547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12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12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D36D04-C4F3-652F-C860-1E16844AC045}"/>
                </a:ext>
              </a:extLst>
            </p:cNvPr>
            <p:cNvSpPr/>
            <p:nvPr/>
          </p:nvSpPr>
          <p:spPr>
            <a:xfrm>
              <a:off x="19979365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DAC703D-6D76-45CB-5389-40CF9E1905C7}"/>
                </a:ext>
              </a:extLst>
            </p:cNvPr>
            <p:cNvSpPr/>
            <p:nvPr/>
          </p:nvSpPr>
          <p:spPr>
            <a:xfrm>
              <a:off x="21719702" y="1098754"/>
              <a:ext cx="435077" cy="435077"/>
            </a:xfrm>
            <a:custGeom>
              <a:avLst/>
              <a:gdLst>
                <a:gd name="connsiteX0" fmla="*/ 63712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4 h 435077"/>
                <a:gd name="connsiteX5" fmla="*/ 217539 w 435077"/>
                <a:gd name="connsiteY5" fmla="*/ 217539 h 435077"/>
                <a:gd name="connsiteX6" fmla="*/ 63712 w 435077"/>
                <a:gd name="connsiteY6" fmla="*/ 153824 h 435077"/>
                <a:gd name="connsiteX7" fmla="*/ 63712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6 h 435077"/>
                <a:gd name="connsiteX12" fmla="*/ 217539 w 435077"/>
                <a:gd name="connsiteY12" fmla="*/ 217539 h 435077"/>
                <a:gd name="connsiteX13" fmla="*/ 63712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4"/>
                  </a:moveTo>
                  <a:cubicBezTo>
                    <a:pt x="22897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5" y="113028"/>
                    <a:pt x="371339" y="153824"/>
                  </a:cubicBezTo>
                  <a:cubicBezTo>
                    <a:pt x="330550" y="194621"/>
                    <a:pt x="275215" y="217539"/>
                    <a:pt x="217539" y="217539"/>
                  </a:cubicBezTo>
                  <a:cubicBezTo>
                    <a:pt x="159838" y="217539"/>
                    <a:pt x="104501" y="194621"/>
                    <a:pt x="63712" y="153824"/>
                  </a:cubicBezTo>
                  <a:close/>
                  <a:moveTo>
                    <a:pt x="63712" y="281256"/>
                  </a:moveTo>
                  <a:cubicBezTo>
                    <a:pt x="22897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5" y="322052"/>
                    <a:pt x="371339" y="281256"/>
                  </a:cubicBezTo>
                  <a:cubicBezTo>
                    <a:pt x="330550" y="240459"/>
                    <a:pt x="275215" y="217539"/>
                    <a:pt x="217539" y="217539"/>
                  </a:cubicBezTo>
                  <a:cubicBezTo>
                    <a:pt x="159838" y="217539"/>
                    <a:pt x="104501" y="240459"/>
                    <a:pt x="63712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F998D56-8B27-13C2-EC5E-2829B37AB5D8}"/>
                </a:ext>
              </a:extLst>
            </p:cNvPr>
            <p:cNvSpPr/>
            <p:nvPr/>
          </p:nvSpPr>
          <p:spPr>
            <a:xfrm>
              <a:off x="2084952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58356A7-E3DF-87A9-C707-316545398A90}"/>
                </a:ext>
              </a:extLst>
            </p:cNvPr>
            <p:cNvSpPr/>
            <p:nvPr/>
          </p:nvSpPr>
          <p:spPr>
            <a:xfrm>
              <a:off x="22589856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7 w 435077"/>
                <a:gd name="connsiteY3" fmla="*/ 16 h 435077"/>
                <a:gd name="connsiteX4" fmla="*/ 435077 w 435077"/>
                <a:gd name="connsiteY4" fmla="*/ 217547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7" y="16"/>
                  </a:lnTo>
                  <a:lnTo>
                    <a:pt x="435077" y="217547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DAAFFF1-49C8-6361-71B8-BD5B00B7F8E3}"/>
                </a:ext>
              </a:extLst>
            </p:cNvPr>
            <p:cNvSpPr/>
            <p:nvPr/>
          </p:nvSpPr>
          <p:spPr>
            <a:xfrm>
              <a:off x="2346003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307E039-EAC4-91CA-8957-F847515B1AF4}"/>
                </a:ext>
              </a:extLst>
            </p:cNvPr>
            <p:cNvSpPr/>
            <p:nvPr/>
          </p:nvSpPr>
          <p:spPr>
            <a:xfrm>
              <a:off x="2433019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BD895F9-43AF-DB81-7E8B-6C8BC4206BF3}"/>
                </a:ext>
              </a:extLst>
            </p:cNvPr>
            <p:cNvSpPr/>
            <p:nvPr/>
          </p:nvSpPr>
          <p:spPr>
            <a:xfrm>
              <a:off x="835769" y="544952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2" y="217539"/>
                  </a:lnTo>
                  <a:cubicBezTo>
                    <a:pt x="275349" y="217593"/>
                    <a:pt x="330604" y="240489"/>
                    <a:pt x="371366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66"/>
                    <a:pt x="63711" y="281250"/>
                  </a:cubicBezTo>
                  <a:cubicBezTo>
                    <a:pt x="104473" y="240489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37"/>
                    <a:pt x="22923" y="104527"/>
                    <a:pt x="63711" y="63712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7473F4-0E5A-5981-8E2A-0071CD0B6283}"/>
                </a:ext>
              </a:extLst>
            </p:cNvPr>
            <p:cNvSpPr/>
            <p:nvPr/>
          </p:nvSpPr>
          <p:spPr>
            <a:xfrm>
              <a:off x="-34398" y="5449529"/>
              <a:ext cx="435090" cy="435077"/>
            </a:xfrm>
            <a:custGeom>
              <a:avLst/>
              <a:gdLst>
                <a:gd name="connsiteX0" fmla="*/ 217525 w 435090"/>
                <a:gd name="connsiteY0" fmla="*/ 0 h 435077"/>
                <a:gd name="connsiteX1" fmla="*/ 0 w 435090"/>
                <a:gd name="connsiteY1" fmla="*/ 0 h 435077"/>
                <a:gd name="connsiteX2" fmla="*/ 0 w 435090"/>
                <a:gd name="connsiteY2" fmla="*/ 217539 h 435077"/>
                <a:gd name="connsiteX3" fmla="*/ 217525 w 435090"/>
                <a:gd name="connsiteY3" fmla="*/ 0 h 435077"/>
                <a:gd name="connsiteX4" fmla="*/ 435091 w 435090"/>
                <a:gd name="connsiteY4" fmla="*/ 0 h 435077"/>
                <a:gd name="connsiteX5" fmla="*/ 435091 w 435090"/>
                <a:gd name="connsiteY5" fmla="*/ 217539 h 435077"/>
                <a:gd name="connsiteX6" fmla="*/ 217552 w 435090"/>
                <a:gd name="connsiteY6" fmla="*/ 0 h 435077"/>
                <a:gd name="connsiteX7" fmla="*/ 435091 w 435090"/>
                <a:gd name="connsiteY7" fmla="*/ 0 h 435077"/>
                <a:gd name="connsiteX8" fmla="*/ 217552 w 435090"/>
                <a:gd name="connsiteY8" fmla="*/ 435077 h 435077"/>
                <a:gd name="connsiteX9" fmla="*/ 435091 w 435090"/>
                <a:gd name="connsiteY9" fmla="*/ 217539 h 435077"/>
                <a:gd name="connsiteX10" fmla="*/ 435091 w 435090"/>
                <a:gd name="connsiteY10" fmla="*/ 435077 h 435077"/>
                <a:gd name="connsiteX11" fmla="*/ 217552 w 435090"/>
                <a:gd name="connsiteY11" fmla="*/ 435077 h 435077"/>
                <a:gd name="connsiteX12" fmla="*/ 217552 w 435090"/>
                <a:gd name="connsiteY12" fmla="*/ 435077 h 435077"/>
                <a:gd name="connsiteX13" fmla="*/ 11 w 435090"/>
                <a:gd name="connsiteY13" fmla="*/ 217539 h 435077"/>
                <a:gd name="connsiteX14" fmla="*/ 11 w 435090"/>
                <a:gd name="connsiteY14" fmla="*/ 435077 h 435077"/>
                <a:gd name="connsiteX15" fmla="*/ 217552 w 435090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7">
                  <a:moveTo>
                    <a:pt x="217525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25" y="0"/>
                  </a:lnTo>
                  <a:close/>
                  <a:moveTo>
                    <a:pt x="435091" y="0"/>
                  </a:moveTo>
                  <a:lnTo>
                    <a:pt x="435091" y="217539"/>
                  </a:lnTo>
                  <a:lnTo>
                    <a:pt x="217552" y="0"/>
                  </a:lnTo>
                  <a:lnTo>
                    <a:pt x="435091" y="0"/>
                  </a:lnTo>
                  <a:close/>
                  <a:moveTo>
                    <a:pt x="217552" y="435077"/>
                  </a:moveTo>
                  <a:lnTo>
                    <a:pt x="435091" y="217539"/>
                  </a:lnTo>
                  <a:lnTo>
                    <a:pt x="435091" y="435077"/>
                  </a:lnTo>
                  <a:lnTo>
                    <a:pt x="217552" y="435077"/>
                  </a:lnTo>
                  <a:close/>
                  <a:moveTo>
                    <a:pt x="217552" y="435077"/>
                  </a:moveTo>
                  <a:lnTo>
                    <a:pt x="11" y="217539"/>
                  </a:lnTo>
                  <a:lnTo>
                    <a:pt x="11" y="435077"/>
                  </a:lnTo>
                  <a:lnTo>
                    <a:pt x="217552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880223-B917-98F7-9032-4DA55E1B43BC}"/>
                </a:ext>
              </a:extLst>
            </p:cNvPr>
            <p:cNvSpPr/>
            <p:nvPr/>
          </p:nvSpPr>
          <p:spPr>
            <a:xfrm>
              <a:off x="1705924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9F0D1A-A428-2926-05A8-12CCDB8F3419}"/>
                </a:ext>
              </a:extLst>
            </p:cNvPr>
            <p:cNvSpPr/>
            <p:nvPr/>
          </p:nvSpPr>
          <p:spPr>
            <a:xfrm>
              <a:off x="2576106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2 w 435077"/>
                <a:gd name="connsiteY1" fmla="*/ 435077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C47C191-99CE-64B4-4911-9C8A856A9C84}"/>
                </a:ext>
              </a:extLst>
            </p:cNvPr>
            <p:cNvSpPr/>
            <p:nvPr/>
          </p:nvSpPr>
          <p:spPr>
            <a:xfrm>
              <a:off x="4316416" y="5449529"/>
              <a:ext cx="435103" cy="435077"/>
            </a:xfrm>
            <a:custGeom>
              <a:avLst/>
              <a:gdLst>
                <a:gd name="connsiteX0" fmla="*/ 371365 w 435103"/>
                <a:gd name="connsiteY0" fmla="*/ 63712 h 435077"/>
                <a:gd name="connsiteX1" fmla="*/ 435077 w 435103"/>
                <a:gd name="connsiteY1" fmla="*/ 217539 h 435077"/>
                <a:gd name="connsiteX2" fmla="*/ 217729 w 435103"/>
                <a:gd name="connsiteY2" fmla="*/ 217539 h 435077"/>
                <a:gd name="connsiteX3" fmla="*/ 371365 w 435103"/>
                <a:gd name="connsiteY3" fmla="*/ 281250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0 h 435077"/>
                <a:gd name="connsiteX8" fmla="*/ 217375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2 h 435077"/>
                <a:gd name="connsiteX11" fmla="*/ 217539 w 435103"/>
                <a:gd name="connsiteY11" fmla="*/ 0 h 435077"/>
                <a:gd name="connsiteX12" fmla="*/ 371365 w 435103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2"/>
                  </a:moveTo>
                  <a:cubicBezTo>
                    <a:pt x="412181" y="104527"/>
                    <a:pt x="435077" y="159837"/>
                    <a:pt x="435077" y="217539"/>
                  </a:cubicBezTo>
                  <a:lnTo>
                    <a:pt x="217729" y="217539"/>
                  </a:lnTo>
                  <a:cubicBezTo>
                    <a:pt x="275349" y="217593"/>
                    <a:pt x="330632" y="240489"/>
                    <a:pt x="371365" y="281250"/>
                  </a:cubicBezTo>
                  <a:cubicBezTo>
                    <a:pt x="412181" y="322066"/>
                    <a:pt x="435104" y="377375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75"/>
                    <a:pt x="22923" y="322066"/>
                    <a:pt x="63739" y="281250"/>
                  </a:cubicBezTo>
                  <a:cubicBezTo>
                    <a:pt x="104500" y="240489"/>
                    <a:pt x="159755" y="217593"/>
                    <a:pt x="217375" y="217539"/>
                  </a:cubicBezTo>
                  <a:lnTo>
                    <a:pt x="0" y="217539"/>
                  </a:lnTo>
                  <a:cubicBezTo>
                    <a:pt x="0" y="159837"/>
                    <a:pt x="22923" y="104527"/>
                    <a:pt x="63739" y="63712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0" y="0"/>
                    <a:pt x="330577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06B3852-99CF-A70C-1793-88998836AD3A}"/>
                </a:ext>
              </a:extLst>
            </p:cNvPr>
            <p:cNvSpPr/>
            <p:nvPr/>
          </p:nvSpPr>
          <p:spPr>
            <a:xfrm>
              <a:off x="3446261" y="5449529"/>
              <a:ext cx="435077" cy="435077"/>
            </a:xfrm>
            <a:custGeom>
              <a:avLst/>
              <a:gdLst>
                <a:gd name="connsiteX0" fmla="*/ 217566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6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6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6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8A369F7-78C0-5EEA-05D8-EDE4319ED697}"/>
                </a:ext>
              </a:extLst>
            </p:cNvPr>
            <p:cNvSpPr/>
            <p:nvPr/>
          </p:nvSpPr>
          <p:spPr>
            <a:xfrm>
              <a:off x="5186597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9F47B5C-9CB8-9CA4-1ABF-CDA7DC14482C}"/>
                </a:ext>
              </a:extLst>
            </p:cNvPr>
            <p:cNvSpPr/>
            <p:nvPr/>
          </p:nvSpPr>
          <p:spPr>
            <a:xfrm>
              <a:off x="6056752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5F0FB96-9E6B-63CA-7F6A-48F22BF6AE1E}"/>
                </a:ext>
              </a:extLst>
            </p:cNvPr>
            <p:cNvSpPr/>
            <p:nvPr/>
          </p:nvSpPr>
          <p:spPr>
            <a:xfrm>
              <a:off x="7797062" y="5449529"/>
              <a:ext cx="435104" cy="435077"/>
            </a:xfrm>
            <a:custGeom>
              <a:avLst/>
              <a:gdLst>
                <a:gd name="connsiteX0" fmla="*/ 371366 w 435104"/>
                <a:gd name="connsiteY0" fmla="*/ 63712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50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0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2 h 435077"/>
                <a:gd name="connsiteX11" fmla="*/ 217539 w 435104"/>
                <a:gd name="connsiteY11" fmla="*/ 0 h 435077"/>
                <a:gd name="connsiteX12" fmla="*/ 371366 w 435104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2"/>
                  </a:moveTo>
                  <a:cubicBezTo>
                    <a:pt x="412182" y="104527"/>
                    <a:pt x="435077" y="159837"/>
                    <a:pt x="435077" y="217539"/>
                  </a:cubicBezTo>
                  <a:lnTo>
                    <a:pt x="217730" y="217539"/>
                  </a:lnTo>
                  <a:cubicBezTo>
                    <a:pt x="275350" y="217593"/>
                    <a:pt x="330632" y="240489"/>
                    <a:pt x="371366" y="281250"/>
                  </a:cubicBezTo>
                  <a:cubicBezTo>
                    <a:pt x="412182" y="322066"/>
                    <a:pt x="435105" y="377375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75"/>
                    <a:pt x="22924" y="322066"/>
                    <a:pt x="63739" y="281250"/>
                  </a:cubicBezTo>
                  <a:cubicBezTo>
                    <a:pt x="104501" y="240489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37"/>
                    <a:pt x="22924" y="104527"/>
                    <a:pt x="63739" y="63712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5B4A9A4-81A3-C1B7-9F60-BE3AC289495D}"/>
                </a:ext>
              </a:extLst>
            </p:cNvPr>
            <p:cNvSpPr/>
            <p:nvPr/>
          </p:nvSpPr>
          <p:spPr>
            <a:xfrm>
              <a:off x="6926907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66C4CD8-F0FF-B6E0-E3BD-DC75E6074352}"/>
                </a:ext>
              </a:extLst>
            </p:cNvPr>
            <p:cNvSpPr/>
            <p:nvPr/>
          </p:nvSpPr>
          <p:spPr>
            <a:xfrm>
              <a:off x="8667217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C8D94D6-EE27-02F2-2165-DAA28D10AF9B}"/>
                </a:ext>
              </a:extLst>
            </p:cNvPr>
            <p:cNvSpPr/>
            <p:nvPr/>
          </p:nvSpPr>
          <p:spPr>
            <a:xfrm>
              <a:off x="953739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B8E434E-C41A-E192-41CA-8B36F20489EF}"/>
                </a:ext>
              </a:extLst>
            </p:cNvPr>
            <p:cNvSpPr/>
            <p:nvPr/>
          </p:nvSpPr>
          <p:spPr>
            <a:xfrm>
              <a:off x="11277709" y="544952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489"/>
                    <a:pt x="371365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66"/>
                    <a:pt x="63710" y="281250"/>
                  </a:cubicBezTo>
                  <a:cubicBezTo>
                    <a:pt x="104472" y="240489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37"/>
                    <a:pt x="22922" y="104527"/>
                    <a:pt x="63710" y="63712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39" y="0"/>
                    <a:pt x="330549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F99154D-BC07-846D-E2CF-3405365DDC9C}"/>
                </a:ext>
              </a:extLst>
            </p:cNvPr>
            <p:cNvSpPr/>
            <p:nvPr/>
          </p:nvSpPr>
          <p:spPr>
            <a:xfrm>
              <a:off x="1040755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AF1EE83-F85D-DF74-1816-10314FD46C4F}"/>
                </a:ext>
              </a:extLst>
            </p:cNvPr>
            <p:cNvSpPr/>
            <p:nvPr/>
          </p:nvSpPr>
          <p:spPr>
            <a:xfrm>
              <a:off x="1214783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FDFCBEE-A7BA-0564-460F-F61DD08EAFFF}"/>
                </a:ext>
              </a:extLst>
            </p:cNvPr>
            <p:cNvSpPr/>
            <p:nvPr/>
          </p:nvSpPr>
          <p:spPr>
            <a:xfrm>
              <a:off x="13018045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1C8BB44-196C-6211-A208-25594DEC3513}"/>
                </a:ext>
              </a:extLst>
            </p:cNvPr>
            <p:cNvSpPr/>
            <p:nvPr/>
          </p:nvSpPr>
          <p:spPr>
            <a:xfrm>
              <a:off x="14758382" y="5449529"/>
              <a:ext cx="435077" cy="435077"/>
            </a:xfrm>
            <a:custGeom>
              <a:avLst/>
              <a:gdLst>
                <a:gd name="connsiteX0" fmla="*/ 371367 w 435077"/>
                <a:gd name="connsiteY0" fmla="*/ 63712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7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2"/>
                  </a:moveTo>
                  <a:cubicBezTo>
                    <a:pt x="412155" y="104527"/>
                    <a:pt x="435077" y="159837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489"/>
                    <a:pt x="371367" y="281250"/>
                  </a:cubicBezTo>
                  <a:cubicBezTo>
                    <a:pt x="412155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66"/>
                    <a:pt x="63712" y="281250"/>
                  </a:cubicBezTo>
                  <a:cubicBezTo>
                    <a:pt x="104474" y="240489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37"/>
                    <a:pt x="22924" y="104527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7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4975CCA-90FC-96FB-89DA-EB9CF6AEEAC9}"/>
                </a:ext>
              </a:extLst>
            </p:cNvPr>
            <p:cNvSpPr/>
            <p:nvPr/>
          </p:nvSpPr>
          <p:spPr>
            <a:xfrm>
              <a:off x="13888200" y="5449529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29C300B-C2EB-AF41-1BB5-6085DE55C126}"/>
                </a:ext>
              </a:extLst>
            </p:cNvPr>
            <p:cNvSpPr/>
            <p:nvPr/>
          </p:nvSpPr>
          <p:spPr>
            <a:xfrm>
              <a:off x="1562853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0FD3973-B9D0-2AD3-3538-3A1DE9125623}"/>
                </a:ext>
              </a:extLst>
            </p:cNvPr>
            <p:cNvSpPr/>
            <p:nvPr/>
          </p:nvSpPr>
          <p:spPr>
            <a:xfrm>
              <a:off x="1649871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0 w 435077"/>
                <a:gd name="connsiteY1" fmla="*/ 435077 h 435077"/>
                <a:gd name="connsiteX2" fmla="*/ 21751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0" y="435077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3ED9C01-FEF1-973D-F594-C9A5CF7264E8}"/>
                </a:ext>
              </a:extLst>
            </p:cNvPr>
            <p:cNvSpPr/>
            <p:nvPr/>
          </p:nvSpPr>
          <p:spPr>
            <a:xfrm>
              <a:off x="18239029" y="544952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489"/>
                    <a:pt x="371365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66"/>
                    <a:pt x="63710" y="281250"/>
                  </a:cubicBezTo>
                  <a:cubicBezTo>
                    <a:pt x="104472" y="240489"/>
                    <a:pt x="159755" y="217593"/>
                    <a:pt x="217374" y="217539"/>
                  </a:cubicBezTo>
                  <a:lnTo>
                    <a:pt x="0" y="217539"/>
                  </a:lnTo>
                  <a:cubicBezTo>
                    <a:pt x="0" y="159837"/>
                    <a:pt x="22922" y="104527"/>
                    <a:pt x="63710" y="63712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CC8E88D-D280-D121-80CC-36477A578445}"/>
                </a:ext>
              </a:extLst>
            </p:cNvPr>
            <p:cNvSpPr/>
            <p:nvPr/>
          </p:nvSpPr>
          <p:spPr>
            <a:xfrm>
              <a:off x="1736887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5B0567-E3F9-595F-868B-AE8D4C1236B2}"/>
                </a:ext>
              </a:extLst>
            </p:cNvPr>
            <p:cNvSpPr/>
            <p:nvPr/>
          </p:nvSpPr>
          <p:spPr>
            <a:xfrm>
              <a:off x="19109210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39 h 435077"/>
                <a:gd name="connsiteX8" fmla="*/ 435077 w 435077"/>
                <a:gd name="connsiteY8" fmla="*/ 217539 h 435077"/>
                <a:gd name="connsiteX9" fmla="*/ 435051 w 435077"/>
                <a:gd name="connsiteY9" fmla="*/ 217539 h 435077"/>
                <a:gd name="connsiteX10" fmla="*/ 435077 w 435077"/>
                <a:gd name="connsiteY10" fmla="*/ 217539 h 435077"/>
                <a:gd name="connsiteX11" fmla="*/ 435051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65E31B9-1D84-04FE-7CEF-B7717E4A1340}"/>
                </a:ext>
              </a:extLst>
            </p:cNvPr>
            <p:cNvSpPr/>
            <p:nvPr/>
          </p:nvSpPr>
          <p:spPr>
            <a:xfrm>
              <a:off x="19979365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B2D7DC21-6E2A-998F-E3D6-3B98F054A0FD}"/>
                </a:ext>
              </a:extLst>
            </p:cNvPr>
            <p:cNvSpPr/>
            <p:nvPr/>
          </p:nvSpPr>
          <p:spPr>
            <a:xfrm>
              <a:off x="21719702" y="544952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7350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5" y="104527"/>
                    <a:pt x="435077" y="159837"/>
                    <a:pt x="435077" y="217539"/>
                  </a:cubicBezTo>
                  <a:lnTo>
                    <a:pt x="217703" y="217539"/>
                  </a:lnTo>
                  <a:cubicBezTo>
                    <a:pt x="275322" y="217593"/>
                    <a:pt x="330605" y="240489"/>
                    <a:pt x="371367" y="281250"/>
                  </a:cubicBezTo>
                  <a:cubicBezTo>
                    <a:pt x="412155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66"/>
                    <a:pt x="63712" y="281250"/>
                  </a:cubicBezTo>
                  <a:cubicBezTo>
                    <a:pt x="104474" y="240489"/>
                    <a:pt x="159728" y="217593"/>
                    <a:pt x="217350" y="217539"/>
                  </a:cubicBezTo>
                  <a:lnTo>
                    <a:pt x="0" y="217539"/>
                  </a:lnTo>
                  <a:cubicBezTo>
                    <a:pt x="0" y="159837"/>
                    <a:pt x="22897" y="104527"/>
                    <a:pt x="63712" y="63712"/>
                  </a:cubicBezTo>
                  <a:cubicBezTo>
                    <a:pt x="104501" y="22923"/>
                    <a:pt x="159838" y="0"/>
                    <a:pt x="217539" y="0"/>
                  </a:cubicBezTo>
                  <a:cubicBezTo>
                    <a:pt x="275215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9C65F77-0057-8ECC-2755-9BA59FE9ECA0}"/>
                </a:ext>
              </a:extLst>
            </p:cNvPr>
            <p:cNvSpPr/>
            <p:nvPr/>
          </p:nvSpPr>
          <p:spPr>
            <a:xfrm>
              <a:off x="20849520" y="5449529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2070761-5D13-F1C7-96AB-715E3F9B7458}"/>
                </a:ext>
              </a:extLst>
            </p:cNvPr>
            <p:cNvSpPr/>
            <p:nvPr/>
          </p:nvSpPr>
          <p:spPr>
            <a:xfrm>
              <a:off x="2258985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662584D-94F9-A264-3AE9-1C1F9506E9D8}"/>
                </a:ext>
              </a:extLst>
            </p:cNvPr>
            <p:cNvSpPr/>
            <p:nvPr/>
          </p:nvSpPr>
          <p:spPr>
            <a:xfrm>
              <a:off x="2346003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0 w 435077"/>
                <a:gd name="connsiteY1" fmla="*/ 435077 h 435077"/>
                <a:gd name="connsiteX2" fmla="*/ 21751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0" y="435077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3829954-5A03-8F60-F537-94E6742A18E2}"/>
                </a:ext>
              </a:extLst>
            </p:cNvPr>
            <p:cNvSpPr/>
            <p:nvPr/>
          </p:nvSpPr>
          <p:spPr>
            <a:xfrm>
              <a:off x="2433019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6B97026-7A09-C2FB-D4A0-5D0CFDCA26BF}"/>
                </a:ext>
              </a:extLst>
            </p:cNvPr>
            <p:cNvSpPr/>
            <p:nvPr/>
          </p:nvSpPr>
          <p:spPr>
            <a:xfrm>
              <a:off x="835769" y="631968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6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500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6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0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7A907D0-0295-C30F-F902-A14ECAA61015}"/>
                </a:ext>
              </a:extLst>
            </p:cNvPr>
            <p:cNvSpPr/>
            <p:nvPr/>
          </p:nvSpPr>
          <p:spPr>
            <a:xfrm>
              <a:off x="-34393" y="6319683"/>
              <a:ext cx="435085" cy="435077"/>
            </a:xfrm>
            <a:custGeom>
              <a:avLst/>
              <a:gdLst>
                <a:gd name="connsiteX0" fmla="*/ 435086 w 435085"/>
                <a:gd name="connsiteY0" fmla="*/ 435077 h 435077"/>
                <a:gd name="connsiteX1" fmla="*/ 435086 w 435085"/>
                <a:gd name="connsiteY1" fmla="*/ 0 h 435077"/>
                <a:gd name="connsiteX2" fmla="*/ 217547 w 435085"/>
                <a:gd name="connsiteY2" fmla="*/ 217539 h 435077"/>
                <a:gd name="connsiteX3" fmla="*/ 435086 w 435085"/>
                <a:gd name="connsiteY3" fmla="*/ 435077 h 435077"/>
                <a:gd name="connsiteX4" fmla="*/ 0 w 435085"/>
                <a:gd name="connsiteY4" fmla="*/ 435077 h 435077"/>
                <a:gd name="connsiteX5" fmla="*/ 0 w 435085"/>
                <a:gd name="connsiteY5" fmla="*/ 0 h 435077"/>
                <a:gd name="connsiteX6" fmla="*/ 217520 w 435085"/>
                <a:gd name="connsiteY6" fmla="*/ 217539 h 435077"/>
                <a:gd name="connsiteX7" fmla="*/ 0 w 435085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85" h="435077">
                  <a:moveTo>
                    <a:pt x="435086" y="435077"/>
                  </a:moveTo>
                  <a:lnTo>
                    <a:pt x="435086" y="0"/>
                  </a:lnTo>
                  <a:lnTo>
                    <a:pt x="217547" y="217539"/>
                  </a:lnTo>
                  <a:lnTo>
                    <a:pt x="435086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2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4B551E-B2AF-1713-E382-D4F78F562553}"/>
                </a:ext>
              </a:extLst>
            </p:cNvPr>
            <p:cNvSpPr/>
            <p:nvPr/>
          </p:nvSpPr>
          <p:spPr>
            <a:xfrm>
              <a:off x="170592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47D8746-A387-DA32-EFE6-2A489A99CD93}"/>
                </a:ext>
              </a:extLst>
            </p:cNvPr>
            <p:cNvSpPr/>
            <p:nvPr/>
          </p:nvSpPr>
          <p:spPr>
            <a:xfrm>
              <a:off x="2576106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CBC0E8F-2974-5440-D891-ADE5066DFB0A}"/>
                </a:ext>
              </a:extLst>
            </p:cNvPr>
            <p:cNvSpPr/>
            <p:nvPr/>
          </p:nvSpPr>
          <p:spPr>
            <a:xfrm>
              <a:off x="4316416" y="631968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1" y="113038"/>
                    <a:pt x="371365" y="153827"/>
                  </a:cubicBezTo>
                  <a:cubicBezTo>
                    <a:pt x="330577" y="194616"/>
                    <a:pt x="275240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1" y="322066"/>
                    <a:pt x="371365" y="281250"/>
                  </a:cubicBezTo>
                  <a:cubicBezTo>
                    <a:pt x="330577" y="240462"/>
                    <a:pt x="275240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9CD616B-57F0-EA53-C9E7-9E3F9289D719}"/>
                </a:ext>
              </a:extLst>
            </p:cNvPr>
            <p:cNvSpPr/>
            <p:nvPr/>
          </p:nvSpPr>
          <p:spPr>
            <a:xfrm>
              <a:off x="3446261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AD034AE-B3AA-C091-D91A-6A9030D26ABB}"/>
                </a:ext>
              </a:extLst>
            </p:cNvPr>
            <p:cNvSpPr/>
            <p:nvPr/>
          </p:nvSpPr>
          <p:spPr>
            <a:xfrm>
              <a:off x="518659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738D716-AB7F-C93F-8461-957D0D3221AC}"/>
                </a:ext>
              </a:extLst>
            </p:cNvPr>
            <p:cNvSpPr/>
            <p:nvPr/>
          </p:nvSpPr>
          <p:spPr>
            <a:xfrm>
              <a:off x="6056752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F13895C-8052-E72F-0DC0-724BFFAD1A5D}"/>
                </a:ext>
              </a:extLst>
            </p:cNvPr>
            <p:cNvSpPr/>
            <p:nvPr/>
          </p:nvSpPr>
          <p:spPr>
            <a:xfrm>
              <a:off x="7797062" y="631968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8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2" y="322066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0562ACF-0859-2C11-B795-CA6AA8C36C68}"/>
                </a:ext>
              </a:extLst>
            </p:cNvPr>
            <p:cNvSpPr/>
            <p:nvPr/>
          </p:nvSpPr>
          <p:spPr>
            <a:xfrm>
              <a:off x="692690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026D5C4-08E2-0AB6-156A-CEBAE5E5C16C}"/>
                </a:ext>
              </a:extLst>
            </p:cNvPr>
            <p:cNvSpPr/>
            <p:nvPr/>
          </p:nvSpPr>
          <p:spPr>
            <a:xfrm>
              <a:off x="866721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07C1708-7274-9AEA-67C4-9321F71872A1}"/>
                </a:ext>
              </a:extLst>
            </p:cNvPr>
            <p:cNvSpPr/>
            <p:nvPr/>
          </p:nvSpPr>
          <p:spPr>
            <a:xfrm>
              <a:off x="953739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B6B374E6-1AD0-09AF-CBA6-1815B7AEAA02}"/>
                </a:ext>
              </a:extLst>
            </p:cNvPr>
            <p:cNvSpPr/>
            <p:nvPr/>
          </p:nvSpPr>
          <p:spPr>
            <a:xfrm>
              <a:off x="11277709" y="631968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49" y="194616"/>
                    <a:pt x="275239" y="217539"/>
                    <a:pt x="217539" y="217539"/>
                  </a:cubicBezTo>
                  <a:cubicBezTo>
                    <a:pt x="159836" y="217539"/>
                    <a:pt x="104499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922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49" y="240462"/>
                    <a:pt x="275239" y="217539"/>
                    <a:pt x="217539" y="217539"/>
                  </a:cubicBezTo>
                  <a:cubicBezTo>
                    <a:pt x="159836" y="217539"/>
                    <a:pt x="104499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E0F135A-DB2C-194D-A100-D65EF9BF5DD5}"/>
                </a:ext>
              </a:extLst>
            </p:cNvPr>
            <p:cNvSpPr/>
            <p:nvPr/>
          </p:nvSpPr>
          <p:spPr>
            <a:xfrm>
              <a:off x="1040755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B40C623-4C8E-63B3-54B0-3DCD5494B29E}"/>
                </a:ext>
              </a:extLst>
            </p:cNvPr>
            <p:cNvSpPr/>
            <p:nvPr/>
          </p:nvSpPr>
          <p:spPr>
            <a:xfrm>
              <a:off x="1214786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3E3283-1A39-361E-3386-DF4B9129FD15}"/>
                </a:ext>
              </a:extLst>
            </p:cNvPr>
            <p:cNvSpPr/>
            <p:nvPr/>
          </p:nvSpPr>
          <p:spPr>
            <a:xfrm>
              <a:off x="13018045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491CCBD-A2F4-21D2-5533-23DA2BFEAF93}"/>
                </a:ext>
              </a:extLst>
            </p:cNvPr>
            <p:cNvSpPr/>
            <p:nvPr/>
          </p:nvSpPr>
          <p:spPr>
            <a:xfrm>
              <a:off x="14758382" y="631968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7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7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6C8EFB7-28CE-BCFA-732F-E6685C5356B7}"/>
                </a:ext>
              </a:extLst>
            </p:cNvPr>
            <p:cNvSpPr/>
            <p:nvPr/>
          </p:nvSpPr>
          <p:spPr>
            <a:xfrm>
              <a:off x="1388822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6B305EA-3ED5-35FC-4849-DC5A7BCA3374}"/>
                </a:ext>
              </a:extLst>
            </p:cNvPr>
            <p:cNvSpPr/>
            <p:nvPr/>
          </p:nvSpPr>
          <p:spPr>
            <a:xfrm>
              <a:off x="15628536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39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0DD2CAF-DC5A-A395-6D07-4C716FEC75A6}"/>
                </a:ext>
              </a:extLst>
            </p:cNvPr>
            <p:cNvSpPr/>
            <p:nvPr/>
          </p:nvSpPr>
          <p:spPr>
            <a:xfrm>
              <a:off x="1649871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9B9FC52-6175-DA7A-821A-7A26F1CAB639}"/>
                </a:ext>
              </a:extLst>
            </p:cNvPr>
            <p:cNvSpPr/>
            <p:nvPr/>
          </p:nvSpPr>
          <p:spPr>
            <a:xfrm>
              <a:off x="18239029" y="631968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922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9AA288C-F188-E036-B07D-EA608AE45E62}"/>
                </a:ext>
              </a:extLst>
            </p:cNvPr>
            <p:cNvSpPr/>
            <p:nvPr/>
          </p:nvSpPr>
          <p:spPr>
            <a:xfrm>
              <a:off x="1736887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925485D-289C-F1AE-311E-E2E0DBA17C54}"/>
                </a:ext>
              </a:extLst>
            </p:cNvPr>
            <p:cNvSpPr/>
            <p:nvPr/>
          </p:nvSpPr>
          <p:spPr>
            <a:xfrm>
              <a:off x="19109210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80DAB8D-470C-C311-7C8A-4B52669582B5}"/>
                </a:ext>
              </a:extLst>
            </p:cNvPr>
            <p:cNvSpPr/>
            <p:nvPr/>
          </p:nvSpPr>
          <p:spPr>
            <a:xfrm>
              <a:off x="19979365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63FAD3A-6B59-6CA6-881E-6D0D6128CF18}"/>
                </a:ext>
              </a:extLst>
            </p:cNvPr>
            <p:cNvSpPr/>
            <p:nvPr/>
          </p:nvSpPr>
          <p:spPr>
            <a:xfrm>
              <a:off x="21719702" y="631968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7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8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7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8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83C5788-3EA5-84DD-A909-14FF3008D298}"/>
                </a:ext>
              </a:extLst>
            </p:cNvPr>
            <p:cNvSpPr/>
            <p:nvPr/>
          </p:nvSpPr>
          <p:spPr>
            <a:xfrm>
              <a:off x="20849520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3C06A91-EFEB-C668-5266-77B67716AAD6}"/>
                </a:ext>
              </a:extLst>
            </p:cNvPr>
            <p:cNvSpPr/>
            <p:nvPr/>
          </p:nvSpPr>
          <p:spPr>
            <a:xfrm>
              <a:off x="22589856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39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42F580B-63C6-DB7F-F10E-4EF445B0B936}"/>
                </a:ext>
              </a:extLst>
            </p:cNvPr>
            <p:cNvSpPr/>
            <p:nvPr/>
          </p:nvSpPr>
          <p:spPr>
            <a:xfrm>
              <a:off x="2346003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FD2EF04-0E63-83C9-FCB3-49CBD45B32D2}"/>
                </a:ext>
              </a:extLst>
            </p:cNvPr>
            <p:cNvSpPr/>
            <p:nvPr/>
          </p:nvSpPr>
          <p:spPr>
            <a:xfrm>
              <a:off x="2433019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FFED09C-E787-D92D-8C8A-C9FA07B0BD7D}"/>
                </a:ext>
              </a:extLst>
            </p:cNvPr>
            <p:cNvSpPr/>
            <p:nvPr/>
          </p:nvSpPr>
          <p:spPr>
            <a:xfrm>
              <a:off x="83576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9D4C8CB-1A95-5C03-D16C-B21E87416E6D}"/>
                </a:ext>
              </a:extLst>
            </p:cNvPr>
            <p:cNvSpPr/>
            <p:nvPr/>
          </p:nvSpPr>
          <p:spPr>
            <a:xfrm>
              <a:off x="-34398" y="1968909"/>
              <a:ext cx="435063" cy="435077"/>
            </a:xfrm>
            <a:custGeom>
              <a:avLst/>
              <a:gdLst>
                <a:gd name="connsiteX0" fmla="*/ 0 w 435063"/>
                <a:gd name="connsiteY0" fmla="*/ 435075 h 435077"/>
                <a:gd name="connsiteX1" fmla="*/ 217525 w 435063"/>
                <a:gd name="connsiteY1" fmla="*/ 435075 h 435077"/>
                <a:gd name="connsiteX2" fmla="*/ 217525 w 435063"/>
                <a:gd name="connsiteY2" fmla="*/ 217547 h 435077"/>
                <a:gd name="connsiteX3" fmla="*/ 0 w 435063"/>
                <a:gd name="connsiteY3" fmla="*/ 435075 h 435077"/>
                <a:gd name="connsiteX4" fmla="*/ 217525 w 435063"/>
                <a:gd name="connsiteY4" fmla="*/ 0 h 435077"/>
                <a:gd name="connsiteX5" fmla="*/ 3 w 435063"/>
                <a:gd name="connsiteY5" fmla="*/ 0 h 435077"/>
                <a:gd name="connsiteX6" fmla="*/ 217525 w 435063"/>
                <a:gd name="connsiteY6" fmla="*/ 217528 h 435077"/>
                <a:gd name="connsiteX7" fmla="*/ 217525 w 435063"/>
                <a:gd name="connsiteY7" fmla="*/ 0 h 435077"/>
                <a:gd name="connsiteX8" fmla="*/ 435064 w 435063"/>
                <a:gd name="connsiteY8" fmla="*/ 435077 h 435077"/>
                <a:gd name="connsiteX9" fmla="*/ 217552 w 435063"/>
                <a:gd name="connsiteY9" fmla="*/ 435077 h 435077"/>
                <a:gd name="connsiteX10" fmla="*/ 435064 w 435063"/>
                <a:gd name="connsiteY10" fmla="*/ 217547 h 435077"/>
                <a:gd name="connsiteX11" fmla="*/ 435064 w 435063"/>
                <a:gd name="connsiteY11" fmla="*/ 435077 h 435077"/>
                <a:gd name="connsiteX12" fmla="*/ 435064 w 435063"/>
                <a:gd name="connsiteY12" fmla="*/ 3 h 435077"/>
                <a:gd name="connsiteX13" fmla="*/ 217552 w 435063"/>
                <a:gd name="connsiteY13" fmla="*/ 3 h 435077"/>
                <a:gd name="connsiteX14" fmla="*/ 435064 w 435063"/>
                <a:gd name="connsiteY14" fmla="*/ 217531 h 435077"/>
                <a:gd name="connsiteX15" fmla="*/ 435064 w 435063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63" h="435077">
                  <a:moveTo>
                    <a:pt x="0" y="435075"/>
                  </a:moveTo>
                  <a:lnTo>
                    <a:pt x="217525" y="435075"/>
                  </a:lnTo>
                  <a:lnTo>
                    <a:pt x="217525" y="217547"/>
                  </a:lnTo>
                  <a:lnTo>
                    <a:pt x="0" y="435075"/>
                  </a:lnTo>
                  <a:close/>
                  <a:moveTo>
                    <a:pt x="217525" y="0"/>
                  </a:moveTo>
                  <a:lnTo>
                    <a:pt x="3" y="0"/>
                  </a:lnTo>
                  <a:lnTo>
                    <a:pt x="217525" y="217528"/>
                  </a:lnTo>
                  <a:lnTo>
                    <a:pt x="217525" y="0"/>
                  </a:lnTo>
                  <a:close/>
                  <a:moveTo>
                    <a:pt x="435064" y="435077"/>
                  </a:moveTo>
                  <a:lnTo>
                    <a:pt x="217552" y="435077"/>
                  </a:lnTo>
                  <a:lnTo>
                    <a:pt x="435064" y="217547"/>
                  </a:lnTo>
                  <a:lnTo>
                    <a:pt x="435064" y="435077"/>
                  </a:lnTo>
                  <a:close/>
                  <a:moveTo>
                    <a:pt x="435064" y="3"/>
                  </a:moveTo>
                  <a:lnTo>
                    <a:pt x="217552" y="3"/>
                  </a:lnTo>
                  <a:lnTo>
                    <a:pt x="435064" y="217531"/>
                  </a:lnTo>
                  <a:lnTo>
                    <a:pt x="435064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457E08C-E62B-04F0-7C93-D85EB2CE80CF}"/>
                </a:ext>
              </a:extLst>
            </p:cNvPr>
            <p:cNvSpPr/>
            <p:nvPr/>
          </p:nvSpPr>
          <p:spPr>
            <a:xfrm>
              <a:off x="1705924" y="1968909"/>
              <a:ext cx="435077" cy="435077"/>
            </a:xfrm>
            <a:custGeom>
              <a:avLst/>
              <a:gdLst>
                <a:gd name="connsiteX0" fmla="*/ 371366 w 435077"/>
                <a:gd name="connsiteY0" fmla="*/ 63714 h 435077"/>
                <a:gd name="connsiteX1" fmla="*/ 435077 w 435077"/>
                <a:gd name="connsiteY1" fmla="*/ 217539 h 435077"/>
                <a:gd name="connsiteX2" fmla="*/ 217729 w 435077"/>
                <a:gd name="connsiteY2" fmla="*/ 217539 h 435077"/>
                <a:gd name="connsiteX3" fmla="*/ 371366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3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4 h 435077"/>
                <a:gd name="connsiteX11" fmla="*/ 217539 w 435077"/>
                <a:gd name="connsiteY11" fmla="*/ 0 h 435077"/>
                <a:gd name="connsiteX12" fmla="*/ 371366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4"/>
                  </a:moveTo>
                  <a:cubicBezTo>
                    <a:pt x="412154" y="104511"/>
                    <a:pt x="435077" y="159842"/>
                    <a:pt x="435077" y="217539"/>
                  </a:cubicBezTo>
                  <a:lnTo>
                    <a:pt x="217729" y="217539"/>
                  </a:lnTo>
                  <a:cubicBezTo>
                    <a:pt x="275349" y="217582"/>
                    <a:pt x="330604" y="240497"/>
                    <a:pt x="371366" y="281253"/>
                  </a:cubicBezTo>
                  <a:cubicBezTo>
                    <a:pt x="412154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3" y="322050"/>
                    <a:pt x="63711" y="281253"/>
                  </a:cubicBezTo>
                  <a:cubicBezTo>
                    <a:pt x="104473" y="240497"/>
                    <a:pt x="159755" y="217582"/>
                    <a:pt x="217375" y="217539"/>
                  </a:cubicBezTo>
                  <a:lnTo>
                    <a:pt x="0" y="217539"/>
                  </a:lnTo>
                  <a:cubicBezTo>
                    <a:pt x="0" y="159842"/>
                    <a:pt x="22923" y="104511"/>
                    <a:pt x="63711" y="63714"/>
                  </a:cubicBezTo>
                  <a:cubicBezTo>
                    <a:pt x="104527" y="22918"/>
                    <a:pt x="159836" y="0"/>
                    <a:pt x="217539" y="0"/>
                  </a:cubicBezTo>
                  <a:cubicBezTo>
                    <a:pt x="275241" y="0"/>
                    <a:pt x="330577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1559FF8-3748-8875-5797-2DE143EB1F6F}"/>
                </a:ext>
              </a:extLst>
            </p:cNvPr>
            <p:cNvSpPr/>
            <p:nvPr/>
          </p:nvSpPr>
          <p:spPr>
            <a:xfrm>
              <a:off x="2576106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50 w 435077"/>
                <a:gd name="connsiteY7" fmla="*/ 217541 h 435074"/>
                <a:gd name="connsiteX8" fmla="*/ 435077 w 435077"/>
                <a:gd name="connsiteY8" fmla="*/ 217541 h 435074"/>
                <a:gd name="connsiteX9" fmla="*/ 435077 w 435077"/>
                <a:gd name="connsiteY9" fmla="*/ 217536 h 435074"/>
                <a:gd name="connsiteX10" fmla="*/ 435077 w 435077"/>
                <a:gd name="connsiteY10" fmla="*/ 217533 h 435074"/>
                <a:gd name="connsiteX11" fmla="*/ 435050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50" y="217541"/>
                  </a:lnTo>
                  <a:lnTo>
                    <a:pt x="435077" y="217541"/>
                  </a:lnTo>
                  <a:lnTo>
                    <a:pt x="435077" y="217536"/>
                  </a:lnTo>
                  <a:lnTo>
                    <a:pt x="435077" y="217533"/>
                  </a:lnTo>
                  <a:lnTo>
                    <a:pt x="435050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7773469-E5FD-30F9-74D7-FFD898C4274A}"/>
                </a:ext>
              </a:extLst>
            </p:cNvPr>
            <p:cNvSpPr/>
            <p:nvPr/>
          </p:nvSpPr>
          <p:spPr>
            <a:xfrm>
              <a:off x="4316416" y="1968909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5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5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E741466A-19C1-9A23-E8CD-E29D3094483D}"/>
                </a:ext>
              </a:extLst>
            </p:cNvPr>
            <p:cNvSpPr/>
            <p:nvPr/>
          </p:nvSpPr>
          <p:spPr>
            <a:xfrm>
              <a:off x="3446261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6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6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6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6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AEE9FED-E85C-EB86-AAE9-D2663D6CFF3D}"/>
                </a:ext>
              </a:extLst>
            </p:cNvPr>
            <p:cNvSpPr/>
            <p:nvPr/>
          </p:nvSpPr>
          <p:spPr>
            <a:xfrm>
              <a:off x="5186597" y="1968909"/>
              <a:ext cx="435077" cy="435077"/>
            </a:xfrm>
            <a:custGeom>
              <a:avLst/>
              <a:gdLst>
                <a:gd name="connsiteX0" fmla="*/ 371366 w 435077"/>
                <a:gd name="connsiteY0" fmla="*/ 63714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6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02" y="217539"/>
                  </a:lnTo>
                  <a:cubicBezTo>
                    <a:pt x="275350" y="217582"/>
                    <a:pt x="330605" y="240497"/>
                    <a:pt x="371366" y="281253"/>
                  </a:cubicBezTo>
                  <a:cubicBezTo>
                    <a:pt x="412155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3" y="240497"/>
                    <a:pt x="159728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01" y="22918"/>
                    <a:pt x="159837" y="0"/>
                    <a:pt x="217539" y="0"/>
                  </a:cubicBezTo>
                  <a:cubicBezTo>
                    <a:pt x="275241" y="0"/>
                    <a:pt x="330550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597CFC6-7325-B538-DCC8-5C6B8C76C9FF}"/>
                </a:ext>
              </a:extLst>
            </p:cNvPr>
            <p:cNvSpPr/>
            <p:nvPr/>
          </p:nvSpPr>
          <p:spPr>
            <a:xfrm>
              <a:off x="6056752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9 h 435074"/>
                <a:gd name="connsiteX1" fmla="*/ 217539 w 435077"/>
                <a:gd name="connsiteY1" fmla="*/ 217536 h 435074"/>
                <a:gd name="connsiteX2" fmla="*/ 0 w 435077"/>
                <a:gd name="connsiteY2" fmla="*/ 0 h 435074"/>
                <a:gd name="connsiteX3" fmla="*/ 217539 w 435077"/>
                <a:gd name="connsiteY3" fmla="*/ 0 h 435074"/>
                <a:gd name="connsiteX4" fmla="*/ 217539 w 435077"/>
                <a:gd name="connsiteY4" fmla="*/ 5 h 435074"/>
                <a:gd name="connsiteX5" fmla="*/ 435077 w 435077"/>
                <a:gd name="connsiteY5" fmla="*/ 217533 h 435074"/>
                <a:gd name="connsiteX6" fmla="*/ 435077 w 435077"/>
                <a:gd name="connsiteY6" fmla="*/ 217533 h 435074"/>
                <a:gd name="connsiteX7" fmla="*/ 435077 w 435077"/>
                <a:gd name="connsiteY7" fmla="*/ 217539 h 435074"/>
                <a:gd name="connsiteX8" fmla="*/ 435077 w 435077"/>
                <a:gd name="connsiteY8" fmla="*/ 217541 h 435074"/>
                <a:gd name="connsiteX9" fmla="*/ 435077 w 435077"/>
                <a:gd name="connsiteY9" fmla="*/ 217541 h 435074"/>
                <a:gd name="connsiteX10" fmla="*/ 217539 w 435077"/>
                <a:gd name="connsiteY10" fmla="*/ 435072 h 435074"/>
                <a:gd name="connsiteX11" fmla="*/ 217539 w 435077"/>
                <a:gd name="connsiteY11" fmla="*/ 435075 h 435074"/>
                <a:gd name="connsiteX12" fmla="*/ 0 w 435077"/>
                <a:gd name="connsiteY12" fmla="*/ 435075 h 435074"/>
                <a:gd name="connsiteX13" fmla="*/ 217539 w 435077"/>
                <a:gd name="connsiteY13" fmla="*/ 217539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4">
                  <a:moveTo>
                    <a:pt x="217539" y="217539"/>
                  </a:moveTo>
                  <a:lnTo>
                    <a:pt x="217539" y="217536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9"/>
                  </a:lnTo>
                  <a:lnTo>
                    <a:pt x="435077" y="217541"/>
                  </a:lnTo>
                  <a:lnTo>
                    <a:pt x="435077" y="217541"/>
                  </a:lnTo>
                  <a:lnTo>
                    <a:pt x="217539" y="435072"/>
                  </a:lnTo>
                  <a:lnTo>
                    <a:pt x="217539" y="435075"/>
                  </a:lnTo>
                  <a:lnTo>
                    <a:pt x="0" y="435075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6586DBD-C264-269C-A16E-7332FD0F2219}"/>
                </a:ext>
              </a:extLst>
            </p:cNvPr>
            <p:cNvSpPr/>
            <p:nvPr/>
          </p:nvSpPr>
          <p:spPr>
            <a:xfrm>
              <a:off x="779706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150BABF-813E-B0A3-FBE3-E477FB66D2ED}"/>
                </a:ext>
              </a:extLst>
            </p:cNvPr>
            <p:cNvSpPr/>
            <p:nvPr/>
          </p:nvSpPr>
          <p:spPr>
            <a:xfrm>
              <a:off x="6926907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BF18B8C-7A76-714B-6819-27332C8FA825}"/>
                </a:ext>
              </a:extLst>
            </p:cNvPr>
            <p:cNvSpPr/>
            <p:nvPr/>
          </p:nvSpPr>
          <p:spPr>
            <a:xfrm>
              <a:off x="8667217" y="1968909"/>
              <a:ext cx="435104" cy="435077"/>
            </a:xfrm>
            <a:custGeom>
              <a:avLst/>
              <a:gdLst>
                <a:gd name="connsiteX0" fmla="*/ 371366 w 435104"/>
                <a:gd name="connsiteY0" fmla="*/ 63714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53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3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4 h 435077"/>
                <a:gd name="connsiteX11" fmla="*/ 217539 w 435104"/>
                <a:gd name="connsiteY11" fmla="*/ 0 h 435077"/>
                <a:gd name="connsiteX12" fmla="*/ 371366 w 435104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4"/>
                  </a:moveTo>
                  <a:cubicBezTo>
                    <a:pt x="412182" y="104511"/>
                    <a:pt x="435077" y="159842"/>
                    <a:pt x="435077" y="217539"/>
                  </a:cubicBezTo>
                  <a:lnTo>
                    <a:pt x="217730" y="217539"/>
                  </a:lnTo>
                  <a:cubicBezTo>
                    <a:pt x="275350" y="217582"/>
                    <a:pt x="330632" y="240497"/>
                    <a:pt x="371366" y="281253"/>
                  </a:cubicBezTo>
                  <a:cubicBezTo>
                    <a:pt x="412182" y="322050"/>
                    <a:pt x="435105" y="377381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81"/>
                    <a:pt x="22924" y="322050"/>
                    <a:pt x="63739" y="281253"/>
                  </a:cubicBezTo>
                  <a:cubicBezTo>
                    <a:pt x="104501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39" y="63714"/>
                  </a:cubicBezTo>
                  <a:cubicBezTo>
                    <a:pt x="104527" y="22918"/>
                    <a:pt x="159864" y="0"/>
                    <a:pt x="217539" y="0"/>
                  </a:cubicBezTo>
                  <a:cubicBezTo>
                    <a:pt x="275241" y="0"/>
                    <a:pt x="330578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E18CE4D-9398-C525-3AA6-16DF218CD4DD}"/>
                </a:ext>
              </a:extLst>
            </p:cNvPr>
            <p:cNvSpPr/>
            <p:nvPr/>
          </p:nvSpPr>
          <p:spPr>
            <a:xfrm>
              <a:off x="953739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9 h 435074"/>
                <a:gd name="connsiteX1" fmla="*/ 217539 w 435077"/>
                <a:gd name="connsiteY1" fmla="*/ 217536 h 435074"/>
                <a:gd name="connsiteX2" fmla="*/ 0 w 435077"/>
                <a:gd name="connsiteY2" fmla="*/ 0 h 435074"/>
                <a:gd name="connsiteX3" fmla="*/ 217539 w 435077"/>
                <a:gd name="connsiteY3" fmla="*/ 0 h 435074"/>
                <a:gd name="connsiteX4" fmla="*/ 217539 w 435077"/>
                <a:gd name="connsiteY4" fmla="*/ 5 h 435074"/>
                <a:gd name="connsiteX5" fmla="*/ 435050 w 435077"/>
                <a:gd name="connsiteY5" fmla="*/ 217533 h 435074"/>
                <a:gd name="connsiteX6" fmla="*/ 435077 w 435077"/>
                <a:gd name="connsiteY6" fmla="*/ 217533 h 435074"/>
                <a:gd name="connsiteX7" fmla="*/ 435050 w 435077"/>
                <a:gd name="connsiteY7" fmla="*/ 217539 h 435074"/>
                <a:gd name="connsiteX8" fmla="*/ 435077 w 435077"/>
                <a:gd name="connsiteY8" fmla="*/ 217541 h 435074"/>
                <a:gd name="connsiteX9" fmla="*/ 435050 w 435077"/>
                <a:gd name="connsiteY9" fmla="*/ 217541 h 435074"/>
                <a:gd name="connsiteX10" fmla="*/ 217539 w 435077"/>
                <a:gd name="connsiteY10" fmla="*/ 435072 h 435074"/>
                <a:gd name="connsiteX11" fmla="*/ 217539 w 435077"/>
                <a:gd name="connsiteY11" fmla="*/ 435075 h 435074"/>
                <a:gd name="connsiteX12" fmla="*/ 0 w 435077"/>
                <a:gd name="connsiteY12" fmla="*/ 435075 h 435074"/>
                <a:gd name="connsiteX13" fmla="*/ 217539 w 435077"/>
                <a:gd name="connsiteY13" fmla="*/ 217539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4">
                  <a:moveTo>
                    <a:pt x="217539" y="217539"/>
                  </a:moveTo>
                  <a:lnTo>
                    <a:pt x="217539" y="217536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50" y="217533"/>
                  </a:lnTo>
                  <a:lnTo>
                    <a:pt x="435077" y="217533"/>
                  </a:lnTo>
                  <a:lnTo>
                    <a:pt x="435050" y="217539"/>
                  </a:lnTo>
                  <a:lnTo>
                    <a:pt x="435077" y="217541"/>
                  </a:lnTo>
                  <a:lnTo>
                    <a:pt x="435050" y="217541"/>
                  </a:lnTo>
                  <a:lnTo>
                    <a:pt x="217539" y="435072"/>
                  </a:lnTo>
                  <a:lnTo>
                    <a:pt x="217539" y="435075"/>
                  </a:lnTo>
                  <a:lnTo>
                    <a:pt x="0" y="435075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4EDEEF5-44AB-4695-6736-C2B898D377DE}"/>
                </a:ext>
              </a:extLst>
            </p:cNvPr>
            <p:cNvSpPr/>
            <p:nvPr/>
          </p:nvSpPr>
          <p:spPr>
            <a:xfrm>
              <a:off x="1127770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48C24EB3-9C4A-E359-C1B5-20D13710D7DC}"/>
                </a:ext>
              </a:extLst>
            </p:cNvPr>
            <p:cNvSpPr/>
            <p:nvPr/>
          </p:nvSpPr>
          <p:spPr>
            <a:xfrm>
              <a:off x="10407554" y="1968909"/>
              <a:ext cx="435077" cy="435077"/>
            </a:xfrm>
            <a:custGeom>
              <a:avLst/>
              <a:gdLst>
                <a:gd name="connsiteX0" fmla="*/ 0 w 435077"/>
                <a:gd name="connsiteY0" fmla="*/ 435075 h 435077"/>
                <a:gd name="connsiteX1" fmla="*/ 217511 w 435077"/>
                <a:gd name="connsiteY1" fmla="*/ 435075 h 435077"/>
                <a:gd name="connsiteX2" fmla="*/ 217511 w 435077"/>
                <a:gd name="connsiteY2" fmla="*/ 217547 h 435077"/>
                <a:gd name="connsiteX3" fmla="*/ 0 w 435077"/>
                <a:gd name="connsiteY3" fmla="*/ 435075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28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5"/>
                  </a:moveTo>
                  <a:lnTo>
                    <a:pt x="217511" y="435075"/>
                  </a:lnTo>
                  <a:lnTo>
                    <a:pt x="217511" y="217547"/>
                  </a:lnTo>
                  <a:lnTo>
                    <a:pt x="0" y="435075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28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705C804-C665-8317-F579-B59C4B824748}"/>
                </a:ext>
              </a:extLst>
            </p:cNvPr>
            <p:cNvSpPr/>
            <p:nvPr/>
          </p:nvSpPr>
          <p:spPr>
            <a:xfrm>
              <a:off x="12147864" y="1968909"/>
              <a:ext cx="435103" cy="435077"/>
            </a:xfrm>
            <a:custGeom>
              <a:avLst/>
              <a:gdLst>
                <a:gd name="connsiteX0" fmla="*/ 371365 w 435103"/>
                <a:gd name="connsiteY0" fmla="*/ 63714 h 435077"/>
                <a:gd name="connsiteX1" fmla="*/ 435077 w 435103"/>
                <a:gd name="connsiteY1" fmla="*/ 217539 h 435077"/>
                <a:gd name="connsiteX2" fmla="*/ 217728 w 435103"/>
                <a:gd name="connsiteY2" fmla="*/ 217539 h 435077"/>
                <a:gd name="connsiteX3" fmla="*/ 371365 w 435103"/>
                <a:gd name="connsiteY3" fmla="*/ 281253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3 h 435077"/>
                <a:gd name="connsiteX8" fmla="*/ 217374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4 h 435077"/>
                <a:gd name="connsiteX11" fmla="*/ 217539 w 435103"/>
                <a:gd name="connsiteY11" fmla="*/ 0 h 435077"/>
                <a:gd name="connsiteX12" fmla="*/ 371365 w 435103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4"/>
                  </a:moveTo>
                  <a:cubicBezTo>
                    <a:pt x="412180" y="104511"/>
                    <a:pt x="435077" y="159842"/>
                    <a:pt x="435077" y="217539"/>
                  </a:cubicBezTo>
                  <a:lnTo>
                    <a:pt x="217728" y="217539"/>
                  </a:lnTo>
                  <a:cubicBezTo>
                    <a:pt x="275349" y="217582"/>
                    <a:pt x="330632" y="240497"/>
                    <a:pt x="371365" y="281253"/>
                  </a:cubicBezTo>
                  <a:cubicBezTo>
                    <a:pt x="412180" y="322050"/>
                    <a:pt x="435104" y="377381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81"/>
                    <a:pt x="22922" y="322050"/>
                    <a:pt x="63739" y="281253"/>
                  </a:cubicBezTo>
                  <a:cubicBezTo>
                    <a:pt x="104499" y="240497"/>
                    <a:pt x="159755" y="217582"/>
                    <a:pt x="217374" y="217539"/>
                  </a:cubicBezTo>
                  <a:lnTo>
                    <a:pt x="0" y="217539"/>
                  </a:lnTo>
                  <a:cubicBezTo>
                    <a:pt x="0" y="159842"/>
                    <a:pt x="22922" y="104511"/>
                    <a:pt x="63739" y="63714"/>
                  </a:cubicBezTo>
                  <a:cubicBezTo>
                    <a:pt x="104527" y="22918"/>
                    <a:pt x="159863" y="0"/>
                    <a:pt x="217539" y="0"/>
                  </a:cubicBezTo>
                  <a:cubicBezTo>
                    <a:pt x="275239" y="0"/>
                    <a:pt x="330577" y="22918"/>
                    <a:pt x="371365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020E2B4-96EF-0F90-D2FD-BD3CA19CA0FA}"/>
                </a:ext>
              </a:extLst>
            </p:cNvPr>
            <p:cNvSpPr/>
            <p:nvPr/>
          </p:nvSpPr>
          <p:spPr>
            <a:xfrm>
              <a:off x="13017991" y="1968906"/>
              <a:ext cx="435077" cy="435077"/>
            </a:xfrm>
            <a:custGeom>
              <a:avLst/>
              <a:gdLst>
                <a:gd name="connsiteX0" fmla="*/ 217539 w 435077"/>
                <a:gd name="connsiteY0" fmla="*/ 217533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2 h 435077"/>
                <a:gd name="connsiteX7" fmla="*/ 435077 w 435077"/>
                <a:gd name="connsiteY7" fmla="*/ 217541 h 435077"/>
                <a:gd name="connsiteX8" fmla="*/ 435077 w 435077"/>
                <a:gd name="connsiteY8" fmla="*/ 217541 h 435077"/>
                <a:gd name="connsiteX9" fmla="*/ 435077 w 435077"/>
                <a:gd name="connsiteY9" fmla="*/ 217539 h 435077"/>
                <a:gd name="connsiteX10" fmla="*/ 435077 w 435077"/>
                <a:gd name="connsiteY10" fmla="*/ 217533 h 435077"/>
                <a:gd name="connsiteX11" fmla="*/ 435077 w 435077"/>
                <a:gd name="connsiteY11" fmla="*/ 217533 h 435077"/>
                <a:gd name="connsiteX12" fmla="*/ 217539 w 435077"/>
                <a:gd name="connsiteY12" fmla="*/ 5 h 435077"/>
                <a:gd name="connsiteX13" fmla="*/ 217539 w 435077"/>
                <a:gd name="connsiteY13" fmla="*/ 217533 h 435077"/>
                <a:gd name="connsiteX14" fmla="*/ 217539 w 435077"/>
                <a:gd name="connsiteY14" fmla="*/ 21753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2"/>
                  </a:lnTo>
                  <a:lnTo>
                    <a:pt x="435077" y="217541"/>
                  </a:lnTo>
                  <a:lnTo>
                    <a:pt x="435077" y="217541"/>
                  </a:lnTo>
                  <a:lnTo>
                    <a:pt x="435077" y="217539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5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F0FF714-63B8-BDBC-7A7C-EAD8EF140D2E}"/>
                </a:ext>
              </a:extLst>
            </p:cNvPr>
            <p:cNvSpPr/>
            <p:nvPr/>
          </p:nvSpPr>
          <p:spPr>
            <a:xfrm>
              <a:off x="1475838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5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5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6A12373-A3DB-5A08-3169-2B8B97720490}"/>
                </a:ext>
              </a:extLst>
            </p:cNvPr>
            <p:cNvSpPr/>
            <p:nvPr/>
          </p:nvSpPr>
          <p:spPr>
            <a:xfrm>
              <a:off x="13888200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5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5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B6562B5-91B8-987F-608E-7885E50185C7}"/>
                </a:ext>
              </a:extLst>
            </p:cNvPr>
            <p:cNvSpPr/>
            <p:nvPr/>
          </p:nvSpPr>
          <p:spPr>
            <a:xfrm>
              <a:off x="15628536" y="1968909"/>
              <a:ext cx="435077" cy="435077"/>
            </a:xfrm>
            <a:custGeom>
              <a:avLst/>
              <a:gdLst>
                <a:gd name="connsiteX0" fmla="*/ 371367 w 435077"/>
                <a:gd name="connsiteY0" fmla="*/ 63714 h 435077"/>
                <a:gd name="connsiteX1" fmla="*/ 435077 w 435077"/>
                <a:gd name="connsiteY1" fmla="*/ 217539 h 435077"/>
                <a:gd name="connsiteX2" fmla="*/ 217730 w 435077"/>
                <a:gd name="connsiteY2" fmla="*/ 217539 h 435077"/>
                <a:gd name="connsiteX3" fmla="*/ 371367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7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30" y="217539"/>
                  </a:lnTo>
                  <a:cubicBezTo>
                    <a:pt x="275351" y="217582"/>
                    <a:pt x="330605" y="240497"/>
                    <a:pt x="371367" y="281253"/>
                  </a:cubicBezTo>
                  <a:cubicBezTo>
                    <a:pt x="412182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39" y="281253"/>
                  </a:cubicBezTo>
                  <a:cubicBezTo>
                    <a:pt x="104474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27" y="22918"/>
                    <a:pt x="159865" y="0"/>
                    <a:pt x="217539" y="0"/>
                  </a:cubicBezTo>
                  <a:cubicBezTo>
                    <a:pt x="275241" y="0"/>
                    <a:pt x="330578" y="22918"/>
                    <a:pt x="371367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97BE5EF-D13E-F48D-659C-4FB014407F36}"/>
                </a:ext>
              </a:extLst>
            </p:cNvPr>
            <p:cNvSpPr/>
            <p:nvPr/>
          </p:nvSpPr>
          <p:spPr>
            <a:xfrm>
              <a:off x="1649871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49 w 435077"/>
                <a:gd name="connsiteY7" fmla="*/ 217541 h 435074"/>
                <a:gd name="connsiteX8" fmla="*/ 435077 w 435077"/>
                <a:gd name="connsiteY8" fmla="*/ 217541 h 435074"/>
                <a:gd name="connsiteX9" fmla="*/ 435049 w 435077"/>
                <a:gd name="connsiteY9" fmla="*/ 217536 h 435074"/>
                <a:gd name="connsiteX10" fmla="*/ 435077 w 435077"/>
                <a:gd name="connsiteY10" fmla="*/ 217533 h 435074"/>
                <a:gd name="connsiteX11" fmla="*/ 435049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49" y="217541"/>
                  </a:lnTo>
                  <a:lnTo>
                    <a:pt x="435077" y="217541"/>
                  </a:lnTo>
                  <a:lnTo>
                    <a:pt x="435049" y="217536"/>
                  </a:lnTo>
                  <a:lnTo>
                    <a:pt x="435077" y="217533"/>
                  </a:lnTo>
                  <a:lnTo>
                    <a:pt x="435049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0FBFC3A-C3BE-6C67-A9CB-CA9179D43CCF}"/>
                </a:ext>
              </a:extLst>
            </p:cNvPr>
            <p:cNvSpPr/>
            <p:nvPr/>
          </p:nvSpPr>
          <p:spPr>
            <a:xfrm>
              <a:off x="1823902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9B80C94C-28BF-1FBE-C6E6-88948A50E5D8}"/>
                </a:ext>
              </a:extLst>
            </p:cNvPr>
            <p:cNvSpPr/>
            <p:nvPr/>
          </p:nvSpPr>
          <p:spPr>
            <a:xfrm>
              <a:off x="17368874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E04013A0-0BB6-E958-0AA9-5AC732F37882}"/>
                </a:ext>
              </a:extLst>
            </p:cNvPr>
            <p:cNvSpPr/>
            <p:nvPr/>
          </p:nvSpPr>
          <p:spPr>
            <a:xfrm>
              <a:off x="19109210" y="1968909"/>
              <a:ext cx="435077" cy="435077"/>
            </a:xfrm>
            <a:custGeom>
              <a:avLst/>
              <a:gdLst>
                <a:gd name="connsiteX0" fmla="*/ 371339 w 435077"/>
                <a:gd name="connsiteY0" fmla="*/ 63714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39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4"/>
                  </a:moveTo>
                  <a:cubicBezTo>
                    <a:pt x="412154" y="104511"/>
                    <a:pt x="435077" y="159842"/>
                    <a:pt x="435077" y="217539"/>
                  </a:cubicBezTo>
                  <a:lnTo>
                    <a:pt x="217701" y="217539"/>
                  </a:lnTo>
                  <a:cubicBezTo>
                    <a:pt x="275322" y="217582"/>
                    <a:pt x="330605" y="240497"/>
                    <a:pt x="371365" y="281253"/>
                  </a:cubicBezTo>
                  <a:cubicBezTo>
                    <a:pt x="412154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2" y="240497"/>
                    <a:pt x="159728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895" y="104511"/>
                    <a:pt x="63712" y="63714"/>
                  </a:cubicBezTo>
                  <a:cubicBezTo>
                    <a:pt x="104501" y="22918"/>
                    <a:pt x="159836" y="0"/>
                    <a:pt x="217539" y="0"/>
                  </a:cubicBezTo>
                  <a:cubicBezTo>
                    <a:pt x="275215" y="0"/>
                    <a:pt x="330550" y="22918"/>
                    <a:pt x="371339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EE50643-B79A-D073-E0FE-4E7B3FFB73D9}"/>
                </a:ext>
              </a:extLst>
            </p:cNvPr>
            <p:cNvSpPr/>
            <p:nvPr/>
          </p:nvSpPr>
          <p:spPr>
            <a:xfrm>
              <a:off x="19979365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51 w 435077"/>
                <a:gd name="connsiteY7" fmla="*/ 217541 h 435074"/>
                <a:gd name="connsiteX8" fmla="*/ 435077 w 435077"/>
                <a:gd name="connsiteY8" fmla="*/ 217541 h 435074"/>
                <a:gd name="connsiteX9" fmla="*/ 435077 w 435077"/>
                <a:gd name="connsiteY9" fmla="*/ 217536 h 435074"/>
                <a:gd name="connsiteX10" fmla="*/ 435077 w 435077"/>
                <a:gd name="connsiteY10" fmla="*/ 217533 h 435074"/>
                <a:gd name="connsiteX11" fmla="*/ 435077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51" y="217541"/>
                  </a:lnTo>
                  <a:lnTo>
                    <a:pt x="435077" y="217541"/>
                  </a:lnTo>
                  <a:lnTo>
                    <a:pt x="435077" y="217536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0A20D6E-32BB-4F33-41D0-A0DDE139B8EB}"/>
                </a:ext>
              </a:extLst>
            </p:cNvPr>
            <p:cNvSpPr/>
            <p:nvPr/>
          </p:nvSpPr>
          <p:spPr>
            <a:xfrm>
              <a:off x="2171970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386D111-7ACE-A828-6F3F-D9624FD00E28}"/>
                </a:ext>
              </a:extLst>
            </p:cNvPr>
            <p:cNvSpPr/>
            <p:nvPr/>
          </p:nvSpPr>
          <p:spPr>
            <a:xfrm>
              <a:off x="20849520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5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5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B07150A-3195-031E-4C8F-AF2BBA221539}"/>
                </a:ext>
              </a:extLst>
            </p:cNvPr>
            <p:cNvSpPr/>
            <p:nvPr/>
          </p:nvSpPr>
          <p:spPr>
            <a:xfrm>
              <a:off x="22589856" y="1968909"/>
              <a:ext cx="435077" cy="435077"/>
            </a:xfrm>
            <a:custGeom>
              <a:avLst/>
              <a:gdLst>
                <a:gd name="connsiteX0" fmla="*/ 371367 w 435077"/>
                <a:gd name="connsiteY0" fmla="*/ 63714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7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03" y="217539"/>
                  </a:lnTo>
                  <a:cubicBezTo>
                    <a:pt x="275351" y="217582"/>
                    <a:pt x="330605" y="240497"/>
                    <a:pt x="371367" y="281253"/>
                  </a:cubicBezTo>
                  <a:cubicBezTo>
                    <a:pt x="412155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4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29" y="22918"/>
                    <a:pt x="159838" y="0"/>
                    <a:pt x="217539" y="0"/>
                  </a:cubicBezTo>
                  <a:cubicBezTo>
                    <a:pt x="275241" y="0"/>
                    <a:pt x="330578" y="22918"/>
                    <a:pt x="371367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9955B6B7-4902-D88A-11B1-C288DE41729C}"/>
                </a:ext>
              </a:extLst>
            </p:cNvPr>
            <p:cNvSpPr/>
            <p:nvPr/>
          </p:nvSpPr>
          <p:spPr>
            <a:xfrm>
              <a:off x="2346003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10 w 435077"/>
                <a:gd name="connsiteY5" fmla="*/ 435075 h 435074"/>
                <a:gd name="connsiteX6" fmla="*/ 217510 w 435077"/>
                <a:gd name="connsiteY6" fmla="*/ 435072 h 435074"/>
                <a:gd name="connsiteX7" fmla="*/ 435049 w 435077"/>
                <a:gd name="connsiteY7" fmla="*/ 217541 h 435074"/>
                <a:gd name="connsiteX8" fmla="*/ 435077 w 435077"/>
                <a:gd name="connsiteY8" fmla="*/ 217541 h 435074"/>
                <a:gd name="connsiteX9" fmla="*/ 435049 w 435077"/>
                <a:gd name="connsiteY9" fmla="*/ 217536 h 435074"/>
                <a:gd name="connsiteX10" fmla="*/ 435049 w 435077"/>
                <a:gd name="connsiteY10" fmla="*/ 217533 h 435074"/>
                <a:gd name="connsiteX11" fmla="*/ 435049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10" y="435075"/>
                  </a:lnTo>
                  <a:lnTo>
                    <a:pt x="217510" y="435072"/>
                  </a:lnTo>
                  <a:lnTo>
                    <a:pt x="435049" y="217541"/>
                  </a:lnTo>
                  <a:lnTo>
                    <a:pt x="435077" y="217541"/>
                  </a:lnTo>
                  <a:lnTo>
                    <a:pt x="435049" y="217536"/>
                  </a:lnTo>
                  <a:lnTo>
                    <a:pt x="435049" y="217533"/>
                  </a:lnTo>
                  <a:lnTo>
                    <a:pt x="435049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E7D8440-2F0C-A140-E46A-B6EE7AF3F8CB}"/>
                </a:ext>
              </a:extLst>
            </p:cNvPr>
            <p:cNvSpPr/>
            <p:nvPr/>
          </p:nvSpPr>
          <p:spPr>
            <a:xfrm>
              <a:off x="24330194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64BEFD1-850B-7383-8D6E-9CBAB7CC1879}"/>
                </a:ext>
              </a:extLst>
            </p:cNvPr>
            <p:cNvSpPr/>
            <p:nvPr/>
          </p:nvSpPr>
          <p:spPr>
            <a:xfrm>
              <a:off x="83576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E5E5466E-3DC4-8951-7A3D-A73447D63C78}"/>
                </a:ext>
              </a:extLst>
            </p:cNvPr>
            <p:cNvSpPr/>
            <p:nvPr/>
          </p:nvSpPr>
          <p:spPr>
            <a:xfrm>
              <a:off x="-34398" y="2839064"/>
              <a:ext cx="435090" cy="435077"/>
            </a:xfrm>
            <a:custGeom>
              <a:avLst/>
              <a:gdLst>
                <a:gd name="connsiteX0" fmla="*/ 0 w 435090"/>
                <a:gd name="connsiteY0" fmla="*/ 435077 h 435077"/>
                <a:gd name="connsiteX1" fmla="*/ 0 w 435090"/>
                <a:gd name="connsiteY1" fmla="*/ 0 h 435077"/>
                <a:gd name="connsiteX2" fmla="*/ 217525 w 435090"/>
                <a:gd name="connsiteY2" fmla="*/ 217539 h 435077"/>
                <a:gd name="connsiteX3" fmla="*/ 0 w 435090"/>
                <a:gd name="connsiteY3" fmla="*/ 435077 h 435077"/>
                <a:gd name="connsiteX4" fmla="*/ 217552 w 435090"/>
                <a:gd name="connsiteY4" fmla="*/ 435077 h 435077"/>
                <a:gd name="connsiteX5" fmla="*/ 217552 w 435090"/>
                <a:gd name="connsiteY5" fmla="*/ 0 h 435077"/>
                <a:gd name="connsiteX6" fmla="*/ 435091 w 435090"/>
                <a:gd name="connsiteY6" fmla="*/ 217539 h 435077"/>
                <a:gd name="connsiteX7" fmla="*/ 217552 w 435090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90" h="435077">
                  <a:moveTo>
                    <a:pt x="0" y="435077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  <a:moveTo>
                    <a:pt x="217552" y="435077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217552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98A9EBFB-3DA8-177A-9565-AD25CC986986}"/>
                </a:ext>
              </a:extLst>
            </p:cNvPr>
            <p:cNvSpPr/>
            <p:nvPr/>
          </p:nvSpPr>
          <p:spPr>
            <a:xfrm>
              <a:off x="1705924" y="2839064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4" y="113038"/>
                    <a:pt x="371366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39"/>
                    <a:pt x="371366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F4491E5-1F50-37AC-1282-D2CA6F5684AD}"/>
                </a:ext>
              </a:extLst>
            </p:cNvPr>
            <p:cNvSpPr/>
            <p:nvPr/>
          </p:nvSpPr>
          <p:spPr>
            <a:xfrm>
              <a:off x="2576106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44279E7-246B-A22D-29FD-CDBE3BFACA16}"/>
                </a:ext>
              </a:extLst>
            </p:cNvPr>
            <p:cNvSpPr/>
            <p:nvPr/>
          </p:nvSpPr>
          <p:spPr>
            <a:xfrm>
              <a:off x="431644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7CFFB147-9FA0-63D1-A8BD-139831365A71}"/>
                </a:ext>
              </a:extLst>
            </p:cNvPr>
            <p:cNvSpPr/>
            <p:nvPr/>
          </p:nvSpPr>
          <p:spPr>
            <a:xfrm>
              <a:off x="3446261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E11246C-5DA6-2DC0-E105-269DE633A852}"/>
                </a:ext>
              </a:extLst>
            </p:cNvPr>
            <p:cNvSpPr/>
            <p:nvPr/>
          </p:nvSpPr>
          <p:spPr>
            <a:xfrm>
              <a:off x="5186597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675C62F-A306-0C6A-7930-F596822F4B83}"/>
                </a:ext>
              </a:extLst>
            </p:cNvPr>
            <p:cNvSpPr/>
            <p:nvPr/>
          </p:nvSpPr>
          <p:spPr>
            <a:xfrm>
              <a:off x="605675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BD7164A-3B07-388B-1D5D-B2B89AB39E94}"/>
                </a:ext>
              </a:extLst>
            </p:cNvPr>
            <p:cNvSpPr/>
            <p:nvPr/>
          </p:nvSpPr>
          <p:spPr>
            <a:xfrm>
              <a:off x="779708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AA12BD7-F653-74F2-5C9C-92897869338D}"/>
                </a:ext>
              </a:extLst>
            </p:cNvPr>
            <p:cNvSpPr/>
            <p:nvPr/>
          </p:nvSpPr>
          <p:spPr>
            <a:xfrm>
              <a:off x="6926907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9209284-3C42-72CB-9074-181A86C10227}"/>
                </a:ext>
              </a:extLst>
            </p:cNvPr>
            <p:cNvSpPr/>
            <p:nvPr/>
          </p:nvSpPr>
          <p:spPr>
            <a:xfrm>
              <a:off x="8667217" y="2839064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82" y="113038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2" y="322039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F41738AC-2ED1-3A60-5F32-4340E7407DB2}"/>
                </a:ext>
              </a:extLst>
            </p:cNvPr>
            <p:cNvSpPr/>
            <p:nvPr/>
          </p:nvSpPr>
          <p:spPr>
            <a:xfrm>
              <a:off x="953739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FC21675-6E75-B40A-F0D5-882EA3857DF0}"/>
                </a:ext>
              </a:extLst>
            </p:cNvPr>
            <p:cNvSpPr/>
            <p:nvPr/>
          </p:nvSpPr>
          <p:spPr>
            <a:xfrm>
              <a:off x="1127770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F8CB533-5AC8-989C-340C-5CCB95BD8F4A}"/>
                </a:ext>
              </a:extLst>
            </p:cNvPr>
            <p:cNvSpPr/>
            <p:nvPr/>
          </p:nvSpPr>
          <p:spPr>
            <a:xfrm>
              <a:off x="1040755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A722EF0-0057-D77B-5A4F-228CD87D8539}"/>
                </a:ext>
              </a:extLst>
            </p:cNvPr>
            <p:cNvSpPr/>
            <p:nvPr/>
          </p:nvSpPr>
          <p:spPr>
            <a:xfrm>
              <a:off x="12147864" y="2839064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2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80" y="113038"/>
                    <a:pt x="371365" y="153827"/>
                  </a:cubicBezTo>
                  <a:cubicBezTo>
                    <a:pt x="330577" y="194616"/>
                    <a:pt x="275239" y="217539"/>
                    <a:pt x="217539" y="217539"/>
                  </a:cubicBezTo>
                  <a:cubicBezTo>
                    <a:pt x="159863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2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0" y="322039"/>
                    <a:pt x="371365" y="281250"/>
                  </a:cubicBezTo>
                  <a:cubicBezTo>
                    <a:pt x="330577" y="240462"/>
                    <a:pt x="275239" y="217539"/>
                    <a:pt x="217539" y="217539"/>
                  </a:cubicBezTo>
                  <a:cubicBezTo>
                    <a:pt x="159863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857A2AC-F5C1-840C-5742-149329C5F152}"/>
                </a:ext>
              </a:extLst>
            </p:cNvPr>
            <p:cNvSpPr/>
            <p:nvPr/>
          </p:nvSpPr>
          <p:spPr>
            <a:xfrm>
              <a:off x="13018045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C4E025C1-9283-54F2-4F95-C08F261B0B2E}"/>
                </a:ext>
              </a:extLst>
            </p:cNvPr>
            <p:cNvSpPr/>
            <p:nvPr/>
          </p:nvSpPr>
          <p:spPr>
            <a:xfrm>
              <a:off x="1475838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6CEDCA2-0683-57D9-65F4-C7DF1DAAC775}"/>
                </a:ext>
              </a:extLst>
            </p:cNvPr>
            <p:cNvSpPr/>
            <p:nvPr/>
          </p:nvSpPr>
          <p:spPr>
            <a:xfrm>
              <a:off x="13888200" y="2839064"/>
              <a:ext cx="435103" cy="435077"/>
            </a:xfrm>
            <a:custGeom>
              <a:avLst/>
              <a:gdLst>
                <a:gd name="connsiteX0" fmla="*/ 0 w 435103"/>
                <a:gd name="connsiteY0" fmla="*/ 435077 h 435077"/>
                <a:gd name="connsiteX1" fmla="*/ 0 w 435103"/>
                <a:gd name="connsiteY1" fmla="*/ 0 h 435077"/>
                <a:gd name="connsiteX2" fmla="*/ 217539 w 435103"/>
                <a:gd name="connsiteY2" fmla="*/ 217539 h 435077"/>
                <a:gd name="connsiteX3" fmla="*/ 0 w 435103"/>
                <a:gd name="connsiteY3" fmla="*/ 435077 h 435077"/>
                <a:gd name="connsiteX4" fmla="*/ 217565 w 435103"/>
                <a:gd name="connsiteY4" fmla="*/ 435077 h 435077"/>
                <a:gd name="connsiteX5" fmla="*/ 217565 w 435103"/>
                <a:gd name="connsiteY5" fmla="*/ 0 h 435077"/>
                <a:gd name="connsiteX6" fmla="*/ 435104 w 435103"/>
                <a:gd name="connsiteY6" fmla="*/ 217539 h 435077"/>
                <a:gd name="connsiteX7" fmla="*/ 217565 w 43510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3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104" y="217539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652C6A9-4E6F-BC6C-67E1-A2912D621312}"/>
                </a:ext>
              </a:extLst>
            </p:cNvPr>
            <p:cNvSpPr/>
            <p:nvPr/>
          </p:nvSpPr>
          <p:spPr>
            <a:xfrm>
              <a:off x="15628536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5" y="217539"/>
                    <a:pt x="104527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5" y="217539"/>
                    <a:pt x="104527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D75707F-709C-4AEE-0C80-29A4B26F7E39}"/>
                </a:ext>
              </a:extLst>
            </p:cNvPr>
            <p:cNvSpPr/>
            <p:nvPr/>
          </p:nvSpPr>
          <p:spPr>
            <a:xfrm>
              <a:off x="1649871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D2D903C8-911D-90B8-24EA-2C79308204A8}"/>
                </a:ext>
              </a:extLst>
            </p:cNvPr>
            <p:cNvSpPr/>
            <p:nvPr/>
          </p:nvSpPr>
          <p:spPr>
            <a:xfrm>
              <a:off x="1823902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E2EEF09E-1AD9-0676-DA71-1021D79FBD7B}"/>
                </a:ext>
              </a:extLst>
            </p:cNvPr>
            <p:cNvSpPr/>
            <p:nvPr/>
          </p:nvSpPr>
          <p:spPr>
            <a:xfrm>
              <a:off x="1736887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3EEBF6E-DA94-34D5-4B5D-3FDCADF02E44}"/>
                </a:ext>
              </a:extLst>
            </p:cNvPr>
            <p:cNvSpPr/>
            <p:nvPr/>
          </p:nvSpPr>
          <p:spPr>
            <a:xfrm>
              <a:off x="19109210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4" y="113038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39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2234AA6-BB88-7FD6-08B6-A3EA727733B0}"/>
                </a:ext>
              </a:extLst>
            </p:cNvPr>
            <p:cNvSpPr/>
            <p:nvPr/>
          </p:nvSpPr>
          <p:spPr>
            <a:xfrm>
              <a:off x="19979365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381FAD5-937A-B08A-0BB7-4C88CEB3B080}"/>
                </a:ext>
              </a:extLst>
            </p:cNvPr>
            <p:cNvSpPr/>
            <p:nvPr/>
          </p:nvSpPr>
          <p:spPr>
            <a:xfrm>
              <a:off x="2171970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E9DD2F1-6E62-B111-4CDF-F966BA57444B}"/>
                </a:ext>
              </a:extLst>
            </p:cNvPr>
            <p:cNvSpPr/>
            <p:nvPr/>
          </p:nvSpPr>
          <p:spPr>
            <a:xfrm>
              <a:off x="20849520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65 w 435077"/>
                <a:gd name="connsiteY4" fmla="*/ 435077 h 435077"/>
                <a:gd name="connsiteX5" fmla="*/ 217565 w 435077"/>
                <a:gd name="connsiteY5" fmla="*/ 0 h 435077"/>
                <a:gd name="connsiteX6" fmla="*/ 435077 w 435077"/>
                <a:gd name="connsiteY6" fmla="*/ 217539 h 435077"/>
                <a:gd name="connsiteX7" fmla="*/ 217565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EEED6FF-2DB6-39DD-C688-6694CCBA0632}"/>
                </a:ext>
              </a:extLst>
            </p:cNvPr>
            <p:cNvSpPr/>
            <p:nvPr/>
          </p:nvSpPr>
          <p:spPr>
            <a:xfrm>
              <a:off x="22589856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38" y="217539"/>
                    <a:pt x="104529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38" y="217539"/>
                    <a:pt x="104529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59E75712-941B-B599-1B5C-F54EC0E12164}"/>
                </a:ext>
              </a:extLst>
            </p:cNvPr>
            <p:cNvSpPr/>
            <p:nvPr/>
          </p:nvSpPr>
          <p:spPr>
            <a:xfrm>
              <a:off x="23460011" y="2839064"/>
              <a:ext cx="435105" cy="435077"/>
            </a:xfrm>
            <a:custGeom>
              <a:avLst/>
              <a:gdLst>
                <a:gd name="connsiteX0" fmla="*/ 435106 w 435105"/>
                <a:gd name="connsiteY0" fmla="*/ 435077 h 435077"/>
                <a:gd name="connsiteX1" fmla="*/ 435106 w 435105"/>
                <a:gd name="connsiteY1" fmla="*/ 217539 h 435077"/>
                <a:gd name="connsiteX2" fmla="*/ 435106 w 435105"/>
                <a:gd name="connsiteY2" fmla="*/ 14 h 435077"/>
                <a:gd name="connsiteX3" fmla="*/ 217567 w 435105"/>
                <a:gd name="connsiteY3" fmla="*/ 14 h 435077"/>
                <a:gd name="connsiteX4" fmla="*/ 435106 w 435105"/>
                <a:gd name="connsiteY4" fmla="*/ 217539 h 435077"/>
                <a:gd name="connsiteX5" fmla="*/ 217567 w 435105"/>
                <a:gd name="connsiteY5" fmla="*/ 435077 h 435077"/>
                <a:gd name="connsiteX6" fmla="*/ 435106 w 435105"/>
                <a:gd name="connsiteY6" fmla="*/ 435077 h 435077"/>
                <a:gd name="connsiteX7" fmla="*/ 0 w 435105"/>
                <a:gd name="connsiteY7" fmla="*/ 217539 h 435077"/>
                <a:gd name="connsiteX8" fmla="*/ 0 w 435105"/>
                <a:gd name="connsiteY8" fmla="*/ 0 h 435077"/>
                <a:gd name="connsiteX9" fmla="*/ 217539 w 435105"/>
                <a:gd name="connsiteY9" fmla="*/ 217539 h 435077"/>
                <a:gd name="connsiteX10" fmla="*/ 0 w 435105"/>
                <a:gd name="connsiteY10" fmla="*/ 217539 h 435077"/>
                <a:gd name="connsiteX11" fmla="*/ 0 w 435105"/>
                <a:gd name="connsiteY11" fmla="*/ 435077 h 435077"/>
                <a:gd name="connsiteX12" fmla="*/ 0 w 435105"/>
                <a:gd name="connsiteY12" fmla="*/ 217539 h 435077"/>
                <a:gd name="connsiteX13" fmla="*/ 217539 w 435105"/>
                <a:gd name="connsiteY13" fmla="*/ 217539 h 435077"/>
                <a:gd name="connsiteX14" fmla="*/ 0 w 435105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5" h="435077">
                  <a:moveTo>
                    <a:pt x="435106" y="435077"/>
                  </a:moveTo>
                  <a:lnTo>
                    <a:pt x="435106" y="217539"/>
                  </a:lnTo>
                  <a:lnTo>
                    <a:pt x="435106" y="14"/>
                  </a:lnTo>
                  <a:lnTo>
                    <a:pt x="217567" y="14"/>
                  </a:lnTo>
                  <a:lnTo>
                    <a:pt x="435106" y="217539"/>
                  </a:lnTo>
                  <a:lnTo>
                    <a:pt x="217567" y="435077"/>
                  </a:lnTo>
                  <a:lnTo>
                    <a:pt x="435106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A7F164A-5202-2640-FC21-4ED8B72F2D93}"/>
                </a:ext>
              </a:extLst>
            </p:cNvPr>
            <p:cNvSpPr/>
            <p:nvPr/>
          </p:nvSpPr>
          <p:spPr>
            <a:xfrm>
              <a:off x="2433019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B277D80-B384-7EC9-93A7-B4D740168950}"/>
                </a:ext>
              </a:extLst>
            </p:cNvPr>
            <p:cNvSpPr/>
            <p:nvPr/>
          </p:nvSpPr>
          <p:spPr>
            <a:xfrm>
              <a:off x="83576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1C9DEA28-88A0-4907-6C6B-7CA02C514AFF}"/>
                </a:ext>
              </a:extLst>
            </p:cNvPr>
            <p:cNvSpPr/>
            <p:nvPr/>
          </p:nvSpPr>
          <p:spPr>
            <a:xfrm>
              <a:off x="-34398" y="3709219"/>
              <a:ext cx="435063" cy="435077"/>
            </a:xfrm>
            <a:custGeom>
              <a:avLst/>
              <a:gdLst>
                <a:gd name="connsiteX0" fmla="*/ 217525 w 435063"/>
                <a:gd name="connsiteY0" fmla="*/ 217539 h 435077"/>
                <a:gd name="connsiteX1" fmla="*/ 217525 w 435063"/>
                <a:gd name="connsiteY1" fmla="*/ 0 h 435077"/>
                <a:gd name="connsiteX2" fmla="*/ 0 w 435063"/>
                <a:gd name="connsiteY2" fmla="*/ 0 h 435077"/>
                <a:gd name="connsiteX3" fmla="*/ 217525 w 435063"/>
                <a:gd name="connsiteY3" fmla="*/ 217539 h 435077"/>
                <a:gd name="connsiteX4" fmla="*/ 0 w 435063"/>
                <a:gd name="connsiteY4" fmla="*/ 435077 h 435077"/>
                <a:gd name="connsiteX5" fmla="*/ 217525 w 435063"/>
                <a:gd name="connsiteY5" fmla="*/ 435077 h 435077"/>
                <a:gd name="connsiteX6" fmla="*/ 217525 w 435063"/>
                <a:gd name="connsiteY6" fmla="*/ 435077 h 435077"/>
                <a:gd name="connsiteX7" fmla="*/ 435064 w 435063"/>
                <a:gd name="connsiteY7" fmla="*/ 217539 h 435077"/>
                <a:gd name="connsiteX8" fmla="*/ 435064 w 435063"/>
                <a:gd name="connsiteY8" fmla="*/ 217539 h 435077"/>
                <a:gd name="connsiteX9" fmla="*/ 435064 w 435063"/>
                <a:gd name="connsiteY9" fmla="*/ 217539 h 435077"/>
                <a:gd name="connsiteX10" fmla="*/ 435064 w 435063"/>
                <a:gd name="connsiteY10" fmla="*/ 217539 h 435077"/>
                <a:gd name="connsiteX11" fmla="*/ 435064 w 435063"/>
                <a:gd name="connsiteY11" fmla="*/ 217539 h 435077"/>
                <a:gd name="connsiteX12" fmla="*/ 217525 w 435063"/>
                <a:gd name="connsiteY12" fmla="*/ 0 h 435077"/>
                <a:gd name="connsiteX13" fmla="*/ 217525 w 435063"/>
                <a:gd name="connsiteY13" fmla="*/ 217539 h 435077"/>
                <a:gd name="connsiteX14" fmla="*/ 217525 w 435063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217525" y="217539"/>
                  </a:moveTo>
                  <a:lnTo>
                    <a:pt x="217525" y="0"/>
                  </a:ln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lnTo>
                    <a:pt x="217525" y="435077"/>
                  </a:lnTo>
                  <a:lnTo>
                    <a:pt x="217525" y="435077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217525" y="0"/>
                  </a:lnTo>
                  <a:lnTo>
                    <a:pt x="217525" y="217539"/>
                  </a:lnTo>
                  <a:lnTo>
                    <a:pt x="217525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0DCE0C1A-FC13-AA82-AE09-5F2F27A64BF0}"/>
                </a:ext>
              </a:extLst>
            </p:cNvPr>
            <p:cNvSpPr/>
            <p:nvPr/>
          </p:nvSpPr>
          <p:spPr>
            <a:xfrm>
              <a:off x="1705924" y="3709219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0 h 435077"/>
                <a:gd name="connsiteX5" fmla="*/ 435104 w 435104"/>
                <a:gd name="connsiteY5" fmla="*/ 217539 h 435077"/>
                <a:gd name="connsiteX6" fmla="*/ 217566 w 435104"/>
                <a:gd name="connsiteY6" fmla="*/ 0 h 435077"/>
                <a:gd name="connsiteX7" fmla="*/ 435104 w 435104"/>
                <a:gd name="connsiteY7" fmla="*/ 0 h 435077"/>
                <a:gd name="connsiteX8" fmla="*/ 217566 w 435104"/>
                <a:gd name="connsiteY8" fmla="*/ 435077 h 435077"/>
                <a:gd name="connsiteX9" fmla="*/ 435104 w 435104"/>
                <a:gd name="connsiteY9" fmla="*/ 217539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39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6" y="0"/>
                  </a:lnTo>
                  <a:lnTo>
                    <a:pt x="435104" y="0"/>
                  </a:lnTo>
                  <a:close/>
                  <a:moveTo>
                    <a:pt x="217566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036E71AD-9FE1-B67C-CB24-529F979B52B4}"/>
                </a:ext>
              </a:extLst>
            </p:cNvPr>
            <p:cNvSpPr/>
            <p:nvPr/>
          </p:nvSpPr>
          <p:spPr>
            <a:xfrm>
              <a:off x="2576106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38" y="217892"/>
                    <a:pt x="330904" y="240788"/>
                    <a:pt x="371366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2" y="281250"/>
                  </a:cubicBezTo>
                  <a:cubicBezTo>
                    <a:pt x="104174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3" y="104500"/>
                    <a:pt x="63712" y="63712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14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5DA2ECA-20CB-ADED-070B-3C5B435143F9}"/>
                </a:ext>
              </a:extLst>
            </p:cNvPr>
            <p:cNvSpPr/>
            <p:nvPr/>
          </p:nvSpPr>
          <p:spPr>
            <a:xfrm>
              <a:off x="4316442" y="3709219"/>
              <a:ext cx="435050" cy="435077"/>
            </a:xfrm>
            <a:custGeom>
              <a:avLst/>
              <a:gdLst>
                <a:gd name="connsiteX0" fmla="*/ 0 w 435050"/>
                <a:gd name="connsiteY0" fmla="*/ 435077 h 435077"/>
                <a:gd name="connsiteX1" fmla="*/ 217512 w 435050"/>
                <a:gd name="connsiteY1" fmla="*/ 435077 h 435077"/>
                <a:gd name="connsiteX2" fmla="*/ 217512 w 435050"/>
                <a:gd name="connsiteY2" fmla="*/ 217539 h 435077"/>
                <a:gd name="connsiteX3" fmla="*/ 0 w 435050"/>
                <a:gd name="connsiteY3" fmla="*/ 435077 h 435077"/>
                <a:gd name="connsiteX4" fmla="*/ 217512 w 435050"/>
                <a:gd name="connsiteY4" fmla="*/ 0 h 435077"/>
                <a:gd name="connsiteX5" fmla="*/ 0 w 435050"/>
                <a:gd name="connsiteY5" fmla="*/ 0 h 435077"/>
                <a:gd name="connsiteX6" fmla="*/ 217512 w 435050"/>
                <a:gd name="connsiteY6" fmla="*/ 217539 h 435077"/>
                <a:gd name="connsiteX7" fmla="*/ 217512 w 435050"/>
                <a:gd name="connsiteY7" fmla="*/ 0 h 435077"/>
                <a:gd name="connsiteX8" fmla="*/ 435051 w 435050"/>
                <a:gd name="connsiteY8" fmla="*/ 435077 h 435077"/>
                <a:gd name="connsiteX9" fmla="*/ 217539 w 435050"/>
                <a:gd name="connsiteY9" fmla="*/ 435077 h 435077"/>
                <a:gd name="connsiteX10" fmla="*/ 435051 w 435050"/>
                <a:gd name="connsiteY10" fmla="*/ 217539 h 435077"/>
                <a:gd name="connsiteX11" fmla="*/ 435051 w 435050"/>
                <a:gd name="connsiteY11" fmla="*/ 435077 h 435077"/>
                <a:gd name="connsiteX12" fmla="*/ 435051 w 435050"/>
                <a:gd name="connsiteY12" fmla="*/ 0 h 435077"/>
                <a:gd name="connsiteX13" fmla="*/ 217539 w 435050"/>
                <a:gd name="connsiteY13" fmla="*/ 0 h 435077"/>
                <a:gd name="connsiteX14" fmla="*/ 435051 w 435050"/>
                <a:gd name="connsiteY14" fmla="*/ 217539 h 435077"/>
                <a:gd name="connsiteX15" fmla="*/ 435051 w 43505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51" y="435077"/>
                  </a:moveTo>
                  <a:lnTo>
                    <a:pt x="217539" y="435077"/>
                  </a:lnTo>
                  <a:lnTo>
                    <a:pt x="435051" y="217539"/>
                  </a:lnTo>
                  <a:lnTo>
                    <a:pt x="435051" y="435077"/>
                  </a:lnTo>
                  <a:close/>
                  <a:moveTo>
                    <a:pt x="435051" y="0"/>
                  </a:moveTo>
                  <a:lnTo>
                    <a:pt x="217539" y="0"/>
                  </a:lnTo>
                  <a:lnTo>
                    <a:pt x="435051" y="217539"/>
                  </a:lnTo>
                  <a:lnTo>
                    <a:pt x="435051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99CEC8EB-2BAF-3E12-370B-5AEB45D0C23E}"/>
                </a:ext>
              </a:extLst>
            </p:cNvPr>
            <p:cNvSpPr/>
            <p:nvPr/>
          </p:nvSpPr>
          <p:spPr>
            <a:xfrm>
              <a:off x="3446261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A64F9433-5E6F-F4D9-22C5-1D8D928BB1FC}"/>
                </a:ext>
              </a:extLst>
            </p:cNvPr>
            <p:cNvSpPr/>
            <p:nvPr/>
          </p:nvSpPr>
          <p:spPr>
            <a:xfrm>
              <a:off x="5186597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FC8BF21-A456-1D38-580C-B76FC49F5E29}"/>
                </a:ext>
              </a:extLst>
            </p:cNvPr>
            <p:cNvSpPr/>
            <p:nvPr/>
          </p:nvSpPr>
          <p:spPr>
            <a:xfrm>
              <a:off x="6056752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5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8" y="217892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5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56B6163-B343-3349-22D5-2BF5A4BB161F}"/>
                </a:ext>
              </a:extLst>
            </p:cNvPr>
            <p:cNvSpPr/>
            <p:nvPr/>
          </p:nvSpPr>
          <p:spPr>
            <a:xfrm>
              <a:off x="7797089" y="3709219"/>
              <a:ext cx="435050" cy="435077"/>
            </a:xfrm>
            <a:custGeom>
              <a:avLst/>
              <a:gdLst>
                <a:gd name="connsiteX0" fmla="*/ 0 w 435050"/>
                <a:gd name="connsiteY0" fmla="*/ 435077 h 435077"/>
                <a:gd name="connsiteX1" fmla="*/ 217511 w 435050"/>
                <a:gd name="connsiteY1" fmla="*/ 435077 h 435077"/>
                <a:gd name="connsiteX2" fmla="*/ 217511 w 435050"/>
                <a:gd name="connsiteY2" fmla="*/ 217539 h 435077"/>
                <a:gd name="connsiteX3" fmla="*/ 0 w 435050"/>
                <a:gd name="connsiteY3" fmla="*/ 435077 h 435077"/>
                <a:gd name="connsiteX4" fmla="*/ 217511 w 435050"/>
                <a:gd name="connsiteY4" fmla="*/ 0 h 435077"/>
                <a:gd name="connsiteX5" fmla="*/ 0 w 435050"/>
                <a:gd name="connsiteY5" fmla="*/ 0 h 435077"/>
                <a:gd name="connsiteX6" fmla="*/ 217511 w 435050"/>
                <a:gd name="connsiteY6" fmla="*/ 217539 h 435077"/>
                <a:gd name="connsiteX7" fmla="*/ 217511 w 435050"/>
                <a:gd name="connsiteY7" fmla="*/ 0 h 435077"/>
                <a:gd name="connsiteX8" fmla="*/ 435050 w 435050"/>
                <a:gd name="connsiteY8" fmla="*/ 435077 h 435077"/>
                <a:gd name="connsiteX9" fmla="*/ 217539 w 435050"/>
                <a:gd name="connsiteY9" fmla="*/ 435077 h 435077"/>
                <a:gd name="connsiteX10" fmla="*/ 435050 w 435050"/>
                <a:gd name="connsiteY10" fmla="*/ 217539 h 435077"/>
                <a:gd name="connsiteX11" fmla="*/ 435050 w 435050"/>
                <a:gd name="connsiteY11" fmla="*/ 435077 h 435077"/>
                <a:gd name="connsiteX12" fmla="*/ 435050 w 435050"/>
                <a:gd name="connsiteY12" fmla="*/ 0 h 435077"/>
                <a:gd name="connsiteX13" fmla="*/ 217539 w 435050"/>
                <a:gd name="connsiteY13" fmla="*/ 0 h 435077"/>
                <a:gd name="connsiteX14" fmla="*/ 435050 w 435050"/>
                <a:gd name="connsiteY14" fmla="*/ 217539 h 435077"/>
                <a:gd name="connsiteX15" fmla="*/ 435050 w 43505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50" y="435077"/>
                  </a:moveTo>
                  <a:lnTo>
                    <a:pt x="217539" y="435077"/>
                  </a:lnTo>
                  <a:lnTo>
                    <a:pt x="435050" y="217539"/>
                  </a:lnTo>
                  <a:lnTo>
                    <a:pt x="435050" y="435077"/>
                  </a:lnTo>
                  <a:close/>
                  <a:moveTo>
                    <a:pt x="435050" y="0"/>
                  </a:moveTo>
                  <a:lnTo>
                    <a:pt x="217539" y="0"/>
                  </a:lnTo>
                  <a:lnTo>
                    <a:pt x="435050" y="217539"/>
                  </a:lnTo>
                  <a:lnTo>
                    <a:pt x="435050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BBF4AA9-B19C-A5A4-E511-47A3476552F1}"/>
                </a:ext>
              </a:extLst>
            </p:cNvPr>
            <p:cNvSpPr/>
            <p:nvPr/>
          </p:nvSpPr>
          <p:spPr>
            <a:xfrm>
              <a:off x="6926907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2644A85-081D-8C8D-A940-92EB79F1BE01}"/>
                </a:ext>
              </a:extLst>
            </p:cNvPr>
            <p:cNvSpPr/>
            <p:nvPr/>
          </p:nvSpPr>
          <p:spPr>
            <a:xfrm>
              <a:off x="8667217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28EDC7E2-340E-C40E-9FE1-CB076E76F7EA}"/>
                </a:ext>
              </a:extLst>
            </p:cNvPr>
            <p:cNvSpPr/>
            <p:nvPr/>
          </p:nvSpPr>
          <p:spPr>
            <a:xfrm>
              <a:off x="9537399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5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1" y="281250"/>
                  </a:cubicBezTo>
                  <a:cubicBezTo>
                    <a:pt x="104174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3" y="104500"/>
                    <a:pt x="63711" y="63712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4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2850C8E-EB4A-D8F4-E84B-15AC9AC84CA9}"/>
                </a:ext>
              </a:extLst>
            </p:cNvPr>
            <p:cNvSpPr/>
            <p:nvPr/>
          </p:nvSpPr>
          <p:spPr>
            <a:xfrm>
              <a:off x="1127770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AE4252EC-F014-6A4F-F6EB-87B38FD9B7B9}"/>
                </a:ext>
              </a:extLst>
            </p:cNvPr>
            <p:cNvSpPr/>
            <p:nvPr/>
          </p:nvSpPr>
          <p:spPr>
            <a:xfrm>
              <a:off x="1040755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50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2AB5EE33-944D-7E7E-F547-55A871A6A194}"/>
                </a:ext>
              </a:extLst>
            </p:cNvPr>
            <p:cNvSpPr/>
            <p:nvPr/>
          </p:nvSpPr>
          <p:spPr>
            <a:xfrm>
              <a:off x="12147864" y="3709219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3C4C6B9-F562-53E9-8DE6-57331A459958}"/>
                </a:ext>
              </a:extLst>
            </p:cNvPr>
            <p:cNvSpPr/>
            <p:nvPr/>
          </p:nvSpPr>
          <p:spPr>
            <a:xfrm>
              <a:off x="13018045" y="370921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51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7" y="217892"/>
                    <a:pt x="330904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38" y="217892"/>
                    <a:pt x="216151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D1FD0916-2663-3405-948A-276B32FBE97B}"/>
                </a:ext>
              </a:extLst>
            </p:cNvPr>
            <p:cNvSpPr/>
            <p:nvPr/>
          </p:nvSpPr>
          <p:spPr>
            <a:xfrm>
              <a:off x="14758382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11D94B39-7ABE-548C-D4EA-9B00A494091C}"/>
                </a:ext>
              </a:extLst>
            </p:cNvPr>
            <p:cNvSpPr/>
            <p:nvPr/>
          </p:nvSpPr>
          <p:spPr>
            <a:xfrm>
              <a:off x="13888174" y="3709192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AD70C04-8EB3-6CB7-8016-8DDD26EF3C1E}"/>
                </a:ext>
              </a:extLst>
            </p:cNvPr>
            <p:cNvSpPr/>
            <p:nvPr/>
          </p:nvSpPr>
          <p:spPr>
            <a:xfrm>
              <a:off x="15628536" y="3709219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AA78748-15C6-E432-5C7A-38D3482E7581}"/>
                </a:ext>
              </a:extLst>
            </p:cNvPr>
            <p:cNvSpPr/>
            <p:nvPr/>
          </p:nvSpPr>
          <p:spPr>
            <a:xfrm>
              <a:off x="16498719" y="370921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876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39"/>
                    <a:pt x="63710" y="281250"/>
                  </a:cubicBezTo>
                  <a:cubicBezTo>
                    <a:pt x="104174" y="240788"/>
                    <a:pt x="158938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895" y="104500"/>
                    <a:pt x="63710" y="63712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80C5A608-BBBC-C3CE-8C5C-B22F6DDAE2C7}"/>
                </a:ext>
              </a:extLst>
            </p:cNvPr>
            <p:cNvSpPr/>
            <p:nvPr/>
          </p:nvSpPr>
          <p:spPr>
            <a:xfrm>
              <a:off x="1823902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8B8BCA65-88C6-999D-52E9-573C4B7B31EC}"/>
                </a:ext>
              </a:extLst>
            </p:cNvPr>
            <p:cNvSpPr/>
            <p:nvPr/>
          </p:nvSpPr>
          <p:spPr>
            <a:xfrm>
              <a:off x="1736887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61F25E4-3512-4B2D-9FFE-7505E0230F30}"/>
                </a:ext>
              </a:extLst>
            </p:cNvPr>
            <p:cNvSpPr/>
            <p:nvPr/>
          </p:nvSpPr>
          <p:spPr>
            <a:xfrm>
              <a:off x="19109210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EA699DD9-6186-DA43-E78E-CBD2A4F07AD7}"/>
                </a:ext>
              </a:extLst>
            </p:cNvPr>
            <p:cNvSpPr/>
            <p:nvPr/>
          </p:nvSpPr>
          <p:spPr>
            <a:xfrm>
              <a:off x="19979365" y="370921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9" y="217892"/>
                    <a:pt x="330904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40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1D398A7-6624-D096-33B7-797FC867EA7D}"/>
                </a:ext>
              </a:extLst>
            </p:cNvPr>
            <p:cNvSpPr/>
            <p:nvPr/>
          </p:nvSpPr>
          <p:spPr>
            <a:xfrm>
              <a:off x="21719702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2 w 435077"/>
                <a:gd name="connsiteY1" fmla="*/ 435077 h 435077"/>
                <a:gd name="connsiteX2" fmla="*/ 217512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B7EC6928-9295-414E-A8C8-1FB7BCE3FF44}"/>
                </a:ext>
              </a:extLst>
            </p:cNvPr>
            <p:cNvSpPr/>
            <p:nvPr/>
          </p:nvSpPr>
          <p:spPr>
            <a:xfrm>
              <a:off x="20849520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B20C862-1D32-360B-AC61-36C3FE3D6617}"/>
                </a:ext>
              </a:extLst>
            </p:cNvPr>
            <p:cNvSpPr/>
            <p:nvPr/>
          </p:nvSpPr>
          <p:spPr>
            <a:xfrm>
              <a:off x="22589856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AD38310-5DDA-1EF9-AEBB-DA156CF4C854}"/>
                </a:ext>
              </a:extLst>
            </p:cNvPr>
            <p:cNvSpPr/>
            <p:nvPr/>
          </p:nvSpPr>
          <p:spPr>
            <a:xfrm>
              <a:off x="23460039" y="370921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39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876" y="240788"/>
                    <a:pt x="371339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895" y="322039"/>
                    <a:pt x="63712" y="281250"/>
                  </a:cubicBezTo>
                  <a:cubicBezTo>
                    <a:pt x="104174" y="240788"/>
                    <a:pt x="158938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895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5D8A2495-12DD-31EC-778D-16466BDFAA3D}"/>
                </a:ext>
              </a:extLst>
            </p:cNvPr>
            <p:cNvSpPr/>
            <p:nvPr/>
          </p:nvSpPr>
          <p:spPr>
            <a:xfrm>
              <a:off x="2433019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46D0CB10-B6C4-253D-52EB-4B376698D76C}"/>
                </a:ext>
              </a:extLst>
            </p:cNvPr>
            <p:cNvSpPr/>
            <p:nvPr/>
          </p:nvSpPr>
          <p:spPr>
            <a:xfrm>
              <a:off x="83576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5480C7F-6611-F0BD-95D9-4C8264AD9009}"/>
                </a:ext>
              </a:extLst>
            </p:cNvPr>
            <p:cNvSpPr/>
            <p:nvPr/>
          </p:nvSpPr>
          <p:spPr>
            <a:xfrm>
              <a:off x="-34398" y="4579374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217539 h 435077"/>
                <a:gd name="connsiteX2" fmla="*/ 435064 w 435063"/>
                <a:gd name="connsiteY2" fmla="*/ 27 h 435077"/>
                <a:gd name="connsiteX3" fmla="*/ 217552 w 435063"/>
                <a:gd name="connsiteY3" fmla="*/ 27 h 435077"/>
                <a:gd name="connsiteX4" fmla="*/ 435064 w 435063"/>
                <a:gd name="connsiteY4" fmla="*/ 217539 h 435077"/>
                <a:gd name="connsiteX5" fmla="*/ 217552 w 435063"/>
                <a:gd name="connsiteY5" fmla="*/ 435077 h 435077"/>
                <a:gd name="connsiteX6" fmla="*/ 435064 w 435063"/>
                <a:gd name="connsiteY6" fmla="*/ 435077 h 435077"/>
                <a:gd name="connsiteX7" fmla="*/ 0 w 435063"/>
                <a:gd name="connsiteY7" fmla="*/ 217539 h 435077"/>
                <a:gd name="connsiteX8" fmla="*/ 0 w 435063"/>
                <a:gd name="connsiteY8" fmla="*/ 0 h 435077"/>
                <a:gd name="connsiteX9" fmla="*/ 217525 w 435063"/>
                <a:gd name="connsiteY9" fmla="*/ 217539 h 435077"/>
                <a:gd name="connsiteX10" fmla="*/ 0 w 435063"/>
                <a:gd name="connsiteY10" fmla="*/ 217539 h 435077"/>
                <a:gd name="connsiteX11" fmla="*/ 0 w 435063"/>
                <a:gd name="connsiteY11" fmla="*/ 435077 h 435077"/>
                <a:gd name="connsiteX12" fmla="*/ 0 w 435063"/>
                <a:gd name="connsiteY12" fmla="*/ 217539 h 435077"/>
                <a:gd name="connsiteX13" fmla="*/ 217525 w 435063"/>
                <a:gd name="connsiteY13" fmla="*/ 217539 h 435077"/>
                <a:gd name="connsiteX14" fmla="*/ 0 w 43506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217539"/>
                  </a:lnTo>
                  <a:lnTo>
                    <a:pt x="435064" y="27"/>
                  </a:lnTo>
                  <a:lnTo>
                    <a:pt x="217552" y="27"/>
                  </a:lnTo>
                  <a:lnTo>
                    <a:pt x="435064" y="217539"/>
                  </a:lnTo>
                  <a:lnTo>
                    <a:pt x="217552" y="435077"/>
                  </a:lnTo>
                  <a:lnTo>
                    <a:pt x="43506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F2F6C03-F245-E6D9-A214-4BEF3D501DE6}"/>
                </a:ext>
              </a:extLst>
            </p:cNvPr>
            <p:cNvSpPr/>
            <p:nvPr/>
          </p:nvSpPr>
          <p:spPr>
            <a:xfrm>
              <a:off x="170592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0CB0FF3-6DE4-B352-4488-A0D230A2ACDA}"/>
                </a:ext>
              </a:extLst>
            </p:cNvPr>
            <p:cNvSpPr/>
            <p:nvPr/>
          </p:nvSpPr>
          <p:spPr>
            <a:xfrm>
              <a:off x="2576106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6" y="153827"/>
                  </a:cubicBezTo>
                  <a:cubicBezTo>
                    <a:pt x="330550" y="194616"/>
                    <a:pt x="275214" y="217539"/>
                    <a:pt x="217539" y="217539"/>
                  </a:cubicBezTo>
                  <a:cubicBezTo>
                    <a:pt x="159837" y="217539"/>
                    <a:pt x="104500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6" y="281250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7" y="217539"/>
                    <a:pt x="104500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1C429E64-01C6-A61C-24E7-C6BC46891C95}"/>
                </a:ext>
              </a:extLst>
            </p:cNvPr>
            <p:cNvSpPr/>
            <p:nvPr/>
          </p:nvSpPr>
          <p:spPr>
            <a:xfrm>
              <a:off x="4316416" y="4579374"/>
              <a:ext cx="435077" cy="435077"/>
            </a:xfrm>
            <a:custGeom>
              <a:avLst/>
              <a:gdLst>
                <a:gd name="connsiteX0" fmla="*/ 217565 w 435077"/>
                <a:gd name="connsiteY0" fmla="*/ 435077 h 435077"/>
                <a:gd name="connsiteX1" fmla="*/ 217565 w 435077"/>
                <a:gd name="connsiteY1" fmla="*/ 0 h 435077"/>
                <a:gd name="connsiteX2" fmla="*/ 435077 w 435077"/>
                <a:gd name="connsiteY2" fmla="*/ 217539 h 435077"/>
                <a:gd name="connsiteX3" fmla="*/ 217565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F655429-DDBE-B974-0A67-C84FE47DB9B3}"/>
                </a:ext>
              </a:extLst>
            </p:cNvPr>
            <p:cNvSpPr/>
            <p:nvPr/>
          </p:nvSpPr>
          <p:spPr>
            <a:xfrm>
              <a:off x="3446261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2564A185-B985-E0F2-41A7-CCB7F8222EEB}"/>
                </a:ext>
              </a:extLst>
            </p:cNvPr>
            <p:cNvSpPr/>
            <p:nvPr/>
          </p:nvSpPr>
          <p:spPr>
            <a:xfrm>
              <a:off x="5186597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443FF249-47CA-F2F3-4E34-C7947CA6E6BD}"/>
                </a:ext>
              </a:extLst>
            </p:cNvPr>
            <p:cNvSpPr/>
            <p:nvPr/>
          </p:nvSpPr>
          <p:spPr>
            <a:xfrm>
              <a:off x="6056752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1DC18AD-03CF-1CE0-2136-DFB4B705384A}"/>
                </a:ext>
              </a:extLst>
            </p:cNvPr>
            <p:cNvSpPr/>
            <p:nvPr/>
          </p:nvSpPr>
          <p:spPr>
            <a:xfrm>
              <a:off x="7797062" y="4579374"/>
              <a:ext cx="435077" cy="435077"/>
            </a:xfrm>
            <a:custGeom>
              <a:avLst/>
              <a:gdLst>
                <a:gd name="connsiteX0" fmla="*/ 217566 w 435077"/>
                <a:gd name="connsiteY0" fmla="*/ 435077 h 435077"/>
                <a:gd name="connsiteX1" fmla="*/ 217566 w 435077"/>
                <a:gd name="connsiteY1" fmla="*/ 0 h 435077"/>
                <a:gd name="connsiteX2" fmla="*/ 435077 w 435077"/>
                <a:gd name="connsiteY2" fmla="*/ 217539 h 435077"/>
                <a:gd name="connsiteX3" fmla="*/ 217566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6" y="435077"/>
                  </a:moveTo>
                  <a:lnTo>
                    <a:pt x="217566" y="0"/>
                  </a:lnTo>
                  <a:lnTo>
                    <a:pt x="435077" y="217539"/>
                  </a:lnTo>
                  <a:lnTo>
                    <a:pt x="217566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5A59CDF4-79E7-1DDB-EEA7-156413FFF384}"/>
                </a:ext>
              </a:extLst>
            </p:cNvPr>
            <p:cNvSpPr/>
            <p:nvPr/>
          </p:nvSpPr>
          <p:spPr>
            <a:xfrm>
              <a:off x="6926907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F08F75E5-89CF-61A8-F065-1D085020092E}"/>
                </a:ext>
              </a:extLst>
            </p:cNvPr>
            <p:cNvSpPr/>
            <p:nvPr/>
          </p:nvSpPr>
          <p:spPr>
            <a:xfrm>
              <a:off x="8667217" y="4579374"/>
              <a:ext cx="435104" cy="435077"/>
            </a:xfrm>
            <a:custGeom>
              <a:avLst/>
              <a:gdLst>
                <a:gd name="connsiteX0" fmla="*/ 435105 w 435104"/>
                <a:gd name="connsiteY0" fmla="*/ 435077 h 435077"/>
                <a:gd name="connsiteX1" fmla="*/ 435105 w 435104"/>
                <a:gd name="connsiteY1" fmla="*/ 0 h 435077"/>
                <a:gd name="connsiteX2" fmla="*/ 217566 w 435104"/>
                <a:gd name="connsiteY2" fmla="*/ 217539 h 435077"/>
                <a:gd name="connsiteX3" fmla="*/ 435105 w 435104"/>
                <a:gd name="connsiteY3" fmla="*/ 435077 h 435077"/>
                <a:gd name="connsiteX4" fmla="*/ 0 w 435104"/>
                <a:gd name="connsiteY4" fmla="*/ 435077 h 435077"/>
                <a:gd name="connsiteX5" fmla="*/ 0 w 435104"/>
                <a:gd name="connsiteY5" fmla="*/ 0 h 435077"/>
                <a:gd name="connsiteX6" fmla="*/ 217539 w 435104"/>
                <a:gd name="connsiteY6" fmla="*/ 217539 h 435077"/>
                <a:gd name="connsiteX7" fmla="*/ 0 w 435104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4" h="435077">
                  <a:moveTo>
                    <a:pt x="435105" y="435077"/>
                  </a:moveTo>
                  <a:lnTo>
                    <a:pt x="435105" y="0"/>
                  </a:lnTo>
                  <a:lnTo>
                    <a:pt x="217566" y="217539"/>
                  </a:lnTo>
                  <a:lnTo>
                    <a:pt x="435105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2272259D-E42B-B419-5D6A-8E4597292774}"/>
                </a:ext>
              </a:extLst>
            </p:cNvPr>
            <p:cNvSpPr/>
            <p:nvPr/>
          </p:nvSpPr>
          <p:spPr>
            <a:xfrm>
              <a:off x="9537399" y="4579374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6" y="153827"/>
                  </a:cubicBezTo>
                  <a:cubicBezTo>
                    <a:pt x="330550" y="194616"/>
                    <a:pt x="275214" y="217539"/>
                    <a:pt x="217539" y="217539"/>
                  </a:cubicBezTo>
                  <a:cubicBezTo>
                    <a:pt x="159836" y="217539"/>
                    <a:pt x="104500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6" y="281250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6" y="217539"/>
                    <a:pt x="104500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A6D50F6-3561-A28F-0F0C-BD5A4ADB9D6A}"/>
                </a:ext>
              </a:extLst>
            </p:cNvPr>
            <p:cNvSpPr/>
            <p:nvPr/>
          </p:nvSpPr>
          <p:spPr>
            <a:xfrm>
              <a:off x="1127770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A92B93BA-4BCE-1ABB-F480-174C1DD126D0}"/>
                </a:ext>
              </a:extLst>
            </p:cNvPr>
            <p:cNvSpPr/>
            <p:nvPr/>
          </p:nvSpPr>
          <p:spPr>
            <a:xfrm>
              <a:off x="1040755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16EDE36-FEE5-B0F9-14D8-C62DE6E5367F}"/>
                </a:ext>
              </a:extLst>
            </p:cNvPr>
            <p:cNvSpPr/>
            <p:nvPr/>
          </p:nvSpPr>
          <p:spPr>
            <a:xfrm>
              <a:off x="12147891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FDB1E2F-EDF0-78C9-021E-D832F61C5412}"/>
                </a:ext>
              </a:extLst>
            </p:cNvPr>
            <p:cNvSpPr/>
            <p:nvPr/>
          </p:nvSpPr>
          <p:spPr>
            <a:xfrm>
              <a:off x="13018045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A490A852-757F-7EB5-944F-AFB6DEF75C37}"/>
                </a:ext>
              </a:extLst>
            </p:cNvPr>
            <p:cNvSpPr/>
            <p:nvPr/>
          </p:nvSpPr>
          <p:spPr>
            <a:xfrm>
              <a:off x="14758382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EFCE6C8F-89D8-839C-4FA0-3E5FB33EC40A}"/>
                </a:ext>
              </a:extLst>
            </p:cNvPr>
            <p:cNvSpPr/>
            <p:nvPr/>
          </p:nvSpPr>
          <p:spPr>
            <a:xfrm>
              <a:off x="1388820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E6458C1-9A06-2C97-8C8D-C6F5769C5AED}"/>
                </a:ext>
              </a:extLst>
            </p:cNvPr>
            <p:cNvSpPr/>
            <p:nvPr/>
          </p:nvSpPr>
          <p:spPr>
            <a:xfrm>
              <a:off x="15628565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FD4ABC3-8062-224D-B85A-77520E63FB98}"/>
                </a:ext>
              </a:extLst>
            </p:cNvPr>
            <p:cNvSpPr/>
            <p:nvPr/>
          </p:nvSpPr>
          <p:spPr>
            <a:xfrm>
              <a:off x="16498719" y="4579374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39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499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895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39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10CC8B1B-2107-B78A-8CA5-39E8559D0FE9}"/>
                </a:ext>
              </a:extLst>
            </p:cNvPr>
            <p:cNvSpPr/>
            <p:nvPr/>
          </p:nvSpPr>
          <p:spPr>
            <a:xfrm>
              <a:off x="1823902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663FCB86-1CFD-0C43-4E47-F0F56FDE201D}"/>
                </a:ext>
              </a:extLst>
            </p:cNvPr>
            <p:cNvSpPr/>
            <p:nvPr/>
          </p:nvSpPr>
          <p:spPr>
            <a:xfrm>
              <a:off x="1736887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14566610-724C-06C9-3293-CBCE07F861F8}"/>
                </a:ext>
              </a:extLst>
            </p:cNvPr>
            <p:cNvSpPr/>
            <p:nvPr/>
          </p:nvSpPr>
          <p:spPr>
            <a:xfrm>
              <a:off x="1910921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99948969-064E-DAF3-3661-5CB576DB6C12}"/>
                </a:ext>
              </a:extLst>
            </p:cNvPr>
            <p:cNvSpPr/>
            <p:nvPr/>
          </p:nvSpPr>
          <p:spPr>
            <a:xfrm>
              <a:off x="19979365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447986B-FE9E-F513-F96B-86B7669DA35A}"/>
                </a:ext>
              </a:extLst>
            </p:cNvPr>
            <p:cNvSpPr/>
            <p:nvPr/>
          </p:nvSpPr>
          <p:spPr>
            <a:xfrm>
              <a:off x="21719702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C6EB8B6D-D136-DAD0-AF52-67BE039CF435}"/>
                </a:ext>
              </a:extLst>
            </p:cNvPr>
            <p:cNvSpPr/>
            <p:nvPr/>
          </p:nvSpPr>
          <p:spPr>
            <a:xfrm>
              <a:off x="2084952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9579E08-D521-8907-7FFD-2DD0E051CF08}"/>
                </a:ext>
              </a:extLst>
            </p:cNvPr>
            <p:cNvSpPr/>
            <p:nvPr/>
          </p:nvSpPr>
          <p:spPr>
            <a:xfrm>
              <a:off x="22589856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622CAE63-C569-C2A0-16FB-01789116A6D9}"/>
                </a:ext>
              </a:extLst>
            </p:cNvPr>
            <p:cNvSpPr/>
            <p:nvPr/>
          </p:nvSpPr>
          <p:spPr>
            <a:xfrm>
              <a:off x="23460039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39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39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B35E36ED-4971-D8EB-FC94-A164A3FE0BF7}"/>
                </a:ext>
              </a:extLst>
            </p:cNvPr>
            <p:cNvSpPr/>
            <p:nvPr/>
          </p:nvSpPr>
          <p:spPr>
            <a:xfrm>
              <a:off x="2433019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77489216-0AFB-B862-AFF8-4B57CE2625C3}"/>
                </a:ext>
              </a:extLst>
            </p:cNvPr>
            <p:cNvSpPr/>
            <p:nvPr/>
          </p:nvSpPr>
          <p:spPr>
            <a:xfrm>
              <a:off x="83576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87D7A1E-D8B2-D241-6C31-201A2EE58268}"/>
                </a:ext>
              </a:extLst>
            </p:cNvPr>
            <p:cNvSpPr/>
            <p:nvPr/>
          </p:nvSpPr>
          <p:spPr>
            <a:xfrm>
              <a:off x="-34398" y="7189838"/>
              <a:ext cx="435090" cy="435077"/>
            </a:xfrm>
            <a:custGeom>
              <a:avLst/>
              <a:gdLst>
                <a:gd name="connsiteX0" fmla="*/ 0 w 435090"/>
                <a:gd name="connsiteY0" fmla="*/ 435077 h 435077"/>
                <a:gd name="connsiteX1" fmla="*/ 217525 w 435090"/>
                <a:gd name="connsiteY1" fmla="*/ 435077 h 435077"/>
                <a:gd name="connsiteX2" fmla="*/ 217525 w 435090"/>
                <a:gd name="connsiteY2" fmla="*/ 217539 h 435077"/>
                <a:gd name="connsiteX3" fmla="*/ 0 w 435090"/>
                <a:gd name="connsiteY3" fmla="*/ 435077 h 435077"/>
                <a:gd name="connsiteX4" fmla="*/ 217525 w 435090"/>
                <a:gd name="connsiteY4" fmla="*/ 0 h 435077"/>
                <a:gd name="connsiteX5" fmla="*/ 3 w 435090"/>
                <a:gd name="connsiteY5" fmla="*/ 0 h 435077"/>
                <a:gd name="connsiteX6" fmla="*/ 217525 w 435090"/>
                <a:gd name="connsiteY6" fmla="*/ 217539 h 435077"/>
                <a:gd name="connsiteX7" fmla="*/ 217525 w 435090"/>
                <a:gd name="connsiteY7" fmla="*/ 0 h 435077"/>
                <a:gd name="connsiteX8" fmla="*/ 435091 w 435090"/>
                <a:gd name="connsiteY8" fmla="*/ 435077 h 435077"/>
                <a:gd name="connsiteX9" fmla="*/ 217552 w 435090"/>
                <a:gd name="connsiteY9" fmla="*/ 435077 h 435077"/>
                <a:gd name="connsiteX10" fmla="*/ 435091 w 435090"/>
                <a:gd name="connsiteY10" fmla="*/ 217539 h 435077"/>
                <a:gd name="connsiteX11" fmla="*/ 435091 w 435090"/>
                <a:gd name="connsiteY11" fmla="*/ 435077 h 435077"/>
                <a:gd name="connsiteX12" fmla="*/ 435091 w 435090"/>
                <a:gd name="connsiteY12" fmla="*/ 0 h 435077"/>
                <a:gd name="connsiteX13" fmla="*/ 217552 w 435090"/>
                <a:gd name="connsiteY13" fmla="*/ 0 h 435077"/>
                <a:gd name="connsiteX14" fmla="*/ 435091 w 435090"/>
                <a:gd name="connsiteY14" fmla="*/ 217539 h 435077"/>
                <a:gd name="connsiteX15" fmla="*/ 435091 w 43509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7">
                  <a:moveTo>
                    <a:pt x="0" y="435077"/>
                  </a:moveTo>
                  <a:lnTo>
                    <a:pt x="217525" y="435077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  <a:moveTo>
                    <a:pt x="217525" y="0"/>
                  </a:moveTo>
                  <a:lnTo>
                    <a:pt x="3" y="0"/>
                  </a:lnTo>
                  <a:lnTo>
                    <a:pt x="217525" y="217539"/>
                  </a:lnTo>
                  <a:lnTo>
                    <a:pt x="217525" y="0"/>
                  </a:lnTo>
                  <a:close/>
                  <a:moveTo>
                    <a:pt x="435091" y="435077"/>
                  </a:moveTo>
                  <a:lnTo>
                    <a:pt x="217552" y="435077"/>
                  </a:lnTo>
                  <a:lnTo>
                    <a:pt x="435091" y="217539"/>
                  </a:lnTo>
                  <a:lnTo>
                    <a:pt x="435091" y="435077"/>
                  </a:lnTo>
                  <a:close/>
                  <a:moveTo>
                    <a:pt x="435091" y="0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435091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EF70BD9-C015-9222-4523-8E95B73D32C9}"/>
                </a:ext>
              </a:extLst>
            </p:cNvPr>
            <p:cNvSpPr/>
            <p:nvPr/>
          </p:nvSpPr>
          <p:spPr>
            <a:xfrm>
              <a:off x="1705924" y="7189838"/>
              <a:ext cx="435077" cy="435077"/>
            </a:xfrm>
            <a:custGeom>
              <a:avLst/>
              <a:gdLst>
                <a:gd name="connsiteX0" fmla="*/ 371366 w 435077"/>
                <a:gd name="connsiteY0" fmla="*/ 63711 h 435077"/>
                <a:gd name="connsiteX1" fmla="*/ 435077 w 435077"/>
                <a:gd name="connsiteY1" fmla="*/ 217539 h 435077"/>
                <a:gd name="connsiteX2" fmla="*/ 218952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6152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1 h 435077"/>
                <a:gd name="connsiteX11" fmla="*/ 217539 w 435077"/>
                <a:gd name="connsiteY11" fmla="*/ 0 h 435077"/>
                <a:gd name="connsiteX12" fmla="*/ 371366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1"/>
                  </a:moveTo>
                  <a:cubicBezTo>
                    <a:pt x="412154" y="104527"/>
                    <a:pt x="435077" y="159836"/>
                    <a:pt x="435077" y="217539"/>
                  </a:cubicBezTo>
                  <a:lnTo>
                    <a:pt x="218952" y="217539"/>
                  </a:lnTo>
                  <a:cubicBezTo>
                    <a:pt x="276138" y="217920"/>
                    <a:pt x="330903" y="240788"/>
                    <a:pt x="371366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1" y="281250"/>
                  </a:cubicBezTo>
                  <a:cubicBezTo>
                    <a:pt x="104201" y="240788"/>
                    <a:pt x="158966" y="217920"/>
                    <a:pt x="216152" y="217539"/>
                  </a:cubicBezTo>
                  <a:lnTo>
                    <a:pt x="0" y="217539"/>
                  </a:lnTo>
                  <a:cubicBezTo>
                    <a:pt x="0" y="159836"/>
                    <a:pt x="22923" y="104527"/>
                    <a:pt x="63711" y="63711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A710DBD4-0E05-679E-C7E6-26E705160D08}"/>
                </a:ext>
              </a:extLst>
            </p:cNvPr>
            <p:cNvSpPr/>
            <p:nvPr/>
          </p:nvSpPr>
          <p:spPr>
            <a:xfrm>
              <a:off x="2576106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50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7D20F58-EAD1-6D8C-B58B-BB542160AE43}"/>
                </a:ext>
              </a:extLst>
            </p:cNvPr>
            <p:cNvSpPr/>
            <p:nvPr/>
          </p:nvSpPr>
          <p:spPr>
            <a:xfrm>
              <a:off x="4316416" y="7189838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97C5CF4A-00A2-8EE0-C5E5-FCF4E01E34D4}"/>
                </a:ext>
              </a:extLst>
            </p:cNvPr>
            <p:cNvSpPr/>
            <p:nvPr/>
          </p:nvSpPr>
          <p:spPr>
            <a:xfrm>
              <a:off x="3446261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6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6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6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6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36BD380-AD81-F3C0-E12D-2DA43A385483}"/>
                </a:ext>
              </a:extLst>
            </p:cNvPr>
            <p:cNvSpPr/>
            <p:nvPr/>
          </p:nvSpPr>
          <p:spPr>
            <a:xfrm>
              <a:off x="5186597" y="7189838"/>
              <a:ext cx="435077" cy="435077"/>
            </a:xfrm>
            <a:custGeom>
              <a:avLst/>
              <a:gdLst>
                <a:gd name="connsiteX0" fmla="*/ 371366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6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8" y="217920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5" y="240788"/>
                    <a:pt x="158939" y="217920"/>
                    <a:pt x="216125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84EC22D9-8A02-6E4A-0AA3-EE7985742084}"/>
                </a:ext>
              </a:extLst>
            </p:cNvPr>
            <p:cNvSpPr/>
            <p:nvPr/>
          </p:nvSpPr>
          <p:spPr>
            <a:xfrm>
              <a:off x="6056752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5B41A7FD-2708-7883-D339-3F2C6992A092}"/>
                </a:ext>
              </a:extLst>
            </p:cNvPr>
            <p:cNvSpPr/>
            <p:nvPr/>
          </p:nvSpPr>
          <p:spPr>
            <a:xfrm>
              <a:off x="779706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518FDCAC-BF10-DC50-FDAD-026DEA910C77}"/>
                </a:ext>
              </a:extLst>
            </p:cNvPr>
            <p:cNvSpPr/>
            <p:nvPr/>
          </p:nvSpPr>
          <p:spPr>
            <a:xfrm>
              <a:off x="6926907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43012D7-2DF6-94F0-88F5-5F571496BE86}"/>
                </a:ext>
              </a:extLst>
            </p:cNvPr>
            <p:cNvSpPr/>
            <p:nvPr/>
          </p:nvSpPr>
          <p:spPr>
            <a:xfrm>
              <a:off x="8667217" y="7189838"/>
              <a:ext cx="435104" cy="435077"/>
            </a:xfrm>
            <a:custGeom>
              <a:avLst/>
              <a:gdLst>
                <a:gd name="connsiteX0" fmla="*/ 371366 w 435104"/>
                <a:gd name="connsiteY0" fmla="*/ 63711 h 435077"/>
                <a:gd name="connsiteX1" fmla="*/ 435077 w 435104"/>
                <a:gd name="connsiteY1" fmla="*/ 217539 h 435077"/>
                <a:gd name="connsiteX2" fmla="*/ 218953 w 435104"/>
                <a:gd name="connsiteY2" fmla="*/ 217539 h 435077"/>
                <a:gd name="connsiteX3" fmla="*/ 371366 w 435104"/>
                <a:gd name="connsiteY3" fmla="*/ 281250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0 h 435077"/>
                <a:gd name="connsiteX8" fmla="*/ 216152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1 h 435077"/>
                <a:gd name="connsiteX11" fmla="*/ 217539 w 435104"/>
                <a:gd name="connsiteY11" fmla="*/ 0 h 435077"/>
                <a:gd name="connsiteX12" fmla="*/ 371366 w 435104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1"/>
                  </a:moveTo>
                  <a:cubicBezTo>
                    <a:pt x="412182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8" y="217920"/>
                    <a:pt x="330904" y="240788"/>
                    <a:pt x="371366" y="281250"/>
                  </a:cubicBezTo>
                  <a:cubicBezTo>
                    <a:pt x="412182" y="322039"/>
                    <a:pt x="435105" y="377375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75"/>
                    <a:pt x="22924" y="322039"/>
                    <a:pt x="63739" y="281250"/>
                  </a:cubicBezTo>
                  <a:cubicBezTo>
                    <a:pt x="104201" y="240788"/>
                    <a:pt x="158967" y="217920"/>
                    <a:pt x="216152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39" y="63711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90F64222-877F-2A15-C1EA-7FD3F5E4D3CE}"/>
                </a:ext>
              </a:extLst>
            </p:cNvPr>
            <p:cNvSpPr/>
            <p:nvPr/>
          </p:nvSpPr>
          <p:spPr>
            <a:xfrm>
              <a:off x="953739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50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1A997FF3-4945-6D69-9272-501714348368}"/>
                </a:ext>
              </a:extLst>
            </p:cNvPr>
            <p:cNvSpPr/>
            <p:nvPr/>
          </p:nvSpPr>
          <p:spPr>
            <a:xfrm>
              <a:off x="1127770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9DE4D399-EF05-79C3-E940-367C185AC80C}"/>
                </a:ext>
              </a:extLst>
            </p:cNvPr>
            <p:cNvSpPr/>
            <p:nvPr/>
          </p:nvSpPr>
          <p:spPr>
            <a:xfrm>
              <a:off x="1040755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5D93056-E643-C589-5408-AABA9285222C}"/>
                </a:ext>
              </a:extLst>
            </p:cNvPr>
            <p:cNvSpPr/>
            <p:nvPr/>
          </p:nvSpPr>
          <p:spPr>
            <a:xfrm>
              <a:off x="12147864" y="7189838"/>
              <a:ext cx="435103" cy="435077"/>
            </a:xfrm>
            <a:custGeom>
              <a:avLst/>
              <a:gdLst>
                <a:gd name="connsiteX0" fmla="*/ 371365 w 435103"/>
                <a:gd name="connsiteY0" fmla="*/ 63711 h 435077"/>
                <a:gd name="connsiteX1" fmla="*/ 435077 w 435103"/>
                <a:gd name="connsiteY1" fmla="*/ 217539 h 435077"/>
                <a:gd name="connsiteX2" fmla="*/ 218953 w 435103"/>
                <a:gd name="connsiteY2" fmla="*/ 217539 h 435077"/>
                <a:gd name="connsiteX3" fmla="*/ 371365 w 435103"/>
                <a:gd name="connsiteY3" fmla="*/ 281250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0 h 435077"/>
                <a:gd name="connsiteX8" fmla="*/ 216151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1 h 435077"/>
                <a:gd name="connsiteX11" fmla="*/ 217539 w 435103"/>
                <a:gd name="connsiteY11" fmla="*/ 0 h 435077"/>
                <a:gd name="connsiteX12" fmla="*/ 371365 w 435103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1"/>
                  </a:moveTo>
                  <a:cubicBezTo>
                    <a:pt x="412180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7" y="217920"/>
                    <a:pt x="330902" y="240788"/>
                    <a:pt x="371365" y="281250"/>
                  </a:cubicBezTo>
                  <a:cubicBezTo>
                    <a:pt x="412180" y="322039"/>
                    <a:pt x="435104" y="377375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75"/>
                    <a:pt x="22922" y="322039"/>
                    <a:pt x="63739" y="281250"/>
                  </a:cubicBezTo>
                  <a:cubicBezTo>
                    <a:pt x="104200" y="240788"/>
                    <a:pt x="158965" y="217920"/>
                    <a:pt x="216151" y="217539"/>
                  </a:cubicBezTo>
                  <a:lnTo>
                    <a:pt x="0" y="217539"/>
                  </a:lnTo>
                  <a:cubicBezTo>
                    <a:pt x="0" y="159836"/>
                    <a:pt x="22922" y="104527"/>
                    <a:pt x="63739" y="63711"/>
                  </a:cubicBezTo>
                  <a:cubicBezTo>
                    <a:pt x="104527" y="22923"/>
                    <a:pt x="159863" y="0"/>
                    <a:pt x="217539" y="0"/>
                  </a:cubicBezTo>
                  <a:cubicBezTo>
                    <a:pt x="275239" y="0"/>
                    <a:pt x="330577" y="22923"/>
                    <a:pt x="371365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F690E784-5043-D6B5-059E-9B0557F5704E}"/>
                </a:ext>
              </a:extLst>
            </p:cNvPr>
            <p:cNvSpPr/>
            <p:nvPr/>
          </p:nvSpPr>
          <p:spPr>
            <a:xfrm>
              <a:off x="13017991" y="7189811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1DEFE098-B22B-A4DE-770F-7E14AC90EA17}"/>
                </a:ext>
              </a:extLst>
            </p:cNvPr>
            <p:cNvSpPr/>
            <p:nvPr/>
          </p:nvSpPr>
          <p:spPr>
            <a:xfrm>
              <a:off x="1475838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B96CD69A-CA3C-D988-F89F-6BCA098332AF}"/>
                </a:ext>
              </a:extLst>
            </p:cNvPr>
            <p:cNvSpPr/>
            <p:nvPr/>
          </p:nvSpPr>
          <p:spPr>
            <a:xfrm>
              <a:off x="13888200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DB80E08-DD07-DCFB-DD2F-E0F36A9D4A38}"/>
                </a:ext>
              </a:extLst>
            </p:cNvPr>
            <p:cNvSpPr/>
            <p:nvPr/>
          </p:nvSpPr>
          <p:spPr>
            <a:xfrm>
              <a:off x="15628536" y="7189838"/>
              <a:ext cx="435077" cy="435077"/>
            </a:xfrm>
            <a:custGeom>
              <a:avLst/>
              <a:gdLst>
                <a:gd name="connsiteX0" fmla="*/ 371367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50 h 435077"/>
                <a:gd name="connsiteX8" fmla="*/ 216153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7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9" y="217920"/>
                    <a:pt x="330904" y="240788"/>
                    <a:pt x="371367" y="281250"/>
                  </a:cubicBezTo>
                  <a:cubicBezTo>
                    <a:pt x="412182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39" y="281250"/>
                  </a:cubicBezTo>
                  <a:cubicBezTo>
                    <a:pt x="104202" y="240788"/>
                    <a:pt x="158967" y="217920"/>
                    <a:pt x="216153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27" y="22923"/>
                    <a:pt x="159865" y="0"/>
                    <a:pt x="217539" y="0"/>
                  </a:cubicBezTo>
                  <a:cubicBezTo>
                    <a:pt x="275241" y="0"/>
                    <a:pt x="330578" y="22923"/>
                    <a:pt x="371367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29DA634B-7084-C012-7823-99380468653D}"/>
                </a:ext>
              </a:extLst>
            </p:cNvPr>
            <p:cNvSpPr/>
            <p:nvPr/>
          </p:nvSpPr>
          <p:spPr>
            <a:xfrm>
              <a:off x="1649871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49 w 435077"/>
                <a:gd name="connsiteY7" fmla="*/ 217539 h 435077"/>
                <a:gd name="connsiteX8" fmla="*/ 435077 w 435077"/>
                <a:gd name="connsiteY8" fmla="*/ 217539 h 435077"/>
                <a:gd name="connsiteX9" fmla="*/ 435049 w 435077"/>
                <a:gd name="connsiteY9" fmla="*/ 217539 h 435077"/>
                <a:gd name="connsiteX10" fmla="*/ 435077 w 435077"/>
                <a:gd name="connsiteY10" fmla="*/ 217539 h 435077"/>
                <a:gd name="connsiteX11" fmla="*/ 435049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FFC8AAB2-43B6-0C5D-852D-E5BD56367833}"/>
                </a:ext>
              </a:extLst>
            </p:cNvPr>
            <p:cNvSpPr/>
            <p:nvPr/>
          </p:nvSpPr>
          <p:spPr>
            <a:xfrm>
              <a:off x="1823902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3237EA9E-465C-4704-EFFE-75F272EF3A4D}"/>
                </a:ext>
              </a:extLst>
            </p:cNvPr>
            <p:cNvSpPr/>
            <p:nvPr/>
          </p:nvSpPr>
          <p:spPr>
            <a:xfrm>
              <a:off x="1736887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C797D7F5-D31B-8662-9D1E-C06A8B1AE324}"/>
                </a:ext>
              </a:extLst>
            </p:cNvPr>
            <p:cNvSpPr/>
            <p:nvPr/>
          </p:nvSpPr>
          <p:spPr>
            <a:xfrm>
              <a:off x="19109210" y="7189838"/>
              <a:ext cx="435077" cy="435077"/>
            </a:xfrm>
            <a:custGeom>
              <a:avLst/>
              <a:gdLst>
                <a:gd name="connsiteX0" fmla="*/ 371339 w 435077"/>
                <a:gd name="connsiteY0" fmla="*/ 63711 h 435077"/>
                <a:gd name="connsiteX1" fmla="*/ 435077 w 435077"/>
                <a:gd name="connsiteY1" fmla="*/ 217539 h 435077"/>
                <a:gd name="connsiteX2" fmla="*/ 218926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39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1"/>
                  </a:moveTo>
                  <a:cubicBezTo>
                    <a:pt x="412154" y="104527"/>
                    <a:pt x="435077" y="159836"/>
                    <a:pt x="435077" y="217539"/>
                  </a:cubicBezTo>
                  <a:lnTo>
                    <a:pt x="218926" y="217539"/>
                  </a:lnTo>
                  <a:cubicBezTo>
                    <a:pt x="276111" y="217920"/>
                    <a:pt x="330877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40" y="217920"/>
                    <a:pt x="216125" y="217539"/>
                  </a:cubicBezTo>
                  <a:lnTo>
                    <a:pt x="0" y="217539"/>
                  </a:lnTo>
                  <a:cubicBezTo>
                    <a:pt x="0" y="159836"/>
                    <a:pt x="22895" y="104527"/>
                    <a:pt x="63712" y="63711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5" y="0"/>
                    <a:pt x="330550" y="22923"/>
                    <a:pt x="371339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D150DC49-F929-9718-40EF-F0CF93462F86}"/>
                </a:ext>
              </a:extLst>
            </p:cNvPr>
            <p:cNvSpPr/>
            <p:nvPr/>
          </p:nvSpPr>
          <p:spPr>
            <a:xfrm>
              <a:off x="19979365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024BF5F2-043F-C551-D1F3-E51931552698}"/>
                </a:ext>
              </a:extLst>
            </p:cNvPr>
            <p:cNvSpPr/>
            <p:nvPr/>
          </p:nvSpPr>
          <p:spPr>
            <a:xfrm>
              <a:off x="2171970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A2D05B49-A20A-96E5-E201-AC54A03D5EDF}"/>
                </a:ext>
              </a:extLst>
            </p:cNvPr>
            <p:cNvSpPr/>
            <p:nvPr/>
          </p:nvSpPr>
          <p:spPr>
            <a:xfrm>
              <a:off x="20849520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F8A0D0F-F65C-E5D4-1FB5-38A5113E9173}"/>
                </a:ext>
              </a:extLst>
            </p:cNvPr>
            <p:cNvSpPr/>
            <p:nvPr/>
          </p:nvSpPr>
          <p:spPr>
            <a:xfrm>
              <a:off x="22589856" y="7189838"/>
              <a:ext cx="435077" cy="435077"/>
            </a:xfrm>
            <a:custGeom>
              <a:avLst/>
              <a:gdLst>
                <a:gd name="connsiteX0" fmla="*/ 371367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53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7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9" y="217920"/>
                    <a:pt x="330904" y="240788"/>
                    <a:pt x="371367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202" y="240788"/>
                    <a:pt x="158967" y="217920"/>
                    <a:pt x="216153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29" y="22923"/>
                    <a:pt x="159838" y="0"/>
                    <a:pt x="217539" y="0"/>
                  </a:cubicBezTo>
                  <a:cubicBezTo>
                    <a:pt x="275241" y="0"/>
                    <a:pt x="330578" y="22923"/>
                    <a:pt x="371367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75450FC1-D91E-39B4-2064-B01099900450}"/>
                </a:ext>
              </a:extLst>
            </p:cNvPr>
            <p:cNvSpPr/>
            <p:nvPr/>
          </p:nvSpPr>
          <p:spPr>
            <a:xfrm>
              <a:off x="2346003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10 w 435077"/>
                <a:gd name="connsiteY5" fmla="*/ 435077 h 435077"/>
                <a:gd name="connsiteX6" fmla="*/ 217510 w 435077"/>
                <a:gd name="connsiteY6" fmla="*/ 435077 h 435077"/>
                <a:gd name="connsiteX7" fmla="*/ 435049 w 435077"/>
                <a:gd name="connsiteY7" fmla="*/ 217539 h 435077"/>
                <a:gd name="connsiteX8" fmla="*/ 435077 w 435077"/>
                <a:gd name="connsiteY8" fmla="*/ 217539 h 435077"/>
                <a:gd name="connsiteX9" fmla="*/ 435049 w 435077"/>
                <a:gd name="connsiteY9" fmla="*/ 217539 h 435077"/>
                <a:gd name="connsiteX10" fmla="*/ 435049 w 435077"/>
                <a:gd name="connsiteY10" fmla="*/ 217539 h 435077"/>
                <a:gd name="connsiteX11" fmla="*/ 435049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10" y="435077"/>
                  </a:lnTo>
                  <a:lnTo>
                    <a:pt x="217510" y="43507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49" y="217539"/>
                  </a:lnTo>
                  <a:lnTo>
                    <a:pt x="435049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72346811-5583-47D7-292E-9A4094073FF8}"/>
                </a:ext>
              </a:extLst>
            </p:cNvPr>
            <p:cNvSpPr/>
            <p:nvPr/>
          </p:nvSpPr>
          <p:spPr>
            <a:xfrm>
              <a:off x="2433019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A8BEAB1E-8E3F-3A66-8742-AE5745ABAF5E}"/>
                </a:ext>
              </a:extLst>
            </p:cNvPr>
            <p:cNvSpPr/>
            <p:nvPr/>
          </p:nvSpPr>
          <p:spPr>
            <a:xfrm>
              <a:off x="83576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BE8CEAC2-C717-6B6B-5114-97DA75B59939}"/>
                </a:ext>
              </a:extLst>
            </p:cNvPr>
            <p:cNvSpPr/>
            <p:nvPr/>
          </p:nvSpPr>
          <p:spPr>
            <a:xfrm>
              <a:off x="-34398" y="8059993"/>
              <a:ext cx="435090" cy="435077"/>
            </a:xfrm>
            <a:custGeom>
              <a:avLst/>
              <a:gdLst>
                <a:gd name="connsiteX0" fmla="*/ 217552 w 435090"/>
                <a:gd name="connsiteY0" fmla="*/ 435077 h 435077"/>
                <a:gd name="connsiteX1" fmla="*/ 217552 w 435090"/>
                <a:gd name="connsiteY1" fmla="*/ 0 h 435077"/>
                <a:gd name="connsiteX2" fmla="*/ 435091 w 435090"/>
                <a:gd name="connsiteY2" fmla="*/ 217539 h 435077"/>
                <a:gd name="connsiteX3" fmla="*/ 217552 w 435090"/>
                <a:gd name="connsiteY3" fmla="*/ 435077 h 435077"/>
                <a:gd name="connsiteX4" fmla="*/ 0 w 435090"/>
                <a:gd name="connsiteY4" fmla="*/ 435077 h 435077"/>
                <a:gd name="connsiteX5" fmla="*/ 0 w 435090"/>
                <a:gd name="connsiteY5" fmla="*/ 27 h 435077"/>
                <a:gd name="connsiteX6" fmla="*/ 217525 w 435090"/>
                <a:gd name="connsiteY6" fmla="*/ 217566 h 435077"/>
                <a:gd name="connsiteX7" fmla="*/ 0 w 435090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90" h="435077">
                  <a:moveTo>
                    <a:pt x="217552" y="435077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217552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25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CFFED92E-D3FA-3E31-91B8-DA76767B035D}"/>
                </a:ext>
              </a:extLst>
            </p:cNvPr>
            <p:cNvSpPr/>
            <p:nvPr/>
          </p:nvSpPr>
          <p:spPr>
            <a:xfrm>
              <a:off x="1705924" y="805999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8D1BD63D-9CE4-A8E4-9DC3-CE52FC261651}"/>
                </a:ext>
              </a:extLst>
            </p:cNvPr>
            <p:cNvSpPr/>
            <p:nvPr/>
          </p:nvSpPr>
          <p:spPr>
            <a:xfrm>
              <a:off x="2576106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C8F6360C-BFF6-1828-ECE3-83645230B974}"/>
                </a:ext>
              </a:extLst>
            </p:cNvPr>
            <p:cNvSpPr/>
            <p:nvPr/>
          </p:nvSpPr>
          <p:spPr>
            <a:xfrm>
              <a:off x="4316416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9A2743C3-EBF7-C601-8F12-A9842241BE18}"/>
                </a:ext>
              </a:extLst>
            </p:cNvPr>
            <p:cNvSpPr/>
            <p:nvPr/>
          </p:nvSpPr>
          <p:spPr>
            <a:xfrm>
              <a:off x="3446261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9C118EED-784E-8F0B-6F9C-942C3369E8E6}"/>
                </a:ext>
              </a:extLst>
            </p:cNvPr>
            <p:cNvSpPr/>
            <p:nvPr/>
          </p:nvSpPr>
          <p:spPr>
            <a:xfrm>
              <a:off x="5186597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F3237C3D-E3C2-51BD-CA66-D454C7A17F8E}"/>
                </a:ext>
              </a:extLst>
            </p:cNvPr>
            <p:cNvSpPr/>
            <p:nvPr/>
          </p:nvSpPr>
          <p:spPr>
            <a:xfrm>
              <a:off x="605675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DB7C01F1-75B3-4D0C-F50E-1ED419443874}"/>
                </a:ext>
              </a:extLst>
            </p:cNvPr>
            <p:cNvSpPr/>
            <p:nvPr/>
          </p:nvSpPr>
          <p:spPr>
            <a:xfrm>
              <a:off x="779706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3B0158A4-81A6-2C7D-6E3A-658166092208}"/>
                </a:ext>
              </a:extLst>
            </p:cNvPr>
            <p:cNvSpPr/>
            <p:nvPr/>
          </p:nvSpPr>
          <p:spPr>
            <a:xfrm>
              <a:off x="6926907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0A5A1C7A-FC32-9990-8EA0-D14E2BE7FABC}"/>
                </a:ext>
              </a:extLst>
            </p:cNvPr>
            <p:cNvSpPr/>
            <p:nvPr/>
          </p:nvSpPr>
          <p:spPr>
            <a:xfrm>
              <a:off x="8667217" y="805999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9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2" y="322066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D55CCE8-07CC-8526-72B1-1D8DD2828DF4}"/>
                </a:ext>
              </a:extLst>
            </p:cNvPr>
            <p:cNvSpPr/>
            <p:nvPr/>
          </p:nvSpPr>
          <p:spPr>
            <a:xfrm>
              <a:off x="953739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CA65786-A27E-F00C-5116-DE6C289C1343}"/>
                </a:ext>
              </a:extLst>
            </p:cNvPr>
            <p:cNvSpPr/>
            <p:nvPr/>
          </p:nvSpPr>
          <p:spPr>
            <a:xfrm>
              <a:off x="1127770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B3DBD233-F998-6100-B19B-281F5F7D5EB2}"/>
                </a:ext>
              </a:extLst>
            </p:cNvPr>
            <p:cNvSpPr/>
            <p:nvPr/>
          </p:nvSpPr>
          <p:spPr>
            <a:xfrm>
              <a:off x="1040755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3C7B1486-A3F6-669A-F894-83BD896425DD}"/>
                </a:ext>
              </a:extLst>
            </p:cNvPr>
            <p:cNvSpPr/>
            <p:nvPr/>
          </p:nvSpPr>
          <p:spPr>
            <a:xfrm>
              <a:off x="12147864" y="805999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0" y="113039"/>
                    <a:pt x="371365" y="153827"/>
                  </a:cubicBezTo>
                  <a:cubicBezTo>
                    <a:pt x="330577" y="194616"/>
                    <a:pt x="275239" y="217539"/>
                    <a:pt x="217539" y="217539"/>
                  </a:cubicBezTo>
                  <a:cubicBezTo>
                    <a:pt x="159863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0" y="322066"/>
                    <a:pt x="371365" y="281250"/>
                  </a:cubicBezTo>
                  <a:cubicBezTo>
                    <a:pt x="330577" y="240462"/>
                    <a:pt x="275239" y="217539"/>
                    <a:pt x="217539" y="217539"/>
                  </a:cubicBezTo>
                  <a:cubicBezTo>
                    <a:pt x="159863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4EEDDD1F-46BA-77BB-51B0-4832A184270F}"/>
                </a:ext>
              </a:extLst>
            </p:cNvPr>
            <p:cNvSpPr/>
            <p:nvPr/>
          </p:nvSpPr>
          <p:spPr>
            <a:xfrm>
              <a:off x="13018045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D813353A-BF19-5D31-CE92-9551AAAA2D2F}"/>
                </a:ext>
              </a:extLst>
            </p:cNvPr>
            <p:cNvSpPr/>
            <p:nvPr/>
          </p:nvSpPr>
          <p:spPr>
            <a:xfrm>
              <a:off x="1475838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EDA459BC-3753-FB00-AF41-D6C98644F393}"/>
                </a:ext>
              </a:extLst>
            </p:cNvPr>
            <p:cNvSpPr/>
            <p:nvPr/>
          </p:nvSpPr>
          <p:spPr>
            <a:xfrm>
              <a:off x="13888200" y="8059993"/>
              <a:ext cx="435103" cy="435077"/>
            </a:xfrm>
            <a:custGeom>
              <a:avLst/>
              <a:gdLst>
                <a:gd name="connsiteX0" fmla="*/ 217565 w 435103"/>
                <a:gd name="connsiteY0" fmla="*/ 435077 h 435077"/>
                <a:gd name="connsiteX1" fmla="*/ 217565 w 435103"/>
                <a:gd name="connsiteY1" fmla="*/ 0 h 435077"/>
                <a:gd name="connsiteX2" fmla="*/ 435104 w 435103"/>
                <a:gd name="connsiteY2" fmla="*/ 217539 h 435077"/>
                <a:gd name="connsiteX3" fmla="*/ 217565 w 435103"/>
                <a:gd name="connsiteY3" fmla="*/ 435077 h 435077"/>
                <a:gd name="connsiteX4" fmla="*/ 0 w 435103"/>
                <a:gd name="connsiteY4" fmla="*/ 435077 h 435077"/>
                <a:gd name="connsiteX5" fmla="*/ 0 w 435103"/>
                <a:gd name="connsiteY5" fmla="*/ 27 h 435077"/>
                <a:gd name="connsiteX6" fmla="*/ 217539 w 435103"/>
                <a:gd name="connsiteY6" fmla="*/ 217566 h 435077"/>
                <a:gd name="connsiteX7" fmla="*/ 0 w 43510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3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104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E78B404-803A-5955-0C16-E7A7F82AFE1C}"/>
                </a:ext>
              </a:extLst>
            </p:cNvPr>
            <p:cNvSpPr/>
            <p:nvPr/>
          </p:nvSpPr>
          <p:spPr>
            <a:xfrm>
              <a:off x="15628536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5" y="217539"/>
                    <a:pt x="104527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5" y="217539"/>
                    <a:pt x="104527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7174163A-CDBE-334A-9B0E-60EDD0236643}"/>
                </a:ext>
              </a:extLst>
            </p:cNvPr>
            <p:cNvSpPr/>
            <p:nvPr/>
          </p:nvSpPr>
          <p:spPr>
            <a:xfrm>
              <a:off x="1649871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F9CD4D9E-CD9E-FA7A-C2DC-EE9F7CB20950}"/>
                </a:ext>
              </a:extLst>
            </p:cNvPr>
            <p:cNvSpPr/>
            <p:nvPr/>
          </p:nvSpPr>
          <p:spPr>
            <a:xfrm>
              <a:off x="1823902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D7630BDC-7F9D-A71E-8D86-C0A935925B4B}"/>
                </a:ext>
              </a:extLst>
            </p:cNvPr>
            <p:cNvSpPr/>
            <p:nvPr/>
          </p:nvSpPr>
          <p:spPr>
            <a:xfrm>
              <a:off x="1736887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A27CCCD7-EBD2-3F22-D2A0-310F4D61445C}"/>
                </a:ext>
              </a:extLst>
            </p:cNvPr>
            <p:cNvSpPr/>
            <p:nvPr/>
          </p:nvSpPr>
          <p:spPr>
            <a:xfrm>
              <a:off x="19109210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CC312617-D0B7-4F3A-EFE0-4963AB697B11}"/>
                </a:ext>
              </a:extLst>
            </p:cNvPr>
            <p:cNvSpPr/>
            <p:nvPr/>
          </p:nvSpPr>
          <p:spPr>
            <a:xfrm>
              <a:off x="19979365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35364F0-377A-646F-42D1-6D1922FC5126}"/>
                </a:ext>
              </a:extLst>
            </p:cNvPr>
            <p:cNvSpPr/>
            <p:nvPr/>
          </p:nvSpPr>
          <p:spPr>
            <a:xfrm>
              <a:off x="2171970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DA8F3657-CE31-F0F2-F647-07EBB01938ED}"/>
                </a:ext>
              </a:extLst>
            </p:cNvPr>
            <p:cNvSpPr/>
            <p:nvPr/>
          </p:nvSpPr>
          <p:spPr>
            <a:xfrm>
              <a:off x="20849520" y="8059993"/>
              <a:ext cx="435077" cy="435077"/>
            </a:xfrm>
            <a:custGeom>
              <a:avLst/>
              <a:gdLst>
                <a:gd name="connsiteX0" fmla="*/ 217565 w 435077"/>
                <a:gd name="connsiteY0" fmla="*/ 435077 h 435077"/>
                <a:gd name="connsiteX1" fmla="*/ 217565 w 435077"/>
                <a:gd name="connsiteY1" fmla="*/ 0 h 435077"/>
                <a:gd name="connsiteX2" fmla="*/ 435077 w 435077"/>
                <a:gd name="connsiteY2" fmla="*/ 217539 h 435077"/>
                <a:gd name="connsiteX3" fmla="*/ 217565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3011EB22-8E45-289D-9332-73C6B70C3679}"/>
                </a:ext>
              </a:extLst>
            </p:cNvPr>
            <p:cNvSpPr/>
            <p:nvPr/>
          </p:nvSpPr>
          <p:spPr>
            <a:xfrm>
              <a:off x="22589856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38" y="217539"/>
                    <a:pt x="104529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38" y="217539"/>
                    <a:pt x="104529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769F3F1-9E54-1E10-31E8-2AEFC3C07358}"/>
                </a:ext>
              </a:extLst>
            </p:cNvPr>
            <p:cNvSpPr/>
            <p:nvPr/>
          </p:nvSpPr>
          <p:spPr>
            <a:xfrm>
              <a:off x="23460011" y="8059993"/>
              <a:ext cx="435105" cy="435077"/>
            </a:xfrm>
            <a:custGeom>
              <a:avLst/>
              <a:gdLst>
                <a:gd name="connsiteX0" fmla="*/ 435106 w 435105"/>
                <a:gd name="connsiteY0" fmla="*/ 435077 h 435077"/>
                <a:gd name="connsiteX1" fmla="*/ 435106 w 435105"/>
                <a:gd name="connsiteY1" fmla="*/ 217566 h 435077"/>
                <a:gd name="connsiteX2" fmla="*/ 435106 w 435105"/>
                <a:gd name="connsiteY2" fmla="*/ 27 h 435077"/>
                <a:gd name="connsiteX3" fmla="*/ 217567 w 435105"/>
                <a:gd name="connsiteY3" fmla="*/ 27 h 435077"/>
                <a:gd name="connsiteX4" fmla="*/ 435106 w 435105"/>
                <a:gd name="connsiteY4" fmla="*/ 217566 h 435077"/>
                <a:gd name="connsiteX5" fmla="*/ 217567 w 435105"/>
                <a:gd name="connsiteY5" fmla="*/ 435077 h 435077"/>
                <a:gd name="connsiteX6" fmla="*/ 435106 w 435105"/>
                <a:gd name="connsiteY6" fmla="*/ 435077 h 435077"/>
                <a:gd name="connsiteX7" fmla="*/ 0 w 435105"/>
                <a:gd name="connsiteY7" fmla="*/ 217539 h 435077"/>
                <a:gd name="connsiteX8" fmla="*/ 0 w 435105"/>
                <a:gd name="connsiteY8" fmla="*/ 0 h 435077"/>
                <a:gd name="connsiteX9" fmla="*/ 217539 w 435105"/>
                <a:gd name="connsiteY9" fmla="*/ 217539 h 435077"/>
                <a:gd name="connsiteX10" fmla="*/ 0 w 435105"/>
                <a:gd name="connsiteY10" fmla="*/ 217539 h 435077"/>
                <a:gd name="connsiteX11" fmla="*/ 0 w 435105"/>
                <a:gd name="connsiteY11" fmla="*/ 435077 h 435077"/>
                <a:gd name="connsiteX12" fmla="*/ 0 w 435105"/>
                <a:gd name="connsiteY12" fmla="*/ 217539 h 435077"/>
                <a:gd name="connsiteX13" fmla="*/ 217539 w 435105"/>
                <a:gd name="connsiteY13" fmla="*/ 217539 h 435077"/>
                <a:gd name="connsiteX14" fmla="*/ 0 w 435105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5" h="435077">
                  <a:moveTo>
                    <a:pt x="435106" y="435077"/>
                  </a:moveTo>
                  <a:lnTo>
                    <a:pt x="435106" y="217566"/>
                  </a:lnTo>
                  <a:lnTo>
                    <a:pt x="435106" y="27"/>
                  </a:lnTo>
                  <a:lnTo>
                    <a:pt x="217567" y="27"/>
                  </a:lnTo>
                  <a:lnTo>
                    <a:pt x="435106" y="217566"/>
                  </a:lnTo>
                  <a:lnTo>
                    <a:pt x="217567" y="435077"/>
                  </a:lnTo>
                  <a:lnTo>
                    <a:pt x="435106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2E43A313-16DD-C993-13DC-1DE21012D57D}"/>
                </a:ext>
              </a:extLst>
            </p:cNvPr>
            <p:cNvSpPr/>
            <p:nvPr/>
          </p:nvSpPr>
          <p:spPr>
            <a:xfrm>
              <a:off x="2433019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618AF9E-E549-A40C-33D4-9042C97B898B}"/>
                </a:ext>
              </a:extLst>
            </p:cNvPr>
            <p:cNvSpPr/>
            <p:nvPr/>
          </p:nvSpPr>
          <p:spPr>
            <a:xfrm>
              <a:off x="83576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1 w 435077"/>
                <a:gd name="connsiteY1" fmla="*/ 435077 h 435104"/>
                <a:gd name="connsiteX2" fmla="*/ 217511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02A8BED4-F402-48BC-BD41-23B1F476D0B3}"/>
                </a:ext>
              </a:extLst>
            </p:cNvPr>
            <p:cNvSpPr/>
            <p:nvPr/>
          </p:nvSpPr>
          <p:spPr>
            <a:xfrm>
              <a:off x="-34398" y="8930148"/>
              <a:ext cx="435063" cy="435077"/>
            </a:xfrm>
            <a:custGeom>
              <a:avLst/>
              <a:gdLst>
                <a:gd name="connsiteX0" fmla="*/ 217525 w 435063"/>
                <a:gd name="connsiteY0" fmla="*/ 217539 h 435077"/>
                <a:gd name="connsiteX1" fmla="*/ 217525 w 435063"/>
                <a:gd name="connsiteY1" fmla="*/ 0 h 435077"/>
                <a:gd name="connsiteX2" fmla="*/ 0 w 435063"/>
                <a:gd name="connsiteY2" fmla="*/ 0 h 435077"/>
                <a:gd name="connsiteX3" fmla="*/ 217525 w 435063"/>
                <a:gd name="connsiteY3" fmla="*/ 217539 h 435077"/>
                <a:gd name="connsiteX4" fmla="*/ 0 w 435063"/>
                <a:gd name="connsiteY4" fmla="*/ 435077 h 435077"/>
                <a:gd name="connsiteX5" fmla="*/ 217525 w 435063"/>
                <a:gd name="connsiteY5" fmla="*/ 435077 h 435077"/>
                <a:gd name="connsiteX6" fmla="*/ 217525 w 435063"/>
                <a:gd name="connsiteY6" fmla="*/ 435077 h 435077"/>
                <a:gd name="connsiteX7" fmla="*/ 435064 w 435063"/>
                <a:gd name="connsiteY7" fmla="*/ 217566 h 435077"/>
                <a:gd name="connsiteX8" fmla="*/ 435064 w 435063"/>
                <a:gd name="connsiteY8" fmla="*/ 217566 h 435077"/>
                <a:gd name="connsiteX9" fmla="*/ 435064 w 435063"/>
                <a:gd name="connsiteY9" fmla="*/ 217539 h 435077"/>
                <a:gd name="connsiteX10" fmla="*/ 435064 w 435063"/>
                <a:gd name="connsiteY10" fmla="*/ 217539 h 435077"/>
                <a:gd name="connsiteX11" fmla="*/ 435064 w 435063"/>
                <a:gd name="connsiteY11" fmla="*/ 217539 h 435077"/>
                <a:gd name="connsiteX12" fmla="*/ 217525 w 435063"/>
                <a:gd name="connsiteY12" fmla="*/ 27 h 435077"/>
                <a:gd name="connsiteX13" fmla="*/ 217525 w 435063"/>
                <a:gd name="connsiteY13" fmla="*/ 217539 h 435077"/>
                <a:gd name="connsiteX14" fmla="*/ 217525 w 435063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217525" y="217539"/>
                  </a:moveTo>
                  <a:lnTo>
                    <a:pt x="217525" y="0"/>
                  </a:ln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lnTo>
                    <a:pt x="217525" y="435077"/>
                  </a:lnTo>
                  <a:lnTo>
                    <a:pt x="217525" y="435077"/>
                  </a:lnTo>
                  <a:lnTo>
                    <a:pt x="435064" y="217566"/>
                  </a:lnTo>
                  <a:lnTo>
                    <a:pt x="435064" y="217566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217525" y="27"/>
                  </a:lnTo>
                  <a:lnTo>
                    <a:pt x="217525" y="217539"/>
                  </a:lnTo>
                  <a:lnTo>
                    <a:pt x="217525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52B85AF-D964-B2C6-68D4-0D663E38D8CC}"/>
                </a:ext>
              </a:extLst>
            </p:cNvPr>
            <p:cNvSpPr/>
            <p:nvPr/>
          </p:nvSpPr>
          <p:spPr>
            <a:xfrm>
              <a:off x="1705924" y="8930148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27 h 435077"/>
                <a:gd name="connsiteX5" fmla="*/ 435104 w 435104"/>
                <a:gd name="connsiteY5" fmla="*/ 217566 h 435077"/>
                <a:gd name="connsiteX6" fmla="*/ 217566 w 435104"/>
                <a:gd name="connsiteY6" fmla="*/ 27 h 435077"/>
                <a:gd name="connsiteX7" fmla="*/ 435104 w 435104"/>
                <a:gd name="connsiteY7" fmla="*/ 27 h 435077"/>
                <a:gd name="connsiteX8" fmla="*/ 217566 w 435104"/>
                <a:gd name="connsiteY8" fmla="*/ 435077 h 435077"/>
                <a:gd name="connsiteX9" fmla="*/ 435104 w 435104"/>
                <a:gd name="connsiteY9" fmla="*/ 217566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66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27"/>
                  </a:moveTo>
                  <a:lnTo>
                    <a:pt x="435104" y="217566"/>
                  </a:lnTo>
                  <a:lnTo>
                    <a:pt x="217566" y="27"/>
                  </a:lnTo>
                  <a:lnTo>
                    <a:pt x="435104" y="27"/>
                  </a:lnTo>
                  <a:close/>
                  <a:moveTo>
                    <a:pt x="217566" y="435077"/>
                  </a:moveTo>
                  <a:lnTo>
                    <a:pt x="435104" y="217566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66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F0EEF9F0-3634-FDB0-BE4C-7C81ED91D0F3}"/>
                </a:ext>
              </a:extLst>
            </p:cNvPr>
            <p:cNvSpPr/>
            <p:nvPr/>
          </p:nvSpPr>
          <p:spPr>
            <a:xfrm>
              <a:off x="2576106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2" y="63739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14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B6B44D8-5C72-01AF-D6DE-F76836C3327D}"/>
                </a:ext>
              </a:extLst>
            </p:cNvPr>
            <p:cNvSpPr/>
            <p:nvPr/>
          </p:nvSpPr>
          <p:spPr>
            <a:xfrm>
              <a:off x="4316442" y="8930148"/>
              <a:ext cx="435050" cy="435104"/>
            </a:xfrm>
            <a:custGeom>
              <a:avLst/>
              <a:gdLst>
                <a:gd name="connsiteX0" fmla="*/ 0 w 435050"/>
                <a:gd name="connsiteY0" fmla="*/ 435077 h 435104"/>
                <a:gd name="connsiteX1" fmla="*/ 217512 w 435050"/>
                <a:gd name="connsiteY1" fmla="*/ 435077 h 435104"/>
                <a:gd name="connsiteX2" fmla="*/ 217512 w 435050"/>
                <a:gd name="connsiteY2" fmla="*/ 217566 h 435104"/>
                <a:gd name="connsiteX3" fmla="*/ 0 w 435050"/>
                <a:gd name="connsiteY3" fmla="*/ 435077 h 435104"/>
                <a:gd name="connsiteX4" fmla="*/ 217512 w 435050"/>
                <a:gd name="connsiteY4" fmla="*/ 0 h 435104"/>
                <a:gd name="connsiteX5" fmla="*/ 0 w 435050"/>
                <a:gd name="connsiteY5" fmla="*/ 0 h 435104"/>
                <a:gd name="connsiteX6" fmla="*/ 217512 w 435050"/>
                <a:gd name="connsiteY6" fmla="*/ 217539 h 435104"/>
                <a:gd name="connsiteX7" fmla="*/ 217512 w 435050"/>
                <a:gd name="connsiteY7" fmla="*/ 0 h 435104"/>
                <a:gd name="connsiteX8" fmla="*/ 435051 w 435050"/>
                <a:gd name="connsiteY8" fmla="*/ 435105 h 435104"/>
                <a:gd name="connsiteX9" fmla="*/ 217539 w 435050"/>
                <a:gd name="connsiteY9" fmla="*/ 435105 h 435104"/>
                <a:gd name="connsiteX10" fmla="*/ 435051 w 435050"/>
                <a:gd name="connsiteY10" fmla="*/ 217566 h 435104"/>
                <a:gd name="connsiteX11" fmla="*/ 435051 w 435050"/>
                <a:gd name="connsiteY11" fmla="*/ 435105 h 435104"/>
                <a:gd name="connsiteX12" fmla="*/ 435051 w 435050"/>
                <a:gd name="connsiteY12" fmla="*/ 27 h 435104"/>
                <a:gd name="connsiteX13" fmla="*/ 217539 w 435050"/>
                <a:gd name="connsiteY13" fmla="*/ 27 h 435104"/>
                <a:gd name="connsiteX14" fmla="*/ 435051 w 435050"/>
                <a:gd name="connsiteY14" fmla="*/ 217539 h 435104"/>
                <a:gd name="connsiteX15" fmla="*/ 435051 w 435050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51" y="435105"/>
                  </a:moveTo>
                  <a:lnTo>
                    <a:pt x="217539" y="435105"/>
                  </a:lnTo>
                  <a:lnTo>
                    <a:pt x="435051" y="217566"/>
                  </a:lnTo>
                  <a:lnTo>
                    <a:pt x="435051" y="435105"/>
                  </a:lnTo>
                  <a:close/>
                  <a:moveTo>
                    <a:pt x="435051" y="27"/>
                  </a:moveTo>
                  <a:lnTo>
                    <a:pt x="217539" y="27"/>
                  </a:lnTo>
                  <a:lnTo>
                    <a:pt x="435051" y="217539"/>
                  </a:lnTo>
                  <a:lnTo>
                    <a:pt x="435051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11A2764F-FC08-FC97-146B-B6E3B53E0841}"/>
                </a:ext>
              </a:extLst>
            </p:cNvPr>
            <p:cNvSpPr/>
            <p:nvPr/>
          </p:nvSpPr>
          <p:spPr>
            <a:xfrm>
              <a:off x="3446261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8952820A-2FFA-C2BE-A2FF-C765CE4910EF}"/>
                </a:ext>
              </a:extLst>
            </p:cNvPr>
            <p:cNvSpPr/>
            <p:nvPr/>
          </p:nvSpPr>
          <p:spPr>
            <a:xfrm>
              <a:off x="5186597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A30C8EAB-0F67-D2CF-B821-A6DEA3EFBB7B}"/>
                </a:ext>
              </a:extLst>
            </p:cNvPr>
            <p:cNvSpPr/>
            <p:nvPr/>
          </p:nvSpPr>
          <p:spPr>
            <a:xfrm>
              <a:off x="6056752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C7E911A2-BB7E-3B5C-D48B-C63C0065BA30}"/>
                </a:ext>
              </a:extLst>
            </p:cNvPr>
            <p:cNvSpPr/>
            <p:nvPr/>
          </p:nvSpPr>
          <p:spPr>
            <a:xfrm>
              <a:off x="7797089" y="8930148"/>
              <a:ext cx="435050" cy="435104"/>
            </a:xfrm>
            <a:custGeom>
              <a:avLst/>
              <a:gdLst>
                <a:gd name="connsiteX0" fmla="*/ 0 w 435050"/>
                <a:gd name="connsiteY0" fmla="*/ 435077 h 435104"/>
                <a:gd name="connsiteX1" fmla="*/ 217511 w 435050"/>
                <a:gd name="connsiteY1" fmla="*/ 435077 h 435104"/>
                <a:gd name="connsiteX2" fmla="*/ 217511 w 435050"/>
                <a:gd name="connsiteY2" fmla="*/ 217566 h 435104"/>
                <a:gd name="connsiteX3" fmla="*/ 0 w 435050"/>
                <a:gd name="connsiteY3" fmla="*/ 435077 h 435104"/>
                <a:gd name="connsiteX4" fmla="*/ 217511 w 435050"/>
                <a:gd name="connsiteY4" fmla="*/ 0 h 435104"/>
                <a:gd name="connsiteX5" fmla="*/ 0 w 435050"/>
                <a:gd name="connsiteY5" fmla="*/ 0 h 435104"/>
                <a:gd name="connsiteX6" fmla="*/ 217511 w 435050"/>
                <a:gd name="connsiteY6" fmla="*/ 217539 h 435104"/>
                <a:gd name="connsiteX7" fmla="*/ 217511 w 435050"/>
                <a:gd name="connsiteY7" fmla="*/ 0 h 435104"/>
                <a:gd name="connsiteX8" fmla="*/ 435050 w 435050"/>
                <a:gd name="connsiteY8" fmla="*/ 435105 h 435104"/>
                <a:gd name="connsiteX9" fmla="*/ 217539 w 435050"/>
                <a:gd name="connsiteY9" fmla="*/ 435105 h 435104"/>
                <a:gd name="connsiteX10" fmla="*/ 435050 w 435050"/>
                <a:gd name="connsiteY10" fmla="*/ 217566 h 435104"/>
                <a:gd name="connsiteX11" fmla="*/ 435050 w 435050"/>
                <a:gd name="connsiteY11" fmla="*/ 435105 h 435104"/>
                <a:gd name="connsiteX12" fmla="*/ 435050 w 435050"/>
                <a:gd name="connsiteY12" fmla="*/ 27 h 435104"/>
                <a:gd name="connsiteX13" fmla="*/ 217539 w 435050"/>
                <a:gd name="connsiteY13" fmla="*/ 27 h 435104"/>
                <a:gd name="connsiteX14" fmla="*/ 435050 w 435050"/>
                <a:gd name="connsiteY14" fmla="*/ 217539 h 435104"/>
                <a:gd name="connsiteX15" fmla="*/ 435050 w 435050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104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50" y="435105"/>
                  </a:moveTo>
                  <a:lnTo>
                    <a:pt x="217539" y="435105"/>
                  </a:lnTo>
                  <a:lnTo>
                    <a:pt x="435050" y="217566"/>
                  </a:lnTo>
                  <a:lnTo>
                    <a:pt x="435050" y="435105"/>
                  </a:lnTo>
                  <a:close/>
                  <a:moveTo>
                    <a:pt x="435050" y="27"/>
                  </a:moveTo>
                  <a:lnTo>
                    <a:pt x="217539" y="27"/>
                  </a:lnTo>
                  <a:lnTo>
                    <a:pt x="435050" y="217539"/>
                  </a:lnTo>
                  <a:lnTo>
                    <a:pt x="435050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B9AB82AA-E476-3858-E2C5-15E50947FBEA}"/>
                </a:ext>
              </a:extLst>
            </p:cNvPr>
            <p:cNvSpPr/>
            <p:nvPr/>
          </p:nvSpPr>
          <p:spPr>
            <a:xfrm>
              <a:off x="6926907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9A6E7A68-B940-C364-C01E-FF2B2405D3E1}"/>
                </a:ext>
              </a:extLst>
            </p:cNvPr>
            <p:cNvSpPr/>
            <p:nvPr/>
          </p:nvSpPr>
          <p:spPr>
            <a:xfrm>
              <a:off x="8667217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1378BD5E-90EC-27D9-D682-5181B15838D5}"/>
                </a:ext>
              </a:extLst>
            </p:cNvPr>
            <p:cNvSpPr/>
            <p:nvPr/>
          </p:nvSpPr>
          <p:spPr>
            <a:xfrm>
              <a:off x="9537399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77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22" y="217593"/>
                    <a:pt x="330604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1" y="281277"/>
                  </a:cubicBezTo>
                  <a:cubicBezTo>
                    <a:pt x="104473" y="240516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1" y="63739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4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5B50B119-B7F8-D091-C781-AD95A4F8CB97}"/>
                </a:ext>
              </a:extLst>
            </p:cNvPr>
            <p:cNvSpPr/>
            <p:nvPr/>
          </p:nvSpPr>
          <p:spPr>
            <a:xfrm>
              <a:off x="1127770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DD0F5D43-882D-9222-5638-78B449B4F998}"/>
                </a:ext>
              </a:extLst>
            </p:cNvPr>
            <p:cNvSpPr/>
            <p:nvPr/>
          </p:nvSpPr>
          <p:spPr>
            <a:xfrm>
              <a:off x="1040755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66 h 435077"/>
                <a:gd name="connsiteX9" fmla="*/ 435050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66"/>
                  </a:lnTo>
                  <a:lnTo>
                    <a:pt x="435050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32BE7ED-9B09-64F6-DCCF-7AED4859263E}"/>
                </a:ext>
              </a:extLst>
            </p:cNvPr>
            <p:cNvSpPr/>
            <p:nvPr/>
          </p:nvSpPr>
          <p:spPr>
            <a:xfrm>
              <a:off x="12147864" y="8930148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27 h 435077"/>
                <a:gd name="connsiteX5" fmla="*/ 435104 w 435103"/>
                <a:gd name="connsiteY5" fmla="*/ 217566 h 435077"/>
                <a:gd name="connsiteX6" fmla="*/ 217565 w 435103"/>
                <a:gd name="connsiteY6" fmla="*/ 27 h 435077"/>
                <a:gd name="connsiteX7" fmla="*/ 435104 w 435103"/>
                <a:gd name="connsiteY7" fmla="*/ 27 h 435077"/>
                <a:gd name="connsiteX8" fmla="*/ 217565 w 435103"/>
                <a:gd name="connsiteY8" fmla="*/ 435077 h 435077"/>
                <a:gd name="connsiteX9" fmla="*/ 435104 w 435103"/>
                <a:gd name="connsiteY9" fmla="*/ 217566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66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27"/>
                  </a:moveTo>
                  <a:lnTo>
                    <a:pt x="435104" y="217566"/>
                  </a:lnTo>
                  <a:lnTo>
                    <a:pt x="217565" y="27"/>
                  </a:lnTo>
                  <a:lnTo>
                    <a:pt x="435104" y="27"/>
                  </a:lnTo>
                  <a:close/>
                  <a:moveTo>
                    <a:pt x="217565" y="435077"/>
                  </a:moveTo>
                  <a:lnTo>
                    <a:pt x="435104" y="217566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66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60C92545-D90D-996F-92EC-FB30E9FF18FC}"/>
                </a:ext>
              </a:extLst>
            </p:cNvPr>
            <p:cNvSpPr/>
            <p:nvPr/>
          </p:nvSpPr>
          <p:spPr>
            <a:xfrm>
              <a:off x="13018045" y="893014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494BAE9F-2469-DF5C-406D-F22F9AD0207F}"/>
                </a:ext>
              </a:extLst>
            </p:cNvPr>
            <p:cNvSpPr/>
            <p:nvPr/>
          </p:nvSpPr>
          <p:spPr>
            <a:xfrm>
              <a:off x="14758382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7D5ADAEF-C49E-2937-BA11-73CB07FF9898}"/>
                </a:ext>
              </a:extLst>
            </p:cNvPr>
            <p:cNvSpPr/>
            <p:nvPr/>
          </p:nvSpPr>
          <p:spPr>
            <a:xfrm>
              <a:off x="1388817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D72A60D-B8CC-0256-49C8-C5EA646751A7}"/>
                </a:ext>
              </a:extLst>
            </p:cNvPr>
            <p:cNvSpPr/>
            <p:nvPr/>
          </p:nvSpPr>
          <p:spPr>
            <a:xfrm>
              <a:off x="15628536" y="8930148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0B29FE27-47AC-7D5F-6A78-7E4EF635EEFD}"/>
                </a:ext>
              </a:extLst>
            </p:cNvPr>
            <p:cNvSpPr/>
            <p:nvPr/>
          </p:nvSpPr>
          <p:spPr>
            <a:xfrm>
              <a:off x="16498719" y="893014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95FAF4D-7268-BA85-6E3D-8593E3B7658B}"/>
                </a:ext>
              </a:extLst>
            </p:cNvPr>
            <p:cNvSpPr/>
            <p:nvPr/>
          </p:nvSpPr>
          <p:spPr>
            <a:xfrm>
              <a:off x="1823902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C2995364-DFD5-FC8C-A53C-A296CFAD8F0F}"/>
                </a:ext>
              </a:extLst>
            </p:cNvPr>
            <p:cNvSpPr/>
            <p:nvPr/>
          </p:nvSpPr>
          <p:spPr>
            <a:xfrm>
              <a:off x="1736887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360E356C-1AB2-8528-B870-70F3DB61EFEF}"/>
                </a:ext>
              </a:extLst>
            </p:cNvPr>
            <p:cNvSpPr/>
            <p:nvPr/>
          </p:nvSpPr>
          <p:spPr>
            <a:xfrm>
              <a:off x="19109210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27 h 435077"/>
                <a:gd name="connsiteX5" fmla="*/ 435077 w 435077"/>
                <a:gd name="connsiteY5" fmla="*/ 217566 h 435077"/>
                <a:gd name="connsiteX6" fmla="*/ 217539 w 435077"/>
                <a:gd name="connsiteY6" fmla="*/ 27 h 435077"/>
                <a:gd name="connsiteX7" fmla="*/ 435077 w 435077"/>
                <a:gd name="connsiteY7" fmla="*/ 27 h 435077"/>
                <a:gd name="connsiteX8" fmla="*/ 217539 w 435077"/>
                <a:gd name="connsiteY8" fmla="*/ 435077 h 435077"/>
                <a:gd name="connsiteX9" fmla="*/ 435077 w 435077"/>
                <a:gd name="connsiteY9" fmla="*/ 217566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66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27"/>
                  </a:moveTo>
                  <a:lnTo>
                    <a:pt x="435077" y="217566"/>
                  </a:lnTo>
                  <a:lnTo>
                    <a:pt x="217539" y="27"/>
                  </a:lnTo>
                  <a:lnTo>
                    <a:pt x="435077" y="27"/>
                  </a:lnTo>
                  <a:close/>
                  <a:moveTo>
                    <a:pt x="217539" y="435077"/>
                  </a:moveTo>
                  <a:lnTo>
                    <a:pt x="435077" y="217566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66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E0D1976C-ACE5-48A9-6807-C1B3D761DC88}"/>
                </a:ext>
              </a:extLst>
            </p:cNvPr>
            <p:cNvSpPr/>
            <p:nvPr/>
          </p:nvSpPr>
          <p:spPr>
            <a:xfrm>
              <a:off x="19979365" y="893014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F43A6EED-DE82-FDFD-FE7E-80E6C896EB43}"/>
                </a:ext>
              </a:extLst>
            </p:cNvPr>
            <p:cNvSpPr/>
            <p:nvPr/>
          </p:nvSpPr>
          <p:spPr>
            <a:xfrm>
              <a:off x="21719702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12 w 435077"/>
                <a:gd name="connsiteY4" fmla="*/ 0 h 435104"/>
                <a:gd name="connsiteX5" fmla="*/ 0 w 435077"/>
                <a:gd name="connsiteY5" fmla="*/ 0 h 435104"/>
                <a:gd name="connsiteX6" fmla="*/ 217512 w 435077"/>
                <a:gd name="connsiteY6" fmla="*/ 217539 h 435104"/>
                <a:gd name="connsiteX7" fmla="*/ 217512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2DE41DDC-D407-1484-1BED-68AE6EAEC309}"/>
                </a:ext>
              </a:extLst>
            </p:cNvPr>
            <p:cNvSpPr/>
            <p:nvPr/>
          </p:nvSpPr>
          <p:spPr>
            <a:xfrm>
              <a:off x="20849520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1932B39F-F52E-0F78-71BC-23B633A249F3}"/>
                </a:ext>
              </a:extLst>
            </p:cNvPr>
            <p:cNvSpPr/>
            <p:nvPr/>
          </p:nvSpPr>
          <p:spPr>
            <a:xfrm>
              <a:off x="22589856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27 h 435077"/>
                <a:gd name="connsiteX5" fmla="*/ 435077 w 435077"/>
                <a:gd name="connsiteY5" fmla="*/ 217566 h 435077"/>
                <a:gd name="connsiteX6" fmla="*/ 217539 w 435077"/>
                <a:gd name="connsiteY6" fmla="*/ 27 h 435077"/>
                <a:gd name="connsiteX7" fmla="*/ 435077 w 435077"/>
                <a:gd name="connsiteY7" fmla="*/ 27 h 435077"/>
                <a:gd name="connsiteX8" fmla="*/ 217539 w 435077"/>
                <a:gd name="connsiteY8" fmla="*/ 435077 h 435077"/>
                <a:gd name="connsiteX9" fmla="*/ 435077 w 435077"/>
                <a:gd name="connsiteY9" fmla="*/ 217566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66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27"/>
                  </a:moveTo>
                  <a:lnTo>
                    <a:pt x="435077" y="217566"/>
                  </a:lnTo>
                  <a:lnTo>
                    <a:pt x="217539" y="27"/>
                  </a:lnTo>
                  <a:lnTo>
                    <a:pt x="435077" y="27"/>
                  </a:lnTo>
                  <a:close/>
                  <a:moveTo>
                    <a:pt x="217539" y="435077"/>
                  </a:moveTo>
                  <a:lnTo>
                    <a:pt x="435077" y="217566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66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88C2B3FC-182F-2EBD-5790-761A2F08D977}"/>
                </a:ext>
              </a:extLst>
            </p:cNvPr>
            <p:cNvSpPr/>
            <p:nvPr/>
          </p:nvSpPr>
          <p:spPr>
            <a:xfrm>
              <a:off x="23460039" y="893014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39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48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5" y="240516"/>
                    <a:pt x="371339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895" y="322066"/>
                    <a:pt x="63712" y="281277"/>
                  </a:cubicBezTo>
                  <a:cubicBezTo>
                    <a:pt x="104472" y="240516"/>
                    <a:pt x="159727" y="217593"/>
                    <a:pt x="217348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70EF7F9D-E260-5F54-8C60-B5C7D553528D}"/>
                </a:ext>
              </a:extLst>
            </p:cNvPr>
            <p:cNvSpPr/>
            <p:nvPr/>
          </p:nvSpPr>
          <p:spPr>
            <a:xfrm>
              <a:off x="2433019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F78E7364-E210-0BCB-6F34-AEAD32F12DD6}"/>
                </a:ext>
              </a:extLst>
            </p:cNvPr>
            <p:cNvSpPr/>
            <p:nvPr/>
          </p:nvSpPr>
          <p:spPr>
            <a:xfrm>
              <a:off x="83576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32177139-19C1-A2B1-E5E1-0D12AE437119}"/>
                </a:ext>
              </a:extLst>
            </p:cNvPr>
            <p:cNvSpPr/>
            <p:nvPr/>
          </p:nvSpPr>
          <p:spPr>
            <a:xfrm>
              <a:off x="-34398" y="9800303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217566 h 435077"/>
                <a:gd name="connsiteX2" fmla="*/ 435064 w 435063"/>
                <a:gd name="connsiteY2" fmla="*/ 27 h 435077"/>
                <a:gd name="connsiteX3" fmla="*/ 217552 w 435063"/>
                <a:gd name="connsiteY3" fmla="*/ 27 h 435077"/>
                <a:gd name="connsiteX4" fmla="*/ 435064 w 435063"/>
                <a:gd name="connsiteY4" fmla="*/ 217566 h 435077"/>
                <a:gd name="connsiteX5" fmla="*/ 217552 w 435063"/>
                <a:gd name="connsiteY5" fmla="*/ 435077 h 435077"/>
                <a:gd name="connsiteX6" fmla="*/ 435064 w 435063"/>
                <a:gd name="connsiteY6" fmla="*/ 435077 h 435077"/>
                <a:gd name="connsiteX7" fmla="*/ 0 w 435063"/>
                <a:gd name="connsiteY7" fmla="*/ 217539 h 435077"/>
                <a:gd name="connsiteX8" fmla="*/ 0 w 435063"/>
                <a:gd name="connsiteY8" fmla="*/ 0 h 435077"/>
                <a:gd name="connsiteX9" fmla="*/ 217525 w 435063"/>
                <a:gd name="connsiteY9" fmla="*/ 217539 h 435077"/>
                <a:gd name="connsiteX10" fmla="*/ 0 w 435063"/>
                <a:gd name="connsiteY10" fmla="*/ 217539 h 435077"/>
                <a:gd name="connsiteX11" fmla="*/ 0 w 435063"/>
                <a:gd name="connsiteY11" fmla="*/ 435077 h 435077"/>
                <a:gd name="connsiteX12" fmla="*/ 0 w 435063"/>
                <a:gd name="connsiteY12" fmla="*/ 217566 h 435077"/>
                <a:gd name="connsiteX13" fmla="*/ 217525 w 435063"/>
                <a:gd name="connsiteY13" fmla="*/ 217566 h 435077"/>
                <a:gd name="connsiteX14" fmla="*/ 0 w 43506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217566"/>
                  </a:lnTo>
                  <a:lnTo>
                    <a:pt x="435064" y="27"/>
                  </a:lnTo>
                  <a:lnTo>
                    <a:pt x="217552" y="27"/>
                  </a:lnTo>
                  <a:lnTo>
                    <a:pt x="435064" y="217566"/>
                  </a:lnTo>
                  <a:lnTo>
                    <a:pt x="217552" y="435077"/>
                  </a:lnTo>
                  <a:lnTo>
                    <a:pt x="43506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25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4A43CAA2-72EF-7D0F-59DD-6C2C8F20D83C}"/>
                </a:ext>
              </a:extLst>
            </p:cNvPr>
            <p:cNvSpPr/>
            <p:nvPr/>
          </p:nvSpPr>
          <p:spPr>
            <a:xfrm>
              <a:off x="1705924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F2F8CC18-6963-CA52-6C11-C2B70009A958}"/>
                </a:ext>
              </a:extLst>
            </p:cNvPr>
            <p:cNvSpPr/>
            <p:nvPr/>
          </p:nvSpPr>
          <p:spPr>
            <a:xfrm>
              <a:off x="2576106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50" y="194642"/>
                    <a:pt x="275214" y="217539"/>
                    <a:pt x="217539" y="217539"/>
                  </a:cubicBezTo>
                  <a:cubicBezTo>
                    <a:pt x="159837" y="217539"/>
                    <a:pt x="104500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7" y="217539"/>
                    <a:pt x="104500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062E3D3C-656F-798B-5F29-891E8306980A}"/>
                </a:ext>
              </a:extLst>
            </p:cNvPr>
            <p:cNvSpPr/>
            <p:nvPr/>
          </p:nvSpPr>
          <p:spPr>
            <a:xfrm>
              <a:off x="4316416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5 w 435077"/>
                <a:gd name="connsiteY4" fmla="*/ 435077 h 435077"/>
                <a:gd name="connsiteX5" fmla="*/ 217565 w 435077"/>
                <a:gd name="connsiteY5" fmla="*/ 0 h 435077"/>
                <a:gd name="connsiteX6" fmla="*/ 435077 w 435077"/>
                <a:gd name="connsiteY6" fmla="*/ 217566 h 435077"/>
                <a:gd name="connsiteX7" fmla="*/ 217565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66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5250EE02-2DE9-8A12-8A8F-9DBDD2DD688E}"/>
                </a:ext>
              </a:extLst>
            </p:cNvPr>
            <p:cNvSpPr/>
            <p:nvPr/>
          </p:nvSpPr>
          <p:spPr>
            <a:xfrm>
              <a:off x="3446261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E7A7F1F5-7EFA-9088-3CA3-B511340E10BC}"/>
                </a:ext>
              </a:extLst>
            </p:cNvPr>
            <p:cNvSpPr/>
            <p:nvPr/>
          </p:nvSpPr>
          <p:spPr>
            <a:xfrm>
              <a:off x="5186597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73EDBCAB-242E-40C9-2030-EA3B6D1273BF}"/>
                </a:ext>
              </a:extLst>
            </p:cNvPr>
            <p:cNvSpPr/>
            <p:nvPr/>
          </p:nvSpPr>
          <p:spPr>
            <a:xfrm>
              <a:off x="6056752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59E2C08C-6FBC-DC37-211A-C5069AE5F180}"/>
                </a:ext>
              </a:extLst>
            </p:cNvPr>
            <p:cNvSpPr/>
            <p:nvPr/>
          </p:nvSpPr>
          <p:spPr>
            <a:xfrm>
              <a:off x="779706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6 w 435077"/>
                <a:gd name="connsiteY4" fmla="*/ 435077 h 435077"/>
                <a:gd name="connsiteX5" fmla="*/ 217566 w 435077"/>
                <a:gd name="connsiteY5" fmla="*/ 0 h 435077"/>
                <a:gd name="connsiteX6" fmla="*/ 435077 w 435077"/>
                <a:gd name="connsiteY6" fmla="*/ 217566 h 435077"/>
                <a:gd name="connsiteX7" fmla="*/ 217566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6" y="435077"/>
                  </a:moveTo>
                  <a:lnTo>
                    <a:pt x="217566" y="0"/>
                  </a:lnTo>
                  <a:lnTo>
                    <a:pt x="435077" y="217566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3271C58-4592-9FD8-B3A4-8E34C110365F}"/>
                </a:ext>
              </a:extLst>
            </p:cNvPr>
            <p:cNvSpPr/>
            <p:nvPr/>
          </p:nvSpPr>
          <p:spPr>
            <a:xfrm>
              <a:off x="6926907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3F8638D-6385-BC69-BAAC-16BAA2E11CC3}"/>
                </a:ext>
              </a:extLst>
            </p:cNvPr>
            <p:cNvSpPr/>
            <p:nvPr/>
          </p:nvSpPr>
          <p:spPr>
            <a:xfrm>
              <a:off x="8667244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1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8D9505-9B17-779F-DFCA-635946DC459E}"/>
                </a:ext>
              </a:extLst>
            </p:cNvPr>
            <p:cNvSpPr/>
            <p:nvPr/>
          </p:nvSpPr>
          <p:spPr>
            <a:xfrm>
              <a:off x="9537399" y="980030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1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14" y="217539"/>
                    <a:pt x="217539" y="217539"/>
                  </a:cubicBezTo>
                  <a:cubicBezTo>
                    <a:pt x="159836" y="217539"/>
                    <a:pt x="104500" y="194642"/>
                    <a:pt x="63711" y="153827"/>
                  </a:cubicBezTo>
                  <a:close/>
                  <a:moveTo>
                    <a:pt x="63711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6" y="217539"/>
                    <a:pt x="104500" y="240462"/>
                    <a:pt x="63711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6193F058-F03A-7B46-0BE6-9B5B94026582}"/>
                </a:ext>
              </a:extLst>
            </p:cNvPr>
            <p:cNvSpPr/>
            <p:nvPr/>
          </p:nvSpPr>
          <p:spPr>
            <a:xfrm>
              <a:off x="1127770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7E0993CD-0929-C528-CCF2-1BDEE6E5B8A8}"/>
                </a:ext>
              </a:extLst>
            </p:cNvPr>
            <p:cNvSpPr/>
            <p:nvPr/>
          </p:nvSpPr>
          <p:spPr>
            <a:xfrm>
              <a:off x="1040755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1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2CE4DB87-1B45-65DB-EAD0-14871BCEC8FE}"/>
                </a:ext>
              </a:extLst>
            </p:cNvPr>
            <p:cNvSpPr/>
            <p:nvPr/>
          </p:nvSpPr>
          <p:spPr>
            <a:xfrm>
              <a:off x="12147891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BA682D0D-2281-9D95-AE6D-C753CBA89CBA}"/>
                </a:ext>
              </a:extLst>
            </p:cNvPr>
            <p:cNvSpPr/>
            <p:nvPr/>
          </p:nvSpPr>
          <p:spPr>
            <a:xfrm>
              <a:off x="13018045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2E1A817A-2DD5-B971-19CE-48E0E2A2E6DA}"/>
                </a:ext>
              </a:extLst>
            </p:cNvPr>
            <p:cNvSpPr/>
            <p:nvPr/>
          </p:nvSpPr>
          <p:spPr>
            <a:xfrm>
              <a:off x="1475838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C693BDB-05E7-6C03-160B-6A6E9C475012}"/>
                </a:ext>
              </a:extLst>
            </p:cNvPr>
            <p:cNvSpPr/>
            <p:nvPr/>
          </p:nvSpPr>
          <p:spPr>
            <a:xfrm>
              <a:off x="1388820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1C2B2945-C69C-4320-D114-6F2011AFF84F}"/>
                </a:ext>
              </a:extLst>
            </p:cNvPr>
            <p:cNvSpPr/>
            <p:nvPr/>
          </p:nvSpPr>
          <p:spPr>
            <a:xfrm>
              <a:off x="15628565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CD9D052-DEDE-F96A-D23B-EA3B10810D59}"/>
                </a:ext>
              </a:extLst>
            </p:cNvPr>
            <p:cNvSpPr/>
            <p:nvPr/>
          </p:nvSpPr>
          <p:spPr>
            <a:xfrm>
              <a:off x="16498719" y="980030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B13C2970-32C2-233F-C424-1AC5BF437DA2}"/>
                </a:ext>
              </a:extLst>
            </p:cNvPr>
            <p:cNvSpPr/>
            <p:nvPr/>
          </p:nvSpPr>
          <p:spPr>
            <a:xfrm>
              <a:off x="1823902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B678F61-3469-AD1E-49A3-C8BD7877A3B2}"/>
                </a:ext>
              </a:extLst>
            </p:cNvPr>
            <p:cNvSpPr/>
            <p:nvPr/>
          </p:nvSpPr>
          <p:spPr>
            <a:xfrm>
              <a:off x="1736887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CF9CEF5-AB5B-7013-6C61-DFABC8FF5787}"/>
                </a:ext>
              </a:extLst>
            </p:cNvPr>
            <p:cNvSpPr/>
            <p:nvPr/>
          </p:nvSpPr>
          <p:spPr>
            <a:xfrm>
              <a:off x="1910921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2F8418C5-FD84-B42B-D95C-E576F2EBC411}"/>
                </a:ext>
              </a:extLst>
            </p:cNvPr>
            <p:cNvSpPr/>
            <p:nvPr/>
          </p:nvSpPr>
          <p:spPr>
            <a:xfrm>
              <a:off x="19979365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61AC187-0D38-C763-3EBE-E14844B633B3}"/>
                </a:ext>
              </a:extLst>
            </p:cNvPr>
            <p:cNvSpPr/>
            <p:nvPr/>
          </p:nvSpPr>
          <p:spPr>
            <a:xfrm>
              <a:off x="2171970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184AF3C4-A75B-0EA1-72AE-977963C68E11}"/>
                </a:ext>
              </a:extLst>
            </p:cNvPr>
            <p:cNvSpPr/>
            <p:nvPr/>
          </p:nvSpPr>
          <p:spPr>
            <a:xfrm>
              <a:off x="2084952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A3C4817-DB73-E3FC-BD38-6B0E42184BAC}"/>
                </a:ext>
              </a:extLst>
            </p:cNvPr>
            <p:cNvSpPr/>
            <p:nvPr/>
          </p:nvSpPr>
          <p:spPr>
            <a:xfrm>
              <a:off x="22589856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D3DA0B77-592E-3FC1-06F5-19A789C8E875}"/>
                </a:ext>
              </a:extLst>
            </p:cNvPr>
            <p:cNvSpPr/>
            <p:nvPr/>
          </p:nvSpPr>
          <p:spPr>
            <a:xfrm>
              <a:off x="23460039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0FE989F-D466-0D35-CA4E-9E244B04E147}"/>
                </a:ext>
              </a:extLst>
            </p:cNvPr>
            <p:cNvSpPr/>
            <p:nvPr/>
          </p:nvSpPr>
          <p:spPr>
            <a:xfrm>
              <a:off x="2433019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AF9616B8-B3DB-8FD4-22D7-D65631243D6B}"/>
                </a:ext>
              </a:extLst>
            </p:cNvPr>
            <p:cNvSpPr/>
            <p:nvPr/>
          </p:nvSpPr>
          <p:spPr>
            <a:xfrm>
              <a:off x="835742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56B7CB51-C6D8-1D03-08D6-9EBE8117013C}"/>
                </a:ext>
              </a:extLst>
            </p:cNvPr>
            <p:cNvSpPr/>
            <p:nvPr/>
          </p:nvSpPr>
          <p:spPr>
            <a:xfrm>
              <a:off x="-34407" y="10670458"/>
              <a:ext cx="435072" cy="435077"/>
            </a:xfrm>
            <a:custGeom>
              <a:avLst/>
              <a:gdLst>
                <a:gd name="connsiteX0" fmla="*/ 371360 w 435072"/>
                <a:gd name="connsiteY0" fmla="*/ 63739 h 435077"/>
                <a:gd name="connsiteX1" fmla="*/ 435072 w 435072"/>
                <a:gd name="connsiteY1" fmla="*/ 217539 h 435077"/>
                <a:gd name="connsiteX2" fmla="*/ 217724 w 435072"/>
                <a:gd name="connsiteY2" fmla="*/ 217539 h 435077"/>
                <a:gd name="connsiteX3" fmla="*/ 371360 w 435072"/>
                <a:gd name="connsiteY3" fmla="*/ 281277 h 435077"/>
                <a:gd name="connsiteX4" fmla="*/ 435072 w 435072"/>
                <a:gd name="connsiteY4" fmla="*/ 435077 h 435077"/>
                <a:gd name="connsiteX5" fmla="*/ 217533 w 435072"/>
                <a:gd name="connsiteY5" fmla="*/ 435077 h 435077"/>
                <a:gd name="connsiteX6" fmla="*/ 5 w 435072"/>
                <a:gd name="connsiteY6" fmla="*/ 435077 h 435077"/>
                <a:gd name="connsiteX7" fmla="*/ 63720 w 435072"/>
                <a:gd name="connsiteY7" fmla="*/ 281277 h 435077"/>
                <a:gd name="connsiteX8" fmla="*/ 217370 w 435072"/>
                <a:gd name="connsiteY8" fmla="*/ 217539 h 435077"/>
                <a:gd name="connsiteX9" fmla="*/ 0 w 435072"/>
                <a:gd name="connsiteY9" fmla="*/ 217539 h 435077"/>
                <a:gd name="connsiteX10" fmla="*/ 63717 w 435072"/>
                <a:gd name="connsiteY10" fmla="*/ 63739 h 435077"/>
                <a:gd name="connsiteX11" fmla="*/ 217533 w 435072"/>
                <a:gd name="connsiteY11" fmla="*/ 0 h 435077"/>
                <a:gd name="connsiteX12" fmla="*/ 371360 w 435072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2" h="435077">
                  <a:moveTo>
                    <a:pt x="371360" y="63739"/>
                  </a:moveTo>
                  <a:cubicBezTo>
                    <a:pt x="412149" y="104527"/>
                    <a:pt x="435072" y="159864"/>
                    <a:pt x="435072" y="217539"/>
                  </a:cubicBezTo>
                  <a:lnTo>
                    <a:pt x="217724" y="217539"/>
                  </a:lnTo>
                  <a:cubicBezTo>
                    <a:pt x="275344" y="217593"/>
                    <a:pt x="330599" y="240516"/>
                    <a:pt x="371360" y="281277"/>
                  </a:cubicBezTo>
                  <a:cubicBezTo>
                    <a:pt x="412176" y="322066"/>
                    <a:pt x="435072" y="377402"/>
                    <a:pt x="435072" y="435077"/>
                  </a:cubicBezTo>
                  <a:lnTo>
                    <a:pt x="217533" y="435077"/>
                  </a:lnTo>
                  <a:lnTo>
                    <a:pt x="5" y="435077"/>
                  </a:lnTo>
                  <a:cubicBezTo>
                    <a:pt x="5" y="377402"/>
                    <a:pt x="22923" y="322066"/>
                    <a:pt x="63720" y="281277"/>
                  </a:cubicBezTo>
                  <a:cubicBezTo>
                    <a:pt x="104476" y="240516"/>
                    <a:pt x="159750" y="217593"/>
                    <a:pt x="217370" y="217539"/>
                  </a:cubicBezTo>
                  <a:lnTo>
                    <a:pt x="0" y="217539"/>
                  </a:lnTo>
                  <a:cubicBezTo>
                    <a:pt x="0" y="159864"/>
                    <a:pt x="22921" y="104527"/>
                    <a:pt x="63717" y="63739"/>
                  </a:cubicBezTo>
                  <a:cubicBezTo>
                    <a:pt x="104514" y="22923"/>
                    <a:pt x="159858" y="0"/>
                    <a:pt x="217533" y="0"/>
                  </a:cubicBezTo>
                  <a:cubicBezTo>
                    <a:pt x="275236" y="0"/>
                    <a:pt x="330572" y="22923"/>
                    <a:pt x="371360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BB395674-A8C0-41FA-28CE-EC42DDF5FAAF}"/>
                </a:ext>
              </a:extLst>
            </p:cNvPr>
            <p:cNvSpPr/>
            <p:nvPr/>
          </p:nvSpPr>
          <p:spPr>
            <a:xfrm>
              <a:off x="170592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EC3B8078-BC33-628E-63EF-563B61296FB0}"/>
                </a:ext>
              </a:extLst>
            </p:cNvPr>
            <p:cNvSpPr/>
            <p:nvPr/>
          </p:nvSpPr>
          <p:spPr>
            <a:xfrm>
              <a:off x="2576079" y="10670458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0 h 435077"/>
                <a:gd name="connsiteX5" fmla="*/ 435104 w 435104"/>
                <a:gd name="connsiteY5" fmla="*/ 217539 h 435077"/>
                <a:gd name="connsiteX6" fmla="*/ 217566 w 435104"/>
                <a:gd name="connsiteY6" fmla="*/ 0 h 435077"/>
                <a:gd name="connsiteX7" fmla="*/ 435104 w 435104"/>
                <a:gd name="connsiteY7" fmla="*/ 0 h 435077"/>
                <a:gd name="connsiteX8" fmla="*/ 217566 w 435104"/>
                <a:gd name="connsiteY8" fmla="*/ 435077 h 435077"/>
                <a:gd name="connsiteX9" fmla="*/ 435104 w 435104"/>
                <a:gd name="connsiteY9" fmla="*/ 217539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39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6" y="0"/>
                  </a:lnTo>
                  <a:lnTo>
                    <a:pt x="435104" y="0"/>
                  </a:lnTo>
                  <a:close/>
                  <a:moveTo>
                    <a:pt x="217566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E1BD25FF-8C7D-D787-7FED-05A9240782EE}"/>
                </a:ext>
              </a:extLst>
            </p:cNvPr>
            <p:cNvSpPr/>
            <p:nvPr/>
          </p:nvSpPr>
          <p:spPr>
            <a:xfrm>
              <a:off x="4316416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CB2A5D8B-25B5-0A7C-52CF-F03C1C030BDD}"/>
                </a:ext>
              </a:extLst>
            </p:cNvPr>
            <p:cNvSpPr/>
            <p:nvPr/>
          </p:nvSpPr>
          <p:spPr>
            <a:xfrm>
              <a:off x="3446261" y="1067045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2" y="63739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41" y="0"/>
                    <a:pt x="330577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06A9F0DE-AFF1-B3F7-BB10-4928296B2046}"/>
                </a:ext>
              </a:extLst>
            </p:cNvPr>
            <p:cNvSpPr/>
            <p:nvPr/>
          </p:nvSpPr>
          <p:spPr>
            <a:xfrm>
              <a:off x="5186597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CE000EF5-36C6-4327-D337-3696E70CE07F}"/>
                </a:ext>
              </a:extLst>
            </p:cNvPr>
            <p:cNvSpPr/>
            <p:nvPr/>
          </p:nvSpPr>
          <p:spPr>
            <a:xfrm>
              <a:off x="6056752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8B42A008-4AE7-F39A-67E4-84AE3358E199}"/>
                </a:ext>
              </a:extLst>
            </p:cNvPr>
            <p:cNvSpPr/>
            <p:nvPr/>
          </p:nvSpPr>
          <p:spPr>
            <a:xfrm>
              <a:off x="7797062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D022756-6240-E429-3BB9-0A6E6BEC1324}"/>
                </a:ext>
              </a:extLst>
            </p:cNvPr>
            <p:cNvSpPr/>
            <p:nvPr/>
          </p:nvSpPr>
          <p:spPr>
            <a:xfrm>
              <a:off x="6926907" y="1067045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B14C534E-F3BE-EFCF-5CA4-4F067C864583}"/>
                </a:ext>
              </a:extLst>
            </p:cNvPr>
            <p:cNvSpPr/>
            <p:nvPr/>
          </p:nvSpPr>
          <p:spPr>
            <a:xfrm>
              <a:off x="8667217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E0F6F510-58BC-68E3-F943-C8204B6F7898}"/>
                </a:ext>
              </a:extLst>
            </p:cNvPr>
            <p:cNvSpPr/>
            <p:nvPr/>
          </p:nvSpPr>
          <p:spPr>
            <a:xfrm>
              <a:off x="9537371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6BB5AD26-429B-18D9-1FA7-32EBE5C7B87A}"/>
                </a:ext>
              </a:extLst>
            </p:cNvPr>
            <p:cNvSpPr/>
            <p:nvPr/>
          </p:nvSpPr>
          <p:spPr>
            <a:xfrm>
              <a:off x="11277709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49 w 435077"/>
                <a:gd name="connsiteY5" fmla="*/ 217539 h 435077"/>
                <a:gd name="connsiteX6" fmla="*/ 435077 w 435077"/>
                <a:gd name="connsiteY6" fmla="*/ 217539 h 435077"/>
                <a:gd name="connsiteX7" fmla="*/ 435049 w 435077"/>
                <a:gd name="connsiteY7" fmla="*/ 217539 h 435077"/>
                <a:gd name="connsiteX8" fmla="*/ 435077 w 435077"/>
                <a:gd name="connsiteY8" fmla="*/ 217566 h 435077"/>
                <a:gd name="connsiteX9" fmla="*/ 435049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77" y="217566"/>
                  </a:lnTo>
                  <a:lnTo>
                    <a:pt x="435049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8210F42-532D-AD35-5420-7A2E07BE2CEE}"/>
                </a:ext>
              </a:extLst>
            </p:cNvPr>
            <p:cNvSpPr/>
            <p:nvPr/>
          </p:nvSpPr>
          <p:spPr>
            <a:xfrm>
              <a:off x="10407526" y="10670458"/>
              <a:ext cx="435104" cy="435077"/>
            </a:xfrm>
            <a:custGeom>
              <a:avLst/>
              <a:gdLst>
                <a:gd name="connsiteX0" fmla="*/ 371366 w 435104"/>
                <a:gd name="connsiteY0" fmla="*/ 63739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77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77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39 h 435077"/>
                <a:gd name="connsiteX11" fmla="*/ 217539 w 435104"/>
                <a:gd name="connsiteY11" fmla="*/ 0 h 435077"/>
                <a:gd name="connsiteX12" fmla="*/ 371366 w 435104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39"/>
                  </a:moveTo>
                  <a:cubicBezTo>
                    <a:pt x="412182" y="104527"/>
                    <a:pt x="435077" y="159864"/>
                    <a:pt x="435077" y="217539"/>
                  </a:cubicBezTo>
                  <a:lnTo>
                    <a:pt x="217730" y="217539"/>
                  </a:lnTo>
                  <a:cubicBezTo>
                    <a:pt x="275350" y="217593"/>
                    <a:pt x="330632" y="240516"/>
                    <a:pt x="371366" y="281277"/>
                  </a:cubicBezTo>
                  <a:cubicBezTo>
                    <a:pt x="412182" y="322066"/>
                    <a:pt x="435105" y="377402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402"/>
                    <a:pt x="22924" y="322066"/>
                    <a:pt x="63739" y="281277"/>
                  </a:cubicBezTo>
                  <a:cubicBezTo>
                    <a:pt x="104501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39" y="63739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BB9E6442-99EC-47CA-40DE-0E5EE0318316}"/>
                </a:ext>
              </a:extLst>
            </p:cNvPr>
            <p:cNvSpPr/>
            <p:nvPr/>
          </p:nvSpPr>
          <p:spPr>
            <a:xfrm>
              <a:off x="1214786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09F62C5A-AADF-6FA9-7681-041E21DA6082}"/>
                </a:ext>
              </a:extLst>
            </p:cNvPr>
            <p:cNvSpPr/>
            <p:nvPr/>
          </p:nvSpPr>
          <p:spPr>
            <a:xfrm>
              <a:off x="13018045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3AC30AAE-6DB3-BCD4-F85F-C49F4C6E7553}"/>
                </a:ext>
              </a:extLst>
            </p:cNvPr>
            <p:cNvSpPr/>
            <p:nvPr/>
          </p:nvSpPr>
          <p:spPr>
            <a:xfrm>
              <a:off x="14758328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DAD43225-7487-E2BD-7B3D-F8A760CDA52F}"/>
                </a:ext>
              </a:extLst>
            </p:cNvPr>
            <p:cNvSpPr/>
            <p:nvPr/>
          </p:nvSpPr>
          <p:spPr>
            <a:xfrm>
              <a:off x="13888200" y="1067045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30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30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82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39" y="281277"/>
                  </a:cubicBezTo>
                  <a:cubicBezTo>
                    <a:pt x="104472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50446D0F-85B8-1156-260F-0160CB036C8A}"/>
                </a:ext>
              </a:extLst>
            </p:cNvPr>
            <p:cNvSpPr/>
            <p:nvPr/>
          </p:nvSpPr>
          <p:spPr>
            <a:xfrm>
              <a:off x="15628536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5F7EEA66-4420-A54F-575B-E1D8DF4D81B5}"/>
                </a:ext>
              </a:extLst>
            </p:cNvPr>
            <p:cNvSpPr/>
            <p:nvPr/>
          </p:nvSpPr>
          <p:spPr>
            <a:xfrm>
              <a:off x="16498691" y="10670458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604A788F-CBBE-AF19-7EDD-B81893C8AF57}"/>
                </a:ext>
              </a:extLst>
            </p:cNvPr>
            <p:cNvSpPr/>
            <p:nvPr/>
          </p:nvSpPr>
          <p:spPr>
            <a:xfrm>
              <a:off x="18239029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6007FDD5-E505-6146-B8E2-87A877F6EAFF}"/>
                </a:ext>
              </a:extLst>
            </p:cNvPr>
            <p:cNvSpPr/>
            <p:nvPr/>
          </p:nvSpPr>
          <p:spPr>
            <a:xfrm>
              <a:off x="17368874" y="1067045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BB063E0-31AC-1129-A399-56E1223B9608}"/>
                </a:ext>
              </a:extLst>
            </p:cNvPr>
            <p:cNvSpPr/>
            <p:nvPr/>
          </p:nvSpPr>
          <p:spPr>
            <a:xfrm>
              <a:off x="1910918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65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65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65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65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1B134E7-9D95-D2F8-D83F-E9FB62FBF92D}"/>
                </a:ext>
              </a:extLst>
            </p:cNvPr>
            <p:cNvSpPr/>
            <p:nvPr/>
          </p:nvSpPr>
          <p:spPr>
            <a:xfrm>
              <a:off x="19979365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AE6F31C6-DC6A-DF25-2839-6998A92F2E33}"/>
                </a:ext>
              </a:extLst>
            </p:cNvPr>
            <p:cNvSpPr/>
            <p:nvPr/>
          </p:nvSpPr>
          <p:spPr>
            <a:xfrm>
              <a:off x="21719675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564816A-BA59-86E2-554B-2DF3AE8BA3A0}"/>
                </a:ext>
              </a:extLst>
            </p:cNvPr>
            <p:cNvSpPr/>
            <p:nvPr/>
          </p:nvSpPr>
          <p:spPr>
            <a:xfrm>
              <a:off x="20849520" y="1067045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CB6E4490-8969-B68A-9F9A-232FF67EB4F9}"/>
                </a:ext>
              </a:extLst>
            </p:cNvPr>
            <p:cNvSpPr/>
            <p:nvPr/>
          </p:nvSpPr>
          <p:spPr>
            <a:xfrm>
              <a:off x="22589856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6365B678-1274-7360-0624-81B365870A56}"/>
                </a:ext>
              </a:extLst>
            </p:cNvPr>
            <p:cNvSpPr/>
            <p:nvPr/>
          </p:nvSpPr>
          <p:spPr>
            <a:xfrm>
              <a:off x="23460011" y="10670458"/>
              <a:ext cx="435105" cy="435077"/>
            </a:xfrm>
            <a:custGeom>
              <a:avLst/>
              <a:gdLst>
                <a:gd name="connsiteX0" fmla="*/ 217539 w 435105"/>
                <a:gd name="connsiteY0" fmla="*/ 0 h 435077"/>
                <a:gd name="connsiteX1" fmla="*/ 0 w 435105"/>
                <a:gd name="connsiteY1" fmla="*/ 0 h 435077"/>
                <a:gd name="connsiteX2" fmla="*/ 0 w 435105"/>
                <a:gd name="connsiteY2" fmla="*/ 217539 h 435077"/>
                <a:gd name="connsiteX3" fmla="*/ 217539 w 435105"/>
                <a:gd name="connsiteY3" fmla="*/ 0 h 435077"/>
                <a:gd name="connsiteX4" fmla="*/ 435106 w 435105"/>
                <a:gd name="connsiteY4" fmla="*/ 27 h 435077"/>
                <a:gd name="connsiteX5" fmla="*/ 435106 w 435105"/>
                <a:gd name="connsiteY5" fmla="*/ 217566 h 435077"/>
                <a:gd name="connsiteX6" fmla="*/ 217567 w 435105"/>
                <a:gd name="connsiteY6" fmla="*/ 27 h 435077"/>
                <a:gd name="connsiteX7" fmla="*/ 435106 w 435105"/>
                <a:gd name="connsiteY7" fmla="*/ 27 h 435077"/>
                <a:gd name="connsiteX8" fmla="*/ 217567 w 435105"/>
                <a:gd name="connsiteY8" fmla="*/ 435077 h 435077"/>
                <a:gd name="connsiteX9" fmla="*/ 435106 w 435105"/>
                <a:gd name="connsiteY9" fmla="*/ 217566 h 435077"/>
                <a:gd name="connsiteX10" fmla="*/ 435106 w 435105"/>
                <a:gd name="connsiteY10" fmla="*/ 435077 h 435077"/>
                <a:gd name="connsiteX11" fmla="*/ 217567 w 435105"/>
                <a:gd name="connsiteY11" fmla="*/ 435077 h 435077"/>
                <a:gd name="connsiteX12" fmla="*/ 217567 w 435105"/>
                <a:gd name="connsiteY12" fmla="*/ 435077 h 435077"/>
                <a:gd name="connsiteX13" fmla="*/ 28 w 435105"/>
                <a:gd name="connsiteY13" fmla="*/ 217566 h 435077"/>
                <a:gd name="connsiteX14" fmla="*/ 28 w 435105"/>
                <a:gd name="connsiteY14" fmla="*/ 435077 h 435077"/>
                <a:gd name="connsiteX15" fmla="*/ 217567 w 435105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5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6" y="27"/>
                  </a:moveTo>
                  <a:lnTo>
                    <a:pt x="435106" y="217566"/>
                  </a:lnTo>
                  <a:lnTo>
                    <a:pt x="217567" y="27"/>
                  </a:lnTo>
                  <a:lnTo>
                    <a:pt x="435106" y="27"/>
                  </a:lnTo>
                  <a:close/>
                  <a:moveTo>
                    <a:pt x="217567" y="435077"/>
                  </a:moveTo>
                  <a:lnTo>
                    <a:pt x="435106" y="217566"/>
                  </a:lnTo>
                  <a:lnTo>
                    <a:pt x="435106" y="435077"/>
                  </a:lnTo>
                  <a:lnTo>
                    <a:pt x="217567" y="435077"/>
                  </a:lnTo>
                  <a:close/>
                  <a:moveTo>
                    <a:pt x="217567" y="435077"/>
                  </a:moveTo>
                  <a:lnTo>
                    <a:pt x="28" y="217566"/>
                  </a:lnTo>
                  <a:lnTo>
                    <a:pt x="28" y="435077"/>
                  </a:lnTo>
                  <a:lnTo>
                    <a:pt x="21756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262682A1-CCD8-A4F4-D5AE-42905C11436D}"/>
                </a:ext>
              </a:extLst>
            </p:cNvPr>
            <p:cNvSpPr/>
            <p:nvPr/>
          </p:nvSpPr>
          <p:spPr>
            <a:xfrm>
              <a:off x="24330194" y="10670458"/>
              <a:ext cx="435077" cy="435077"/>
            </a:xfrm>
            <a:custGeom>
              <a:avLst/>
              <a:gdLst>
                <a:gd name="connsiteX0" fmla="*/ 371447 w 435077"/>
                <a:gd name="connsiteY0" fmla="*/ 63739 h 435077"/>
                <a:gd name="connsiteX1" fmla="*/ 435077 w 435077"/>
                <a:gd name="connsiteY1" fmla="*/ 217539 h 435077"/>
                <a:gd name="connsiteX2" fmla="*/ 217811 w 435077"/>
                <a:gd name="connsiteY2" fmla="*/ 217539 h 435077"/>
                <a:gd name="connsiteX3" fmla="*/ 37144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267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44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447" y="63739"/>
                  </a:moveTo>
                  <a:cubicBezTo>
                    <a:pt x="412235" y="104527"/>
                    <a:pt x="435077" y="159864"/>
                    <a:pt x="435077" y="217539"/>
                  </a:cubicBezTo>
                  <a:lnTo>
                    <a:pt x="217811" y="217539"/>
                  </a:lnTo>
                  <a:cubicBezTo>
                    <a:pt x="275459" y="217593"/>
                    <a:pt x="330658" y="240516"/>
                    <a:pt x="371447" y="281277"/>
                  </a:cubicBezTo>
                  <a:cubicBezTo>
                    <a:pt x="41223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7" y="217593"/>
                    <a:pt x="217267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186" y="0"/>
                    <a:pt x="330658" y="22923"/>
                    <a:pt x="37144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6E373078-3C35-E1A3-7B4E-C2FE18F87AE2}"/>
                </a:ext>
              </a:extLst>
            </p:cNvPr>
            <p:cNvSpPr/>
            <p:nvPr/>
          </p:nvSpPr>
          <p:spPr>
            <a:xfrm>
              <a:off x="835742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C8ECCEE5-FF85-1462-5AC2-929C34FA4258}"/>
                </a:ext>
              </a:extLst>
            </p:cNvPr>
            <p:cNvSpPr/>
            <p:nvPr/>
          </p:nvSpPr>
          <p:spPr>
            <a:xfrm>
              <a:off x="-34407" y="11540612"/>
              <a:ext cx="435072" cy="435077"/>
            </a:xfrm>
            <a:custGeom>
              <a:avLst/>
              <a:gdLst>
                <a:gd name="connsiteX0" fmla="*/ 63717 w 435072"/>
                <a:gd name="connsiteY0" fmla="*/ 153827 h 435077"/>
                <a:gd name="connsiteX1" fmla="*/ 0 w 435072"/>
                <a:gd name="connsiteY1" fmla="*/ 0 h 435077"/>
                <a:gd name="connsiteX2" fmla="*/ 217533 w 435072"/>
                <a:gd name="connsiteY2" fmla="*/ 0 h 435077"/>
                <a:gd name="connsiteX3" fmla="*/ 435072 w 435072"/>
                <a:gd name="connsiteY3" fmla="*/ 0 h 435077"/>
                <a:gd name="connsiteX4" fmla="*/ 371360 w 435072"/>
                <a:gd name="connsiteY4" fmla="*/ 153827 h 435077"/>
                <a:gd name="connsiteX5" fmla="*/ 217533 w 435072"/>
                <a:gd name="connsiteY5" fmla="*/ 217539 h 435077"/>
                <a:gd name="connsiteX6" fmla="*/ 63717 w 435072"/>
                <a:gd name="connsiteY6" fmla="*/ 153827 h 435077"/>
                <a:gd name="connsiteX7" fmla="*/ 63717 w 435072"/>
                <a:gd name="connsiteY7" fmla="*/ 281277 h 435077"/>
                <a:gd name="connsiteX8" fmla="*/ 0 w 435072"/>
                <a:gd name="connsiteY8" fmla="*/ 435077 h 435077"/>
                <a:gd name="connsiteX9" fmla="*/ 217533 w 435072"/>
                <a:gd name="connsiteY9" fmla="*/ 435077 h 435077"/>
                <a:gd name="connsiteX10" fmla="*/ 435072 w 435072"/>
                <a:gd name="connsiteY10" fmla="*/ 435077 h 435077"/>
                <a:gd name="connsiteX11" fmla="*/ 371360 w 435072"/>
                <a:gd name="connsiteY11" fmla="*/ 281277 h 435077"/>
                <a:gd name="connsiteX12" fmla="*/ 217533 w 435072"/>
                <a:gd name="connsiteY12" fmla="*/ 217539 h 435077"/>
                <a:gd name="connsiteX13" fmla="*/ 63717 w 435072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2" h="435077">
                  <a:moveTo>
                    <a:pt x="63717" y="153827"/>
                  </a:moveTo>
                  <a:cubicBezTo>
                    <a:pt x="22921" y="113039"/>
                    <a:pt x="0" y="57702"/>
                    <a:pt x="0" y="0"/>
                  </a:cubicBezTo>
                  <a:lnTo>
                    <a:pt x="217533" y="0"/>
                  </a:lnTo>
                  <a:lnTo>
                    <a:pt x="435072" y="0"/>
                  </a:lnTo>
                  <a:cubicBezTo>
                    <a:pt x="435072" y="57702"/>
                    <a:pt x="412149" y="113039"/>
                    <a:pt x="371360" y="153827"/>
                  </a:cubicBezTo>
                  <a:cubicBezTo>
                    <a:pt x="330572" y="194642"/>
                    <a:pt x="275236" y="217539"/>
                    <a:pt x="217533" y="217539"/>
                  </a:cubicBezTo>
                  <a:cubicBezTo>
                    <a:pt x="159858" y="217539"/>
                    <a:pt x="104514" y="194642"/>
                    <a:pt x="63717" y="153827"/>
                  </a:cubicBezTo>
                  <a:close/>
                  <a:moveTo>
                    <a:pt x="63717" y="281277"/>
                  </a:moveTo>
                  <a:cubicBezTo>
                    <a:pt x="22921" y="322066"/>
                    <a:pt x="0" y="377402"/>
                    <a:pt x="0" y="435077"/>
                  </a:cubicBezTo>
                  <a:lnTo>
                    <a:pt x="217533" y="435077"/>
                  </a:lnTo>
                  <a:lnTo>
                    <a:pt x="435072" y="435077"/>
                  </a:lnTo>
                  <a:cubicBezTo>
                    <a:pt x="435072" y="377402"/>
                    <a:pt x="412149" y="322066"/>
                    <a:pt x="371360" y="281277"/>
                  </a:cubicBezTo>
                  <a:cubicBezTo>
                    <a:pt x="330572" y="240462"/>
                    <a:pt x="275236" y="217539"/>
                    <a:pt x="217533" y="217539"/>
                  </a:cubicBezTo>
                  <a:cubicBezTo>
                    <a:pt x="159858" y="217539"/>
                    <a:pt x="104514" y="240462"/>
                    <a:pt x="63717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2E3D57C-7C27-9B64-51E5-E52049B54CE5}"/>
                </a:ext>
              </a:extLst>
            </p:cNvPr>
            <p:cNvSpPr/>
            <p:nvPr/>
          </p:nvSpPr>
          <p:spPr>
            <a:xfrm>
              <a:off x="170592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2BAB1434-6399-065C-68CB-A4C408C74D89}"/>
                </a:ext>
              </a:extLst>
            </p:cNvPr>
            <p:cNvSpPr/>
            <p:nvPr/>
          </p:nvSpPr>
          <p:spPr>
            <a:xfrm>
              <a:off x="2576106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9CB57AB0-A354-3486-C529-2F9105CDCE09}"/>
                </a:ext>
              </a:extLst>
            </p:cNvPr>
            <p:cNvSpPr/>
            <p:nvPr/>
          </p:nvSpPr>
          <p:spPr>
            <a:xfrm>
              <a:off x="4316416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A5396570-CD4C-F876-22FC-14C55BD49194}"/>
                </a:ext>
              </a:extLst>
            </p:cNvPr>
            <p:cNvSpPr/>
            <p:nvPr/>
          </p:nvSpPr>
          <p:spPr>
            <a:xfrm>
              <a:off x="3446261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7" y="217539"/>
                    <a:pt x="104500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7" y="217539"/>
                    <a:pt x="104500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06931EE5-ED2A-5D0F-EFE5-A86FF17B6342}"/>
                </a:ext>
              </a:extLst>
            </p:cNvPr>
            <p:cNvSpPr/>
            <p:nvPr/>
          </p:nvSpPr>
          <p:spPr>
            <a:xfrm>
              <a:off x="5186597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AC73275-1F51-790C-2943-900582F8D649}"/>
                </a:ext>
              </a:extLst>
            </p:cNvPr>
            <p:cNvSpPr/>
            <p:nvPr/>
          </p:nvSpPr>
          <p:spPr>
            <a:xfrm>
              <a:off x="6056752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65EB04A4-E90B-28B9-9317-E0891DA6D3CF}"/>
                </a:ext>
              </a:extLst>
            </p:cNvPr>
            <p:cNvSpPr/>
            <p:nvPr/>
          </p:nvSpPr>
          <p:spPr>
            <a:xfrm>
              <a:off x="7797062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E82D1396-8DE5-87C0-D788-64F01690E8D9}"/>
                </a:ext>
              </a:extLst>
            </p:cNvPr>
            <p:cNvSpPr/>
            <p:nvPr/>
          </p:nvSpPr>
          <p:spPr>
            <a:xfrm>
              <a:off x="6926907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A5E8B7C1-5DCA-A249-9847-CC3B0F214F8A}"/>
                </a:ext>
              </a:extLst>
            </p:cNvPr>
            <p:cNvSpPr/>
            <p:nvPr/>
          </p:nvSpPr>
          <p:spPr>
            <a:xfrm>
              <a:off x="8667217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A6D5903D-89FD-2B1F-38A8-F79D8A96A313}"/>
                </a:ext>
              </a:extLst>
            </p:cNvPr>
            <p:cNvSpPr/>
            <p:nvPr/>
          </p:nvSpPr>
          <p:spPr>
            <a:xfrm>
              <a:off x="9537399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1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1C11D475-5CE1-F057-FC6E-CCBB6E1A2AD2}"/>
                </a:ext>
              </a:extLst>
            </p:cNvPr>
            <p:cNvSpPr/>
            <p:nvPr/>
          </p:nvSpPr>
          <p:spPr>
            <a:xfrm>
              <a:off x="11277709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49897E87-EC39-C3C2-612B-6B9A7A64289F}"/>
                </a:ext>
              </a:extLst>
            </p:cNvPr>
            <p:cNvSpPr/>
            <p:nvPr/>
          </p:nvSpPr>
          <p:spPr>
            <a:xfrm>
              <a:off x="10407526" y="11540612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39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9"/>
                    <a:pt x="371366" y="153827"/>
                  </a:cubicBezTo>
                  <a:cubicBezTo>
                    <a:pt x="330578" y="194642"/>
                    <a:pt x="275241" y="217539"/>
                    <a:pt x="217539" y="217539"/>
                  </a:cubicBezTo>
                  <a:cubicBezTo>
                    <a:pt x="159864" y="217539"/>
                    <a:pt x="104527" y="194642"/>
                    <a:pt x="63739" y="153827"/>
                  </a:cubicBezTo>
                  <a:close/>
                  <a:moveTo>
                    <a:pt x="63739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2" y="322066"/>
                    <a:pt x="371366" y="281277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41885C32-BFC0-3281-5596-D04E3EA01D34}"/>
                </a:ext>
              </a:extLst>
            </p:cNvPr>
            <p:cNvSpPr/>
            <p:nvPr/>
          </p:nvSpPr>
          <p:spPr>
            <a:xfrm>
              <a:off x="1214786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3FD0D914-040F-D411-EECA-80082B925EAC}"/>
                </a:ext>
              </a:extLst>
            </p:cNvPr>
            <p:cNvSpPr/>
            <p:nvPr/>
          </p:nvSpPr>
          <p:spPr>
            <a:xfrm>
              <a:off x="13018045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AC96E6B9-CBA2-9A84-031C-1BE5E3F21013}"/>
                </a:ext>
              </a:extLst>
            </p:cNvPr>
            <p:cNvSpPr/>
            <p:nvPr/>
          </p:nvSpPr>
          <p:spPr>
            <a:xfrm>
              <a:off x="14758355" y="11540612"/>
              <a:ext cx="435103" cy="435077"/>
            </a:xfrm>
            <a:custGeom>
              <a:avLst/>
              <a:gdLst>
                <a:gd name="connsiteX0" fmla="*/ 435104 w 435103"/>
                <a:gd name="connsiteY0" fmla="*/ 435077 h 435077"/>
                <a:gd name="connsiteX1" fmla="*/ 435104 w 435103"/>
                <a:gd name="connsiteY1" fmla="*/ 217566 h 435077"/>
                <a:gd name="connsiteX2" fmla="*/ 435104 w 435103"/>
                <a:gd name="connsiteY2" fmla="*/ 27 h 435077"/>
                <a:gd name="connsiteX3" fmla="*/ 217565 w 435103"/>
                <a:gd name="connsiteY3" fmla="*/ 27 h 435077"/>
                <a:gd name="connsiteX4" fmla="*/ 435104 w 435103"/>
                <a:gd name="connsiteY4" fmla="*/ 217566 h 435077"/>
                <a:gd name="connsiteX5" fmla="*/ 217565 w 435103"/>
                <a:gd name="connsiteY5" fmla="*/ 435077 h 435077"/>
                <a:gd name="connsiteX6" fmla="*/ 435104 w 435103"/>
                <a:gd name="connsiteY6" fmla="*/ 435077 h 435077"/>
                <a:gd name="connsiteX7" fmla="*/ 0 w 435103"/>
                <a:gd name="connsiteY7" fmla="*/ 217539 h 435077"/>
                <a:gd name="connsiteX8" fmla="*/ 0 w 435103"/>
                <a:gd name="connsiteY8" fmla="*/ 0 h 435077"/>
                <a:gd name="connsiteX9" fmla="*/ 217539 w 435103"/>
                <a:gd name="connsiteY9" fmla="*/ 217539 h 435077"/>
                <a:gd name="connsiteX10" fmla="*/ 0 w 435103"/>
                <a:gd name="connsiteY10" fmla="*/ 217539 h 435077"/>
                <a:gd name="connsiteX11" fmla="*/ 27 w 435103"/>
                <a:gd name="connsiteY11" fmla="*/ 435077 h 435077"/>
                <a:gd name="connsiteX12" fmla="*/ 27 w 435103"/>
                <a:gd name="connsiteY12" fmla="*/ 217566 h 435077"/>
                <a:gd name="connsiteX13" fmla="*/ 217539 w 435103"/>
                <a:gd name="connsiteY13" fmla="*/ 217566 h 435077"/>
                <a:gd name="connsiteX14" fmla="*/ 27 w 43510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3" h="435077">
                  <a:moveTo>
                    <a:pt x="435104" y="435077"/>
                  </a:moveTo>
                  <a:lnTo>
                    <a:pt x="435104" y="217566"/>
                  </a:lnTo>
                  <a:lnTo>
                    <a:pt x="435104" y="27"/>
                  </a:lnTo>
                  <a:lnTo>
                    <a:pt x="217565" y="27"/>
                  </a:lnTo>
                  <a:lnTo>
                    <a:pt x="435104" y="217566"/>
                  </a:lnTo>
                  <a:lnTo>
                    <a:pt x="217565" y="435077"/>
                  </a:lnTo>
                  <a:lnTo>
                    <a:pt x="43510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27" y="435077"/>
                  </a:moveTo>
                  <a:lnTo>
                    <a:pt x="27" y="217566"/>
                  </a:lnTo>
                  <a:lnTo>
                    <a:pt x="217539" y="217566"/>
                  </a:lnTo>
                  <a:lnTo>
                    <a:pt x="2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CC60B8B6-DA89-B2C6-8F2B-51A1BED87EEC}"/>
                </a:ext>
              </a:extLst>
            </p:cNvPr>
            <p:cNvSpPr/>
            <p:nvPr/>
          </p:nvSpPr>
          <p:spPr>
            <a:xfrm>
              <a:off x="13888200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27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04567BA7-088F-29D6-4B23-CE67B0981272}"/>
                </a:ext>
              </a:extLst>
            </p:cNvPr>
            <p:cNvSpPr/>
            <p:nvPr/>
          </p:nvSpPr>
          <p:spPr>
            <a:xfrm>
              <a:off x="15628536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015A349D-32D3-B851-F47C-7372DBED4D1A}"/>
                </a:ext>
              </a:extLst>
            </p:cNvPr>
            <p:cNvSpPr/>
            <p:nvPr/>
          </p:nvSpPr>
          <p:spPr>
            <a:xfrm>
              <a:off x="16498719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4AC88228-F5A4-8657-19DD-6C09B87BEC3D}"/>
                </a:ext>
              </a:extLst>
            </p:cNvPr>
            <p:cNvSpPr/>
            <p:nvPr/>
          </p:nvSpPr>
          <p:spPr>
            <a:xfrm>
              <a:off x="18239029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038A72E1-6950-9ECF-CBE2-CCFAD3ABAD5A}"/>
                </a:ext>
              </a:extLst>
            </p:cNvPr>
            <p:cNvSpPr/>
            <p:nvPr/>
          </p:nvSpPr>
          <p:spPr>
            <a:xfrm>
              <a:off x="17368874" y="1154061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99B714BE-4546-8D31-981F-08C990E0881E}"/>
                </a:ext>
              </a:extLst>
            </p:cNvPr>
            <p:cNvSpPr/>
            <p:nvPr/>
          </p:nvSpPr>
          <p:spPr>
            <a:xfrm>
              <a:off x="1910918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96F3CB33-4315-1E2F-5C00-E5C9BF5477ED}"/>
                </a:ext>
              </a:extLst>
            </p:cNvPr>
            <p:cNvSpPr/>
            <p:nvPr/>
          </p:nvSpPr>
          <p:spPr>
            <a:xfrm>
              <a:off x="19979365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83CFACE5-4C4D-B806-C97D-8FF0895598F7}"/>
                </a:ext>
              </a:extLst>
            </p:cNvPr>
            <p:cNvSpPr/>
            <p:nvPr/>
          </p:nvSpPr>
          <p:spPr>
            <a:xfrm>
              <a:off x="21719675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BCD5D4C6-20DC-DF15-0989-6F409090EF7A}"/>
                </a:ext>
              </a:extLst>
            </p:cNvPr>
            <p:cNvSpPr/>
            <p:nvPr/>
          </p:nvSpPr>
          <p:spPr>
            <a:xfrm>
              <a:off x="20849520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48814989-D4FC-14E4-81A5-B4707D6189FE}"/>
                </a:ext>
              </a:extLst>
            </p:cNvPr>
            <p:cNvSpPr/>
            <p:nvPr/>
          </p:nvSpPr>
          <p:spPr>
            <a:xfrm>
              <a:off x="22589856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6B9235E4-4CD6-EE09-21B0-1F3369074C5F}"/>
                </a:ext>
              </a:extLst>
            </p:cNvPr>
            <p:cNvSpPr/>
            <p:nvPr/>
          </p:nvSpPr>
          <p:spPr>
            <a:xfrm>
              <a:off x="23460011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6FBFBE83-6CDF-3663-19FD-EA06F70BE729}"/>
                </a:ext>
              </a:extLst>
            </p:cNvPr>
            <p:cNvSpPr/>
            <p:nvPr/>
          </p:nvSpPr>
          <p:spPr>
            <a:xfrm>
              <a:off x="24330194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44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44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235" y="113039"/>
                    <a:pt x="371447" y="153827"/>
                  </a:cubicBezTo>
                  <a:cubicBezTo>
                    <a:pt x="330658" y="194642"/>
                    <a:pt x="275186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235" y="322066"/>
                    <a:pt x="371447" y="281277"/>
                  </a:cubicBezTo>
                  <a:cubicBezTo>
                    <a:pt x="330658" y="240462"/>
                    <a:pt x="275186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F89C5E76-AEDE-8A3C-00B1-F7EA95C67869}"/>
                </a:ext>
              </a:extLst>
            </p:cNvPr>
            <p:cNvSpPr/>
            <p:nvPr/>
          </p:nvSpPr>
          <p:spPr>
            <a:xfrm>
              <a:off x="835742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5F8087F0-757F-2204-6A33-133776A9A7ED}"/>
                </a:ext>
              </a:extLst>
            </p:cNvPr>
            <p:cNvSpPr/>
            <p:nvPr/>
          </p:nvSpPr>
          <p:spPr>
            <a:xfrm>
              <a:off x="-34409" y="12410767"/>
              <a:ext cx="435074" cy="435104"/>
            </a:xfrm>
            <a:custGeom>
              <a:avLst/>
              <a:gdLst>
                <a:gd name="connsiteX0" fmla="*/ 0 w 435074"/>
                <a:gd name="connsiteY0" fmla="*/ 435077 h 435104"/>
                <a:gd name="connsiteX1" fmla="*/ 217536 w 435074"/>
                <a:gd name="connsiteY1" fmla="*/ 435077 h 435104"/>
                <a:gd name="connsiteX2" fmla="*/ 217536 w 435074"/>
                <a:gd name="connsiteY2" fmla="*/ 217566 h 435104"/>
                <a:gd name="connsiteX3" fmla="*/ 0 w 435074"/>
                <a:gd name="connsiteY3" fmla="*/ 435077 h 435104"/>
                <a:gd name="connsiteX4" fmla="*/ 217536 w 435074"/>
                <a:gd name="connsiteY4" fmla="*/ 0 h 435104"/>
                <a:gd name="connsiteX5" fmla="*/ 3 w 435074"/>
                <a:gd name="connsiteY5" fmla="*/ 0 h 435104"/>
                <a:gd name="connsiteX6" fmla="*/ 217536 w 435074"/>
                <a:gd name="connsiteY6" fmla="*/ 217539 h 435104"/>
                <a:gd name="connsiteX7" fmla="*/ 217536 w 435074"/>
                <a:gd name="connsiteY7" fmla="*/ 0 h 435104"/>
                <a:gd name="connsiteX8" fmla="*/ 435075 w 435074"/>
                <a:gd name="connsiteY8" fmla="*/ 435105 h 435104"/>
                <a:gd name="connsiteX9" fmla="*/ 217536 w 435074"/>
                <a:gd name="connsiteY9" fmla="*/ 435105 h 435104"/>
                <a:gd name="connsiteX10" fmla="*/ 435075 w 435074"/>
                <a:gd name="connsiteY10" fmla="*/ 217566 h 435104"/>
                <a:gd name="connsiteX11" fmla="*/ 435075 w 435074"/>
                <a:gd name="connsiteY11" fmla="*/ 435105 h 435104"/>
                <a:gd name="connsiteX12" fmla="*/ 435075 w 435074"/>
                <a:gd name="connsiteY12" fmla="*/ 27 h 435104"/>
                <a:gd name="connsiteX13" fmla="*/ 217536 w 435074"/>
                <a:gd name="connsiteY13" fmla="*/ 27 h 435104"/>
                <a:gd name="connsiteX14" fmla="*/ 435075 w 435074"/>
                <a:gd name="connsiteY14" fmla="*/ 217539 h 435104"/>
                <a:gd name="connsiteX15" fmla="*/ 435075 w 435074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4" h="435104">
                  <a:moveTo>
                    <a:pt x="0" y="435077"/>
                  </a:moveTo>
                  <a:lnTo>
                    <a:pt x="217536" y="435077"/>
                  </a:lnTo>
                  <a:lnTo>
                    <a:pt x="217536" y="217566"/>
                  </a:lnTo>
                  <a:lnTo>
                    <a:pt x="0" y="435077"/>
                  </a:lnTo>
                  <a:close/>
                  <a:moveTo>
                    <a:pt x="217536" y="0"/>
                  </a:moveTo>
                  <a:lnTo>
                    <a:pt x="3" y="0"/>
                  </a:lnTo>
                  <a:lnTo>
                    <a:pt x="217536" y="217539"/>
                  </a:lnTo>
                  <a:lnTo>
                    <a:pt x="217536" y="0"/>
                  </a:lnTo>
                  <a:close/>
                  <a:moveTo>
                    <a:pt x="435075" y="435105"/>
                  </a:moveTo>
                  <a:lnTo>
                    <a:pt x="217536" y="435105"/>
                  </a:lnTo>
                  <a:lnTo>
                    <a:pt x="435075" y="217566"/>
                  </a:lnTo>
                  <a:lnTo>
                    <a:pt x="435075" y="435105"/>
                  </a:lnTo>
                  <a:close/>
                  <a:moveTo>
                    <a:pt x="435075" y="27"/>
                  </a:moveTo>
                  <a:lnTo>
                    <a:pt x="217536" y="27"/>
                  </a:lnTo>
                  <a:lnTo>
                    <a:pt x="435075" y="217539"/>
                  </a:lnTo>
                  <a:lnTo>
                    <a:pt x="435075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1E703ECD-8C5D-FD2A-474D-9C89D58A47AE}"/>
                </a:ext>
              </a:extLst>
            </p:cNvPr>
            <p:cNvSpPr/>
            <p:nvPr/>
          </p:nvSpPr>
          <p:spPr>
            <a:xfrm>
              <a:off x="1705924" y="12410767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77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49" y="217593"/>
                    <a:pt x="330604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1" y="281277"/>
                  </a:cubicBezTo>
                  <a:cubicBezTo>
                    <a:pt x="104473" y="240516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1" y="63739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83365365-63F4-705F-B80D-96BE6CD7288B}"/>
                </a:ext>
              </a:extLst>
            </p:cNvPr>
            <p:cNvSpPr/>
            <p:nvPr/>
          </p:nvSpPr>
          <p:spPr>
            <a:xfrm>
              <a:off x="257607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39CFB1E6-1B43-BAAC-AFAF-3201410DB982}"/>
                </a:ext>
              </a:extLst>
            </p:cNvPr>
            <p:cNvSpPr/>
            <p:nvPr/>
          </p:nvSpPr>
          <p:spPr>
            <a:xfrm>
              <a:off x="4316416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3BAB95C-A362-7F05-EC00-82F505D1AA00}"/>
                </a:ext>
              </a:extLst>
            </p:cNvPr>
            <p:cNvSpPr/>
            <p:nvPr/>
          </p:nvSpPr>
          <p:spPr>
            <a:xfrm>
              <a:off x="3446261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BD5F0627-9F9A-DEE3-FC99-082759273172}"/>
                </a:ext>
              </a:extLst>
            </p:cNvPr>
            <p:cNvSpPr/>
            <p:nvPr/>
          </p:nvSpPr>
          <p:spPr>
            <a:xfrm>
              <a:off x="5186571" y="12410767"/>
              <a:ext cx="435103" cy="435077"/>
            </a:xfrm>
            <a:custGeom>
              <a:avLst/>
              <a:gdLst>
                <a:gd name="connsiteX0" fmla="*/ 371365 w 435103"/>
                <a:gd name="connsiteY0" fmla="*/ 63739 h 435077"/>
                <a:gd name="connsiteX1" fmla="*/ 435077 w 435103"/>
                <a:gd name="connsiteY1" fmla="*/ 217539 h 435077"/>
                <a:gd name="connsiteX2" fmla="*/ 217729 w 435103"/>
                <a:gd name="connsiteY2" fmla="*/ 217539 h 435077"/>
                <a:gd name="connsiteX3" fmla="*/ 371365 w 435103"/>
                <a:gd name="connsiteY3" fmla="*/ 281277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77 h 435077"/>
                <a:gd name="connsiteX8" fmla="*/ 217375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39 h 435077"/>
                <a:gd name="connsiteX11" fmla="*/ 217539 w 435103"/>
                <a:gd name="connsiteY11" fmla="*/ 0 h 435077"/>
                <a:gd name="connsiteX12" fmla="*/ 371365 w 435103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39"/>
                  </a:moveTo>
                  <a:cubicBezTo>
                    <a:pt x="412181" y="104527"/>
                    <a:pt x="435077" y="159864"/>
                    <a:pt x="435077" y="217539"/>
                  </a:cubicBezTo>
                  <a:lnTo>
                    <a:pt x="217729" y="217539"/>
                  </a:lnTo>
                  <a:cubicBezTo>
                    <a:pt x="275349" y="217593"/>
                    <a:pt x="330632" y="240516"/>
                    <a:pt x="371365" y="281277"/>
                  </a:cubicBezTo>
                  <a:cubicBezTo>
                    <a:pt x="412181" y="322066"/>
                    <a:pt x="435104" y="377402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402"/>
                    <a:pt x="22923" y="322066"/>
                    <a:pt x="63739" y="281277"/>
                  </a:cubicBezTo>
                  <a:cubicBezTo>
                    <a:pt x="104500" y="240516"/>
                    <a:pt x="159755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39" y="63739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0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ADAB8359-80C9-D2C6-4605-38BF15777E2D}"/>
                </a:ext>
              </a:extLst>
            </p:cNvPr>
            <p:cNvSpPr/>
            <p:nvPr/>
          </p:nvSpPr>
          <p:spPr>
            <a:xfrm>
              <a:off x="6056725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EE7FFEF2-69C8-9CDE-6B58-E389DF727A1B}"/>
                </a:ext>
              </a:extLst>
            </p:cNvPr>
            <p:cNvSpPr/>
            <p:nvPr/>
          </p:nvSpPr>
          <p:spPr>
            <a:xfrm>
              <a:off x="7797062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BB1E0588-734F-1BFD-7B40-0A83004394B4}"/>
                </a:ext>
              </a:extLst>
            </p:cNvPr>
            <p:cNvSpPr/>
            <p:nvPr/>
          </p:nvSpPr>
          <p:spPr>
            <a:xfrm>
              <a:off x="6926907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842012C6-2E2D-1136-021F-939FA9D7722F}"/>
                </a:ext>
              </a:extLst>
            </p:cNvPr>
            <p:cNvSpPr/>
            <p:nvPr/>
          </p:nvSpPr>
          <p:spPr>
            <a:xfrm>
              <a:off x="8667217" y="12410767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AA92DD2D-A664-EBF9-A4F2-9277440596CB}"/>
                </a:ext>
              </a:extLst>
            </p:cNvPr>
            <p:cNvSpPr/>
            <p:nvPr/>
          </p:nvSpPr>
          <p:spPr>
            <a:xfrm>
              <a:off x="9537371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D29BFB37-E88C-892D-10FB-9141CE42CD82}"/>
                </a:ext>
              </a:extLst>
            </p:cNvPr>
            <p:cNvSpPr/>
            <p:nvPr/>
          </p:nvSpPr>
          <p:spPr>
            <a:xfrm>
              <a:off x="11277681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9F95CE21-CA42-1077-9E96-502E71407A9C}"/>
                </a:ext>
              </a:extLst>
            </p:cNvPr>
            <p:cNvSpPr/>
            <p:nvPr/>
          </p:nvSpPr>
          <p:spPr>
            <a:xfrm>
              <a:off x="10407526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8195BCB8-D287-269B-E82B-6589B1930EF2}"/>
                </a:ext>
              </a:extLst>
            </p:cNvPr>
            <p:cNvSpPr/>
            <p:nvPr/>
          </p:nvSpPr>
          <p:spPr>
            <a:xfrm>
              <a:off x="12147864" y="12410767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922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39" y="0"/>
                    <a:pt x="330549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E605A8F5-48FB-74BB-4582-E07BC160A602}"/>
                </a:ext>
              </a:extLst>
            </p:cNvPr>
            <p:cNvSpPr/>
            <p:nvPr/>
          </p:nvSpPr>
          <p:spPr>
            <a:xfrm>
              <a:off x="1301801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046B112C-A3DD-BD6E-768F-CC048AC9D276}"/>
                </a:ext>
              </a:extLst>
            </p:cNvPr>
            <p:cNvSpPr/>
            <p:nvPr/>
          </p:nvSpPr>
          <p:spPr>
            <a:xfrm>
              <a:off x="14758355" y="12410767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D434F666-5E77-0099-1186-5391947FC6EA}"/>
                </a:ext>
              </a:extLst>
            </p:cNvPr>
            <p:cNvSpPr/>
            <p:nvPr/>
          </p:nvSpPr>
          <p:spPr>
            <a:xfrm>
              <a:off x="13888200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C61CF463-16F4-59F5-8B89-385F22A5FEAF}"/>
                </a:ext>
              </a:extLst>
            </p:cNvPr>
            <p:cNvSpPr/>
            <p:nvPr/>
          </p:nvSpPr>
          <p:spPr>
            <a:xfrm>
              <a:off x="15628536" y="12410767"/>
              <a:ext cx="435077" cy="435077"/>
            </a:xfrm>
            <a:custGeom>
              <a:avLst/>
              <a:gdLst>
                <a:gd name="connsiteX0" fmla="*/ 371367 w 435077"/>
                <a:gd name="connsiteY0" fmla="*/ 63739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516"/>
                    <a:pt x="371367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4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6FFD2D73-19A6-4199-ABB1-73C683EC2AD7}"/>
                </a:ext>
              </a:extLst>
            </p:cNvPr>
            <p:cNvSpPr/>
            <p:nvPr/>
          </p:nvSpPr>
          <p:spPr>
            <a:xfrm>
              <a:off x="16498665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66 h 435077"/>
                <a:gd name="connsiteX8" fmla="*/ 435077 w 435077"/>
                <a:gd name="connsiteY8" fmla="*/ 217566 h 435077"/>
                <a:gd name="connsiteX9" fmla="*/ 435051 w 435077"/>
                <a:gd name="connsiteY9" fmla="*/ 217539 h 435077"/>
                <a:gd name="connsiteX10" fmla="*/ 435077 w 435077"/>
                <a:gd name="connsiteY10" fmla="*/ 217539 h 435077"/>
                <a:gd name="connsiteX11" fmla="*/ 435051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66"/>
                  </a:lnTo>
                  <a:lnTo>
                    <a:pt x="435077" y="217566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D75B4636-5CD6-2B8C-4D92-B10BA926DFA3}"/>
                </a:ext>
              </a:extLst>
            </p:cNvPr>
            <p:cNvSpPr/>
            <p:nvPr/>
          </p:nvSpPr>
          <p:spPr>
            <a:xfrm>
              <a:off x="18239029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B96B76D6-6482-D798-FF32-D739BE85B225}"/>
                </a:ext>
              </a:extLst>
            </p:cNvPr>
            <p:cNvSpPr/>
            <p:nvPr/>
          </p:nvSpPr>
          <p:spPr>
            <a:xfrm>
              <a:off x="17368846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67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67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67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67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DA1BE80F-7B2C-5B33-B896-04E68CBC8395}"/>
                </a:ext>
              </a:extLst>
            </p:cNvPr>
            <p:cNvSpPr/>
            <p:nvPr/>
          </p:nvSpPr>
          <p:spPr>
            <a:xfrm>
              <a:off x="19109184" y="12410767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55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922" y="104527"/>
                    <a:pt x="63710" y="63739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DBA85EDE-8435-A4D4-1778-013D942FD97E}"/>
                </a:ext>
              </a:extLst>
            </p:cNvPr>
            <p:cNvSpPr/>
            <p:nvPr/>
          </p:nvSpPr>
          <p:spPr>
            <a:xfrm>
              <a:off x="1997933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9666D87C-A9A9-0BB8-8133-CF80B816AF5C}"/>
                </a:ext>
              </a:extLst>
            </p:cNvPr>
            <p:cNvSpPr/>
            <p:nvPr/>
          </p:nvSpPr>
          <p:spPr>
            <a:xfrm>
              <a:off x="21719675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040AF5CB-C07D-65D6-C068-7A9C27B2F663}"/>
                </a:ext>
              </a:extLst>
            </p:cNvPr>
            <p:cNvSpPr/>
            <p:nvPr/>
          </p:nvSpPr>
          <p:spPr>
            <a:xfrm>
              <a:off x="20849520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C5E245F6-E7B6-CBE4-7C1B-3113DE278185}"/>
                </a:ext>
              </a:extLst>
            </p:cNvPr>
            <p:cNvSpPr/>
            <p:nvPr/>
          </p:nvSpPr>
          <p:spPr>
            <a:xfrm>
              <a:off x="22589856" y="12410767"/>
              <a:ext cx="435077" cy="435077"/>
            </a:xfrm>
            <a:custGeom>
              <a:avLst/>
              <a:gdLst>
                <a:gd name="connsiteX0" fmla="*/ 371367 w 435077"/>
                <a:gd name="connsiteY0" fmla="*/ 63739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516"/>
                    <a:pt x="371367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4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8" y="0"/>
                    <a:pt x="217539" y="0"/>
                  </a:cubicBezTo>
                  <a:cubicBezTo>
                    <a:pt x="275215" y="0"/>
                    <a:pt x="330550" y="22923"/>
                    <a:pt x="37136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02ADB455-4F97-47DF-5E85-899747C7EE89}"/>
                </a:ext>
              </a:extLst>
            </p:cNvPr>
            <p:cNvSpPr/>
            <p:nvPr/>
          </p:nvSpPr>
          <p:spPr>
            <a:xfrm>
              <a:off x="23460011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0E5E013C-A289-70B0-FB4E-0436E9FCCB97}"/>
                </a:ext>
              </a:extLst>
            </p:cNvPr>
            <p:cNvSpPr/>
            <p:nvPr/>
          </p:nvSpPr>
          <p:spPr>
            <a:xfrm>
              <a:off x="24330194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5ED719A-DA7F-FE6C-AF2A-8D110059B60F}"/>
                </a:ext>
              </a:extLst>
            </p:cNvPr>
            <p:cNvSpPr/>
            <p:nvPr/>
          </p:nvSpPr>
          <p:spPr>
            <a:xfrm>
              <a:off x="83574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A6887E43-BC5D-3A97-AEB3-AD43F3436AA3}"/>
                </a:ext>
              </a:extLst>
            </p:cNvPr>
            <p:cNvSpPr/>
            <p:nvPr/>
          </p:nvSpPr>
          <p:spPr>
            <a:xfrm>
              <a:off x="-34412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FD1DC08-3BBB-7ACE-70AE-2AC4869D5F3B}"/>
                </a:ext>
              </a:extLst>
            </p:cNvPr>
            <p:cNvSpPr/>
            <p:nvPr/>
          </p:nvSpPr>
          <p:spPr>
            <a:xfrm>
              <a:off x="1705924" y="13280922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1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500" y="194642"/>
                    <a:pt x="63711" y="153827"/>
                  </a:cubicBezTo>
                  <a:close/>
                  <a:moveTo>
                    <a:pt x="63711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0" y="240462"/>
                    <a:pt x="63711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D0D7AA14-B53B-F3D1-16F4-570147940E2C}"/>
                </a:ext>
              </a:extLst>
            </p:cNvPr>
            <p:cNvSpPr/>
            <p:nvPr/>
          </p:nvSpPr>
          <p:spPr>
            <a:xfrm>
              <a:off x="257607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4BEEDDC1-DCFA-46DA-B0CD-BA6FEB15C326}"/>
                </a:ext>
              </a:extLst>
            </p:cNvPr>
            <p:cNvSpPr/>
            <p:nvPr/>
          </p:nvSpPr>
          <p:spPr>
            <a:xfrm>
              <a:off x="4316416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5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C457D334-8EF2-4B9D-0841-6CD5CC179D6C}"/>
                </a:ext>
              </a:extLst>
            </p:cNvPr>
            <p:cNvSpPr/>
            <p:nvPr/>
          </p:nvSpPr>
          <p:spPr>
            <a:xfrm>
              <a:off x="3446261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90847E50-737C-3438-B86F-383625BBD120}"/>
                </a:ext>
              </a:extLst>
            </p:cNvPr>
            <p:cNvSpPr/>
            <p:nvPr/>
          </p:nvSpPr>
          <p:spPr>
            <a:xfrm>
              <a:off x="5186571" y="13280922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39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1" y="113039"/>
                    <a:pt x="371365" y="153827"/>
                  </a:cubicBezTo>
                  <a:cubicBezTo>
                    <a:pt x="330577" y="194642"/>
                    <a:pt x="275240" y="217539"/>
                    <a:pt x="217539" y="217539"/>
                  </a:cubicBezTo>
                  <a:cubicBezTo>
                    <a:pt x="159864" y="217539"/>
                    <a:pt x="104527" y="194642"/>
                    <a:pt x="63739" y="153827"/>
                  </a:cubicBezTo>
                  <a:close/>
                  <a:moveTo>
                    <a:pt x="63739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1" y="322066"/>
                    <a:pt x="371365" y="281277"/>
                  </a:cubicBezTo>
                  <a:cubicBezTo>
                    <a:pt x="330577" y="240462"/>
                    <a:pt x="275240" y="217539"/>
                    <a:pt x="217539" y="217539"/>
                  </a:cubicBezTo>
                  <a:cubicBezTo>
                    <a:pt x="159864" y="217539"/>
                    <a:pt x="104527" y="240462"/>
                    <a:pt x="63739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D2204353-5C97-AFCD-8687-065B37766F2F}"/>
                </a:ext>
              </a:extLst>
            </p:cNvPr>
            <p:cNvSpPr/>
            <p:nvPr/>
          </p:nvSpPr>
          <p:spPr>
            <a:xfrm>
              <a:off x="6056725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F05C5377-ADDE-A6F4-12CB-AD3C28042A3B}"/>
                </a:ext>
              </a:extLst>
            </p:cNvPr>
            <p:cNvSpPr/>
            <p:nvPr/>
          </p:nvSpPr>
          <p:spPr>
            <a:xfrm>
              <a:off x="779706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20BDA93C-A280-45B2-53A2-7094B9858854}"/>
                </a:ext>
              </a:extLst>
            </p:cNvPr>
            <p:cNvSpPr/>
            <p:nvPr/>
          </p:nvSpPr>
          <p:spPr>
            <a:xfrm>
              <a:off x="6926907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578C6647-E248-E11E-9FFF-820CDE4C5314}"/>
                </a:ext>
              </a:extLst>
            </p:cNvPr>
            <p:cNvSpPr/>
            <p:nvPr/>
          </p:nvSpPr>
          <p:spPr>
            <a:xfrm>
              <a:off x="8667217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5CB5B6D6-AAA1-B7B1-EC4F-AE7DD1BB3398}"/>
                </a:ext>
              </a:extLst>
            </p:cNvPr>
            <p:cNvSpPr/>
            <p:nvPr/>
          </p:nvSpPr>
          <p:spPr>
            <a:xfrm>
              <a:off x="953737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A68375BF-AF46-D146-9362-F8C545F9B9C5}"/>
                </a:ext>
              </a:extLst>
            </p:cNvPr>
            <p:cNvSpPr/>
            <p:nvPr/>
          </p:nvSpPr>
          <p:spPr>
            <a:xfrm>
              <a:off x="11277709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81DFF4F8-EA0A-219B-F4D2-D161EF3E4B4D}"/>
                </a:ext>
              </a:extLst>
            </p:cNvPr>
            <p:cNvSpPr/>
            <p:nvPr/>
          </p:nvSpPr>
          <p:spPr>
            <a:xfrm>
              <a:off x="10407526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BE8D570-EB40-5805-3E89-B73083D344EC}"/>
                </a:ext>
              </a:extLst>
            </p:cNvPr>
            <p:cNvSpPr/>
            <p:nvPr/>
          </p:nvSpPr>
          <p:spPr>
            <a:xfrm>
              <a:off x="12147864" y="1328092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49" y="194642"/>
                    <a:pt x="275239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49" y="240462"/>
                    <a:pt x="275239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4DA0A94C-67C2-0F24-3AEB-9A72ABEBDF05}"/>
                </a:ext>
              </a:extLst>
            </p:cNvPr>
            <p:cNvSpPr/>
            <p:nvPr/>
          </p:nvSpPr>
          <p:spPr>
            <a:xfrm>
              <a:off x="1301801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C5BC201E-FA30-9715-488C-DBD7373901B4}"/>
                </a:ext>
              </a:extLst>
            </p:cNvPr>
            <p:cNvSpPr/>
            <p:nvPr/>
          </p:nvSpPr>
          <p:spPr>
            <a:xfrm>
              <a:off x="1475838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67EBFD50-B412-413A-5CDA-E755ADF5488B}"/>
                </a:ext>
              </a:extLst>
            </p:cNvPr>
            <p:cNvSpPr/>
            <p:nvPr/>
          </p:nvSpPr>
          <p:spPr>
            <a:xfrm>
              <a:off x="13888200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DCF4D570-026B-77B2-FD8D-110877704075}"/>
                </a:ext>
              </a:extLst>
            </p:cNvPr>
            <p:cNvSpPr/>
            <p:nvPr/>
          </p:nvSpPr>
          <p:spPr>
            <a:xfrm>
              <a:off x="15628536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B1A80ACE-CDC5-83A6-82E4-C8B43C931673}"/>
                </a:ext>
              </a:extLst>
            </p:cNvPr>
            <p:cNvSpPr/>
            <p:nvPr/>
          </p:nvSpPr>
          <p:spPr>
            <a:xfrm>
              <a:off x="1649869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66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66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21FBF736-BB18-A24B-A512-02FDC357313C}"/>
                </a:ext>
              </a:extLst>
            </p:cNvPr>
            <p:cNvSpPr/>
            <p:nvPr/>
          </p:nvSpPr>
          <p:spPr>
            <a:xfrm>
              <a:off x="18239029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CB3243B4-2B19-A666-0552-B33654B6327E}"/>
                </a:ext>
              </a:extLst>
            </p:cNvPr>
            <p:cNvSpPr/>
            <p:nvPr/>
          </p:nvSpPr>
          <p:spPr>
            <a:xfrm>
              <a:off x="17368846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7 w 435077"/>
                <a:gd name="connsiteY4" fmla="*/ 435077 h 435077"/>
                <a:gd name="connsiteX5" fmla="*/ 217567 w 435077"/>
                <a:gd name="connsiteY5" fmla="*/ 0 h 435077"/>
                <a:gd name="connsiteX6" fmla="*/ 435077 w 435077"/>
                <a:gd name="connsiteY6" fmla="*/ 217566 h 435077"/>
                <a:gd name="connsiteX7" fmla="*/ 217567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7" y="435077"/>
                  </a:moveTo>
                  <a:lnTo>
                    <a:pt x="217567" y="0"/>
                  </a:lnTo>
                  <a:lnTo>
                    <a:pt x="435077" y="217566"/>
                  </a:lnTo>
                  <a:lnTo>
                    <a:pt x="21756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51218ECB-D375-8881-99A1-3A85A195BB7B}"/>
                </a:ext>
              </a:extLst>
            </p:cNvPr>
            <p:cNvSpPr/>
            <p:nvPr/>
          </p:nvSpPr>
          <p:spPr>
            <a:xfrm>
              <a:off x="19109184" y="1328092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27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304FA20E-38F1-86C9-EB6A-344063086F3B}"/>
                </a:ext>
              </a:extLst>
            </p:cNvPr>
            <p:cNvSpPr/>
            <p:nvPr/>
          </p:nvSpPr>
          <p:spPr>
            <a:xfrm>
              <a:off x="1997933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55CF2A9D-B2EC-5AF7-5196-092C09C44290}"/>
                </a:ext>
              </a:extLst>
            </p:cNvPr>
            <p:cNvSpPr/>
            <p:nvPr/>
          </p:nvSpPr>
          <p:spPr>
            <a:xfrm>
              <a:off x="21719675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A6460F16-7992-F9A5-C2A8-2E9E0F56517F}"/>
                </a:ext>
              </a:extLst>
            </p:cNvPr>
            <p:cNvSpPr/>
            <p:nvPr/>
          </p:nvSpPr>
          <p:spPr>
            <a:xfrm>
              <a:off x="20849520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678DB7A5-B7DC-6522-01D8-934725ADBC7B}"/>
                </a:ext>
              </a:extLst>
            </p:cNvPr>
            <p:cNvSpPr/>
            <p:nvPr/>
          </p:nvSpPr>
          <p:spPr>
            <a:xfrm>
              <a:off x="22589856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50" y="194642"/>
                    <a:pt x="275215" y="217539"/>
                    <a:pt x="217539" y="217539"/>
                  </a:cubicBezTo>
                  <a:cubicBezTo>
                    <a:pt x="159838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77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8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520E5F7A-EB54-3198-05EF-6107D5A41C4B}"/>
                </a:ext>
              </a:extLst>
            </p:cNvPr>
            <p:cNvSpPr/>
            <p:nvPr/>
          </p:nvSpPr>
          <p:spPr>
            <a:xfrm>
              <a:off x="2346001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66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2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66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DA7E87C-1ACC-DE74-F96F-F5D55A1A5178}"/>
                </a:ext>
              </a:extLst>
            </p:cNvPr>
            <p:cNvSpPr/>
            <p:nvPr/>
          </p:nvSpPr>
          <p:spPr>
            <a:xfrm>
              <a:off x="24330194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31CA7A0-E1EA-CC28-464A-48C141E3A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339310"/>
            <a:ext cx="11092945" cy="11657428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AB9E3D-DE47-1DBC-98EF-F2C303C25948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9BCAF19F-1CE8-B5CA-60ED-FA856519E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BCFA4843-2EEB-F757-826B-7080CBD95F0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2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3F7B7-5AD6-1E43-4FD9-3C700AC2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3" y="383874"/>
            <a:ext cx="14691981" cy="2570341"/>
          </a:xfrm>
        </p:spPr>
        <p:txBody>
          <a:bodyPr rIns="457200"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93683E6-4962-57E0-9658-36D986D69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41350" y="3998913"/>
            <a:ext cx="9893300" cy="744632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22783DF-B709-0768-BAFA-FEDE312037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55699" y="3998913"/>
            <a:ext cx="9885363" cy="744632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A62BE5F-1F51-450E-D8FE-040CFAFD9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84B70-BC6C-6444-D91C-5568D1CE4978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2618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ictograms, 2 wid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BA43D-8D00-4EDB-B803-D1EEE6CE2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72" y="6858000"/>
            <a:ext cx="10099675" cy="513873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2DCE7C-29C5-BC86-B154-7DD0C4F05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3500" y="6858000"/>
            <a:ext cx="10096500" cy="5138738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8EC09FB-402F-F3CE-E1D2-51583F1BCC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79CF79E9-58BB-513E-43E9-E0BEE12B45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072" y="4956048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22459F1-A8D7-D6F0-9077-040A2C23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3" y="383874"/>
            <a:ext cx="14691981" cy="2859087"/>
          </a:xfrm>
        </p:spPr>
        <p:txBody>
          <a:bodyPr rIns="457200"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A3EE5FA-E03D-2868-F43C-AED3641C30C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763500" y="4956048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A670BDF-CD12-E7E2-0D14-69CE028ED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D2C5D-3974-015A-EBB8-84CB326BB0B8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480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5"/>
            <a:ext cx="11050589" cy="2229691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71" y="5649438"/>
            <a:ext cx="6976872" cy="51434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05849" y="5649438"/>
            <a:ext cx="6976872" cy="51434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35628" y="5649438"/>
            <a:ext cx="6976872" cy="514349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0490D2-C450-EA05-A628-8CDD83FB950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8129396" y="5649438"/>
            <a:ext cx="0" cy="6325551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95C4A-640F-44BD-E7DB-7952B40B47E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6259174" y="5649438"/>
            <a:ext cx="0" cy="63473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6080BDB-2578-19DC-62DC-21A64E466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204DA-CECD-F7CE-4C91-433F3390E2D0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31945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ograms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5"/>
            <a:ext cx="11050589" cy="2229691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71" y="6782092"/>
            <a:ext cx="6976872" cy="5143499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05849" y="6782092"/>
            <a:ext cx="6976872" cy="5143499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35628" y="6782092"/>
            <a:ext cx="6976872" cy="5143499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239E8C-BDAD-3BA7-69BA-6E9D9922A7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05849" y="4880140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78F2607C-C2D8-FFBC-278F-61D7DB6117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6835628" y="4880140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E646E100-F22C-3F1E-673A-CE8E02105E6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76072" y="4880140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8176892-FFF9-AD2F-96B8-DCCD56B20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6FF4A-7B4F-AC5D-FA6F-4D99F2204F19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2015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, 3 midd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4"/>
            <a:ext cx="4987925" cy="646142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09469" y="5143500"/>
            <a:ext cx="4949825" cy="51435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804423" y="5143500"/>
            <a:ext cx="4949825" cy="51435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99378" y="5143500"/>
            <a:ext cx="4949825" cy="51435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C66A411-C374-F3F3-B9CB-8D8D477D2E17}"/>
              </a:ext>
            </a:extLst>
          </p:cNvPr>
          <p:cNvGrpSpPr/>
          <p:nvPr userDrawn="1"/>
        </p:nvGrpSpPr>
        <p:grpSpPr>
          <a:xfrm>
            <a:off x="12188952" y="577850"/>
            <a:ext cx="6099048" cy="11418887"/>
            <a:chOff x="12188952" y="592079"/>
            <a:chExt cx="6099048" cy="514349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319ED4A-BFBA-E53C-2BB8-09CE78A79FE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188952" y="594739"/>
              <a:ext cx="0" cy="514083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200224B-2BF1-5B5D-5780-D5DB90A12032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8288000" y="592079"/>
              <a:ext cx="0" cy="5121374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0D0F0F89-7318-2CE8-B2F0-DDA405BD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B397F-B89C-D29D-50C0-6DD99594A347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37196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ograms, 3 colum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4"/>
            <a:ext cx="4987925" cy="646142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19ED4A-BFBA-E53C-2BB8-09CE78A79FE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188952" y="583755"/>
            <a:ext cx="0" cy="1141298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0224B-2BF1-5B5D-5780-D5DB90A1203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288000" y="577850"/>
            <a:ext cx="0" cy="1136977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75A15DB-1EFF-520D-BB52-429C515C539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8851564" y="2478024"/>
            <a:ext cx="4952999" cy="60944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FA218C9-742E-511E-BA94-C411B5869722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18851564" y="576072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FA8738A-CEF0-79AA-B419-B7680A6CC615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12780516" y="2478024"/>
            <a:ext cx="4952999" cy="60944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742E71B1-B5F7-9235-D02B-4E7306F89829}"/>
              </a:ext>
            </a:extLst>
          </p:cNvPr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12780516" y="576072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B7FE31C-8FA8-1E02-8414-47C66592F2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709469" y="2478024"/>
            <a:ext cx="4952999" cy="60944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798A212-9B60-58A9-FAAF-19FACBA14613}"/>
              </a:ext>
            </a:extLst>
          </p:cNvPr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6709469" y="576072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AA5A9F-1FF4-B8F4-1347-735214DFF06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111168" y="583755"/>
            <a:ext cx="0" cy="1141298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DE1C342-B84B-FDDF-9C31-E2203F3C7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B3BC3-C936-235D-8E26-BC015B58B821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259918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F79CF1-BB23-64AA-9C92-5A1EAE747F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2" y="6858000"/>
            <a:ext cx="10101577" cy="290222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Session code (ID number)</a:t>
            </a:r>
            <a:br>
              <a:rPr lang="en-US"/>
            </a:br>
            <a:r>
              <a:rPr lang="en-US"/>
              <a:t>Session Title</a:t>
            </a:r>
            <a:br>
              <a:rPr lang="en-US"/>
            </a:b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Company, 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0F0B5B-6B52-3139-61A7-7B7287D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68" y="2186064"/>
            <a:ext cx="10101072" cy="4141712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6" name="Graphic 5">
            <a:extLst>
              <a:ext uri="{FF2B5EF4-FFF2-40B4-BE49-F238E27FC236}">
                <a16:creationId xmlns:a16="http://schemas.microsoft.com/office/drawing/2014/main" id="{F1A637DE-FA28-1BBA-ED19-561BF47FC9AA}"/>
              </a:ext>
            </a:extLst>
          </p:cNvPr>
          <p:cNvGrpSpPr/>
          <p:nvPr userDrawn="1"/>
        </p:nvGrpSpPr>
        <p:grpSpPr>
          <a:xfrm>
            <a:off x="598346" y="576072"/>
            <a:ext cx="3758389" cy="436594"/>
            <a:chOff x="6597650" y="8572457"/>
            <a:chExt cx="11188016" cy="1299659"/>
          </a:xfrm>
          <a:solidFill>
            <a:srgbClr val="000000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985145-6140-8167-8472-4F70B1B08F56}"/>
                </a:ext>
              </a:extLst>
            </p:cNvPr>
            <p:cNvSpPr/>
            <p:nvPr/>
          </p:nvSpPr>
          <p:spPr>
            <a:xfrm>
              <a:off x="11603037" y="8572457"/>
              <a:ext cx="633888" cy="1010097"/>
            </a:xfrm>
            <a:custGeom>
              <a:avLst/>
              <a:gdLst>
                <a:gd name="connsiteX0" fmla="*/ 95 w 633888"/>
                <a:gd name="connsiteY0" fmla="*/ 42 h 1010097"/>
                <a:gd name="connsiteX1" fmla="*/ 202502 w 633888"/>
                <a:gd name="connsiteY1" fmla="*/ 42 h 1010097"/>
                <a:gd name="connsiteX2" fmla="*/ 204216 w 633888"/>
                <a:gd name="connsiteY2" fmla="*/ 419904 h 1010097"/>
                <a:gd name="connsiteX3" fmla="*/ 276320 w 633888"/>
                <a:gd name="connsiteY3" fmla="*/ 318463 h 1010097"/>
                <a:gd name="connsiteX4" fmla="*/ 591884 w 633888"/>
                <a:gd name="connsiteY4" fmla="*/ 373899 h 1010097"/>
                <a:gd name="connsiteX5" fmla="*/ 633793 w 633888"/>
                <a:gd name="connsiteY5" fmla="*/ 562303 h 1010097"/>
                <a:gd name="connsiteX6" fmla="*/ 633889 w 633888"/>
                <a:gd name="connsiteY6" fmla="*/ 1010073 h 1010097"/>
                <a:gd name="connsiteX7" fmla="*/ 431482 w 633888"/>
                <a:gd name="connsiteY7" fmla="*/ 1010073 h 1010097"/>
                <a:gd name="connsiteX8" fmla="*/ 431102 w 633888"/>
                <a:gd name="connsiteY8" fmla="*/ 561827 h 1010097"/>
                <a:gd name="connsiteX9" fmla="*/ 376333 w 633888"/>
                <a:gd name="connsiteY9" fmla="*/ 448765 h 1010097"/>
                <a:gd name="connsiteX10" fmla="*/ 203454 w 633888"/>
                <a:gd name="connsiteY10" fmla="*/ 533538 h 1010097"/>
                <a:gd name="connsiteX11" fmla="*/ 202502 w 633888"/>
                <a:gd name="connsiteY11" fmla="*/ 1010073 h 1010097"/>
                <a:gd name="connsiteX12" fmla="*/ 0 w 633888"/>
                <a:gd name="connsiteY12" fmla="*/ 1009978 h 1010097"/>
                <a:gd name="connsiteX13" fmla="*/ 95 w 633888"/>
                <a:gd name="connsiteY13" fmla="*/ 42 h 10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888" h="1010097">
                  <a:moveTo>
                    <a:pt x="95" y="42"/>
                  </a:moveTo>
                  <a:cubicBezTo>
                    <a:pt x="67533" y="-53"/>
                    <a:pt x="134969" y="42"/>
                    <a:pt x="202502" y="42"/>
                  </a:cubicBezTo>
                  <a:cubicBezTo>
                    <a:pt x="203549" y="139965"/>
                    <a:pt x="200311" y="280077"/>
                    <a:pt x="204216" y="419904"/>
                  </a:cubicBezTo>
                  <a:cubicBezTo>
                    <a:pt x="224504" y="383709"/>
                    <a:pt x="241364" y="343419"/>
                    <a:pt x="276320" y="318463"/>
                  </a:cubicBezTo>
                  <a:cubicBezTo>
                    <a:pt x="371284" y="247692"/>
                    <a:pt x="531781" y="265695"/>
                    <a:pt x="591884" y="373899"/>
                  </a:cubicBezTo>
                  <a:cubicBezTo>
                    <a:pt x="624840" y="430668"/>
                    <a:pt x="633413" y="497724"/>
                    <a:pt x="633793" y="562303"/>
                  </a:cubicBezTo>
                  <a:cubicBezTo>
                    <a:pt x="633984" y="711560"/>
                    <a:pt x="633793" y="860817"/>
                    <a:pt x="633889" y="1010073"/>
                  </a:cubicBezTo>
                  <a:lnTo>
                    <a:pt x="431482" y="1010073"/>
                  </a:lnTo>
                  <a:cubicBezTo>
                    <a:pt x="431197" y="860626"/>
                    <a:pt x="432054" y="711179"/>
                    <a:pt x="431102" y="561827"/>
                  </a:cubicBezTo>
                  <a:cubicBezTo>
                    <a:pt x="429959" y="519441"/>
                    <a:pt x="420624" y="466386"/>
                    <a:pt x="376333" y="448765"/>
                  </a:cubicBezTo>
                  <a:cubicBezTo>
                    <a:pt x="310801" y="425334"/>
                    <a:pt x="211836" y="455052"/>
                    <a:pt x="203454" y="533538"/>
                  </a:cubicBezTo>
                  <a:cubicBezTo>
                    <a:pt x="201168" y="692319"/>
                    <a:pt x="203168" y="851196"/>
                    <a:pt x="202502" y="1010073"/>
                  </a:cubicBezTo>
                  <a:cubicBezTo>
                    <a:pt x="134969" y="1010073"/>
                    <a:pt x="67533" y="1010169"/>
                    <a:pt x="0" y="1009978"/>
                  </a:cubicBezTo>
                  <a:cubicBezTo>
                    <a:pt x="191" y="673365"/>
                    <a:pt x="95" y="336656"/>
                    <a:pt x="95" y="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D933579-F84C-4074-BCE8-A5F3C6A8C115}"/>
                </a:ext>
              </a:extLst>
            </p:cNvPr>
            <p:cNvSpPr/>
            <p:nvPr/>
          </p:nvSpPr>
          <p:spPr>
            <a:xfrm>
              <a:off x="14012576" y="8572457"/>
              <a:ext cx="634202" cy="1010164"/>
            </a:xfrm>
            <a:custGeom>
              <a:avLst/>
              <a:gdLst>
                <a:gd name="connsiteX0" fmla="*/ 381 w 634202"/>
                <a:gd name="connsiteY0" fmla="*/ 42 h 1010164"/>
                <a:gd name="connsiteX1" fmla="*/ 202788 w 634202"/>
                <a:gd name="connsiteY1" fmla="*/ 42 h 1010164"/>
                <a:gd name="connsiteX2" fmla="*/ 204502 w 634202"/>
                <a:gd name="connsiteY2" fmla="*/ 419904 h 1010164"/>
                <a:gd name="connsiteX3" fmla="*/ 271558 w 634202"/>
                <a:gd name="connsiteY3" fmla="*/ 322559 h 1010164"/>
                <a:gd name="connsiteX4" fmla="*/ 596265 w 634202"/>
                <a:gd name="connsiteY4" fmla="*/ 381233 h 1010164"/>
                <a:gd name="connsiteX5" fmla="*/ 634175 w 634202"/>
                <a:gd name="connsiteY5" fmla="*/ 562303 h 1010164"/>
                <a:gd name="connsiteX6" fmla="*/ 634175 w 634202"/>
                <a:gd name="connsiteY6" fmla="*/ 1010073 h 1010164"/>
                <a:gd name="connsiteX7" fmla="*/ 431768 w 634202"/>
                <a:gd name="connsiteY7" fmla="*/ 1010073 h 1010164"/>
                <a:gd name="connsiteX8" fmla="*/ 431388 w 634202"/>
                <a:gd name="connsiteY8" fmla="*/ 562303 h 1010164"/>
                <a:gd name="connsiteX9" fmla="*/ 376333 w 634202"/>
                <a:gd name="connsiteY9" fmla="*/ 448575 h 1010164"/>
                <a:gd name="connsiteX10" fmla="*/ 203835 w 634202"/>
                <a:gd name="connsiteY10" fmla="*/ 533347 h 1010164"/>
                <a:gd name="connsiteX11" fmla="*/ 202788 w 634202"/>
                <a:gd name="connsiteY11" fmla="*/ 1010073 h 1010164"/>
                <a:gd name="connsiteX12" fmla="*/ 0 w 634202"/>
                <a:gd name="connsiteY12" fmla="*/ 1009597 h 1010164"/>
                <a:gd name="connsiteX13" fmla="*/ 381 w 634202"/>
                <a:gd name="connsiteY13" fmla="*/ 42 h 10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202" h="1010164">
                  <a:moveTo>
                    <a:pt x="381" y="42"/>
                  </a:moveTo>
                  <a:cubicBezTo>
                    <a:pt x="67819" y="-53"/>
                    <a:pt x="135255" y="42"/>
                    <a:pt x="202788" y="42"/>
                  </a:cubicBezTo>
                  <a:cubicBezTo>
                    <a:pt x="203835" y="139965"/>
                    <a:pt x="200597" y="280077"/>
                    <a:pt x="204502" y="419904"/>
                  </a:cubicBezTo>
                  <a:cubicBezTo>
                    <a:pt x="223933" y="385710"/>
                    <a:pt x="239363" y="347419"/>
                    <a:pt x="271558" y="322559"/>
                  </a:cubicBezTo>
                  <a:cubicBezTo>
                    <a:pt x="367856" y="244644"/>
                    <a:pt x="538544" y="265314"/>
                    <a:pt x="596265" y="381233"/>
                  </a:cubicBezTo>
                  <a:cubicBezTo>
                    <a:pt x="625888" y="436573"/>
                    <a:pt x="633794" y="500391"/>
                    <a:pt x="634175" y="562303"/>
                  </a:cubicBezTo>
                  <a:cubicBezTo>
                    <a:pt x="634270" y="711560"/>
                    <a:pt x="634079" y="860817"/>
                    <a:pt x="634175" y="1010073"/>
                  </a:cubicBezTo>
                  <a:lnTo>
                    <a:pt x="431768" y="1010073"/>
                  </a:lnTo>
                  <a:cubicBezTo>
                    <a:pt x="431483" y="860817"/>
                    <a:pt x="432245" y="711560"/>
                    <a:pt x="431388" y="562303"/>
                  </a:cubicBezTo>
                  <a:cubicBezTo>
                    <a:pt x="430340" y="519822"/>
                    <a:pt x="421005" y="466101"/>
                    <a:pt x="376333" y="448575"/>
                  </a:cubicBezTo>
                  <a:cubicBezTo>
                    <a:pt x="310801" y="425524"/>
                    <a:pt x="212408" y="455147"/>
                    <a:pt x="203835" y="533347"/>
                  </a:cubicBezTo>
                  <a:cubicBezTo>
                    <a:pt x="201359" y="692129"/>
                    <a:pt x="203454" y="851101"/>
                    <a:pt x="202788" y="1010073"/>
                  </a:cubicBezTo>
                  <a:cubicBezTo>
                    <a:pt x="135160" y="1009883"/>
                    <a:pt x="67533" y="1010645"/>
                    <a:pt x="0" y="1009597"/>
                  </a:cubicBezTo>
                  <a:cubicBezTo>
                    <a:pt x="858" y="673079"/>
                    <a:pt x="95" y="336561"/>
                    <a:pt x="381" y="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61EFE4-D8E6-B1E2-379D-12B26CE8F152}"/>
                </a:ext>
              </a:extLst>
            </p:cNvPr>
            <p:cNvSpPr/>
            <p:nvPr/>
          </p:nvSpPr>
          <p:spPr>
            <a:xfrm>
              <a:off x="6597650" y="8630030"/>
              <a:ext cx="382566" cy="952500"/>
            </a:xfrm>
            <a:custGeom>
              <a:avLst/>
              <a:gdLst>
                <a:gd name="connsiteX0" fmla="*/ 0 w 382566"/>
                <a:gd name="connsiteY0" fmla="*/ 0 h 952500"/>
                <a:gd name="connsiteX1" fmla="*/ 382524 w 382566"/>
                <a:gd name="connsiteY1" fmla="*/ 0 h 952500"/>
                <a:gd name="connsiteX2" fmla="*/ 382524 w 382566"/>
                <a:gd name="connsiteY2" fmla="*/ 95631 h 952500"/>
                <a:gd name="connsiteX3" fmla="*/ 248793 w 382566"/>
                <a:gd name="connsiteY3" fmla="*/ 95631 h 952500"/>
                <a:gd name="connsiteX4" fmla="*/ 248793 w 382566"/>
                <a:gd name="connsiteY4" fmla="*/ 856869 h 952500"/>
                <a:gd name="connsiteX5" fmla="*/ 382524 w 382566"/>
                <a:gd name="connsiteY5" fmla="*/ 856869 h 952500"/>
                <a:gd name="connsiteX6" fmla="*/ 382524 w 382566"/>
                <a:gd name="connsiteY6" fmla="*/ 952500 h 952500"/>
                <a:gd name="connsiteX7" fmla="*/ 0 w 382566"/>
                <a:gd name="connsiteY7" fmla="*/ 952500 h 952500"/>
                <a:gd name="connsiteX8" fmla="*/ 0 w 382566"/>
                <a:gd name="connsiteY8" fmla="*/ 856869 h 952500"/>
                <a:gd name="connsiteX9" fmla="*/ 133731 w 382566"/>
                <a:gd name="connsiteY9" fmla="*/ 856869 h 952500"/>
                <a:gd name="connsiteX10" fmla="*/ 133731 w 382566"/>
                <a:gd name="connsiteY10" fmla="*/ 95631 h 952500"/>
                <a:gd name="connsiteX11" fmla="*/ 0 w 382566"/>
                <a:gd name="connsiteY11" fmla="*/ 95631 h 952500"/>
                <a:gd name="connsiteX12" fmla="*/ 0 w 382566"/>
                <a:gd name="connsiteY12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566" h="952500">
                  <a:moveTo>
                    <a:pt x="0" y="0"/>
                  </a:moveTo>
                  <a:lnTo>
                    <a:pt x="382524" y="0"/>
                  </a:lnTo>
                  <a:lnTo>
                    <a:pt x="382524" y="95631"/>
                  </a:lnTo>
                  <a:lnTo>
                    <a:pt x="248793" y="95631"/>
                  </a:lnTo>
                  <a:lnTo>
                    <a:pt x="248793" y="856869"/>
                  </a:lnTo>
                  <a:cubicBezTo>
                    <a:pt x="293370" y="856869"/>
                    <a:pt x="337947" y="856869"/>
                    <a:pt x="382524" y="856869"/>
                  </a:cubicBezTo>
                  <a:cubicBezTo>
                    <a:pt x="382524" y="888682"/>
                    <a:pt x="382619" y="920591"/>
                    <a:pt x="382524" y="952500"/>
                  </a:cubicBezTo>
                  <a:lnTo>
                    <a:pt x="0" y="952500"/>
                  </a:lnTo>
                  <a:cubicBezTo>
                    <a:pt x="0" y="920591"/>
                    <a:pt x="0" y="888682"/>
                    <a:pt x="0" y="856869"/>
                  </a:cubicBezTo>
                  <a:cubicBezTo>
                    <a:pt x="44577" y="856869"/>
                    <a:pt x="89154" y="856869"/>
                    <a:pt x="133731" y="856869"/>
                  </a:cubicBezTo>
                  <a:lnTo>
                    <a:pt x="133731" y="95631"/>
                  </a:lnTo>
                  <a:lnTo>
                    <a:pt x="0" y="95631"/>
                  </a:lnTo>
                  <a:cubicBezTo>
                    <a:pt x="0" y="63722"/>
                    <a:pt x="0" y="3190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B4E91B9-0A97-3141-A66A-E824B4E354B8}"/>
                </a:ext>
              </a:extLst>
            </p:cNvPr>
            <p:cNvSpPr/>
            <p:nvPr/>
          </p:nvSpPr>
          <p:spPr>
            <a:xfrm>
              <a:off x="7188676" y="8629948"/>
              <a:ext cx="678881" cy="952722"/>
            </a:xfrm>
            <a:custGeom>
              <a:avLst/>
              <a:gdLst>
                <a:gd name="connsiteX0" fmla="*/ 0 w 678881"/>
                <a:gd name="connsiteY0" fmla="*/ 83 h 952722"/>
                <a:gd name="connsiteX1" fmla="*/ 409956 w 678881"/>
                <a:gd name="connsiteY1" fmla="*/ 464 h 952722"/>
                <a:gd name="connsiteX2" fmla="*/ 622554 w 678881"/>
                <a:gd name="connsiteY2" fmla="*/ 130575 h 952722"/>
                <a:gd name="connsiteX3" fmla="*/ 607886 w 678881"/>
                <a:gd name="connsiteY3" fmla="*/ 378130 h 952722"/>
                <a:gd name="connsiteX4" fmla="*/ 486347 w 678881"/>
                <a:gd name="connsiteY4" fmla="*/ 452711 h 952722"/>
                <a:gd name="connsiteX5" fmla="*/ 662940 w 678881"/>
                <a:gd name="connsiteY5" fmla="*/ 585394 h 952722"/>
                <a:gd name="connsiteX6" fmla="*/ 543878 w 678881"/>
                <a:gd name="connsiteY6" fmla="*/ 925246 h 952722"/>
                <a:gd name="connsiteX7" fmla="*/ 428530 w 678881"/>
                <a:gd name="connsiteY7" fmla="*/ 952678 h 952722"/>
                <a:gd name="connsiteX8" fmla="*/ 0 w 678881"/>
                <a:gd name="connsiteY8" fmla="*/ 952583 h 952722"/>
                <a:gd name="connsiteX9" fmla="*/ 0 w 678881"/>
                <a:gd name="connsiteY9" fmla="*/ 83 h 952722"/>
                <a:gd name="connsiteX10" fmla="*/ 115062 w 678881"/>
                <a:gd name="connsiteY10" fmla="*/ 101238 h 952722"/>
                <a:gd name="connsiteX11" fmla="*/ 115062 w 678881"/>
                <a:gd name="connsiteY11" fmla="*/ 412039 h 952722"/>
                <a:gd name="connsiteX12" fmla="*/ 400050 w 678881"/>
                <a:gd name="connsiteY12" fmla="*/ 410896 h 952722"/>
                <a:gd name="connsiteX13" fmla="*/ 519398 w 678881"/>
                <a:gd name="connsiteY13" fmla="*/ 313646 h 952722"/>
                <a:gd name="connsiteX14" fmla="*/ 513969 w 678881"/>
                <a:gd name="connsiteY14" fmla="*/ 180391 h 952722"/>
                <a:gd name="connsiteX15" fmla="*/ 389858 w 678881"/>
                <a:gd name="connsiteY15" fmla="*/ 101715 h 952722"/>
                <a:gd name="connsiteX16" fmla="*/ 115062 w 678881"/>
                <a:gd name="connsiteY16" fmla="*/ 101238 h 952722"/>
                <a:gd name="connsiteX17" fmla="*/ 115062 w 678881"/>
                <a:gd name="connsiteY17" fmla="*/ 510432 h 952722"/>
                <a:gd name="connsiteX18" fmla="*/ 115062 w 678881"/>
                <a:gd name="connsiteY18" fmla="*/ 851427 h 952722"/>
                <a:gd name="connsiteX19" fmla="*/ 400526 w 678881"/>
                <a:gd name="connsiteY19" fmla="*/ 851332 h 952722"/>
                <a:gd name="connsiteX20" fmla="*/ 520637 w 678881"/>
                <a:gd name="connsiteY20" fmla="*/ 805993 h 952722"/>
                <a:gd name="connsiteX21" fmla="*/ 555498 w 678881"/>
                <a:gd name="connsiteY21" fmla="*/ 705314 h 952722"/>
                <a:gd name="connsiteX22" fmla="*/ 529304 w 678881"/>
                <a:gd name="connsiteY22" fmla="*/ 566535 h 952722"/>
                <a:gd name="connsiteX23" fmla="*/ 400241 w 678881"/>
                <a:gd name="connsiteY23" fmla="*/ 510623 h 952722"/>
                <a:gd name="connsiteX24" fmla="*/ 115062 w 678881"/>
                <a:gd name="connsiteY24" fmla="*/ 510432 h 9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881" h="952722">
                  <a:moveTo>
                    <a:pt x="0" y="83"/>
                  </a:moveTo>
                  <a:cubicBezTo>
                    <a:pt x="136684" y="369"/>
                    <a:pt x="273272" y="-489"/>
                    <a:pt x="409956" y="464"/>
                  </a:cubicBezTo>
                  <a:cubicBezTo>
                    <a:pt x="497015" y="1893"/>
                    <a:pt x="586931" y="48279"/>
                    <a:pt x="622554" y="130575"/>
                  </a:cubicBezTo>
                  <a:cubicBezTo>
                    <a:pt x="655701" y="208490"/>
                    <a:pt x="657416" y="306693"/>
                    <a:pt x="607886" y="378130"/>
                  </a:cubicBezTo>
                  <a:cubicBezTo>
                    <a:pt x="580073" y="419850"/>
                    <a:pt x="532067" y="438328"/>
                    <a:pt x="486347" y="452711"/>
                  </a:cubicBezTo>
                  <a:cubicBezTo>
                    <a:pt x="563213" y="461950"/>
                    <a:pt x="636365" y="510909"/>
                    <a:pt x="662940" y="585394"/>
                  </a:cubicBezTo>
                  <a:cubicBezTo>
                    <a:pt x="705898" y="706743"/>
                    <a:pt x="660654" y="862191"/>
                    <a:pt x="543878" y="925246"/>
                  </a:cubicBezTo>
                  <a:cubicBezTo>
                    <a:pt x="508730" y="944391"/>
                    <a:pt x="468440" y="953440"/>
                    <a:pt x="428530" y="952678"/>
                  </a:cubicBezTo>
                  <a:cubicBezTo>
                    <a:pt x="285655" y="952488"/>
                    <a:pt x="142875" y="952583"/>
                    <a:pt x="0" y="952583"/>
                  </a:cubicBezTo>
                  <a:lnTo>
                    <a:pt x="0" y="83"/>
                  </a:lnTo>
                  <a:moveTo>
                    <a:pt x="115062" y="101238"/>
                  </a:moveTo>
                  <a:lnTo>
                    <a:pt x="115062" y="412039"/>
                  </a:lnTo>
                  <a:cubicBezTo>
                    <a:pt x="210026" y="411277"/>
                    <a:pt x="305086" y="413658"/>
                    <a:pt x="400050" y="410896"/>
                  </a:cubicBezTo>
                  <a:cubicBezTo>
                    <a:pt x="455486" y="408896"/>
                    <a:pt x="510540" y="370605"/>
                    <a:pt x="519398" y="313646"/>
                  </a:cubicBezTo>
                  <a:cubicBezTo>
                    <a:pt x="523875" y="269640"/>
                    <a:pt x="527495" y="223158"/>
                    <a:pt x="513969" y="180391"/>
                  </a:cubicBezTo>
                  <a:cubicBezTo>
                    <a:pt x="496919" y="128956"/>
                    <a:pt x="441293" y="102000"/>
                    <a:pt x="389858" y="101715"/>
                  </a:cubicBezTo>
                  <a:cubicBezTo>
                    <a:pt x="298228" y="100572"/>
                    <a:pt x="206693" y="101715"/>
                    <a:pt x="115062" y="101238"/>
                  </a:cubicBezTo>
                  <a:moveTo>
                    <a:pt x="115062" y="510432"/>
                  </a:moveTo>
                  <a:lnTo>
                    <a:pt x="115062" y="851427"/>
                  </a:lnTo>
                  <a:cubicBezTo>
                    <a:pt x="210217" y="851332"/>
                    <a:pt x="305372" y="851523"/>
                    <a:pt x="400526" y="851332"/>
                  </a:cubicBezTo>
                  <a:cubicBezTo>
                    <a:pt x="443960" y="851046"/>
                    <a:pt x="490538" y="839235"/>
                    <a:pt x="520637" y="805993"/>
                  </a:cubicBezTo>
                  <a:cubicBezTo>
                    <a:pt x="545878" y="779133"/>
                    <a:pt x="555212" y="741318"/>
                    <a:pt x="555498" y="705314"/>
                  </a:cubicBezTo>
                  <a:cubicBezTo>
                    <a:pt x="556355" y="658356"/>
                    <a:pt x="558832" y="606349"/>
                    <a:pt x="529304" y="566535"/>
                  </a:cubicBezTo>
                  <a:cubicBezTo>
                    <a:pt x="500348" y="525768"/>
                    <a:pt x="448056" y="510718"/>
                    <a:pt x="400241" y="510623"/>
                  </a:cubicBezTo>
                  <a:cubicBezTo>
                    <a:pt x="305181" y="510147"/>
                    <a:pt x="210122" y="510623"/>
                    <a:pt x="115062" y="5104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C6552B-CC29-F330-6668-3C653EA3A00C}"/>
                </a:ext>
              </a:extLst>
            </p:cNvPr>
            <p:cNvSpPr/>
            <p:nvPr/>
          </p:nvSpPr>
          <p:spPr>
            <a:xfrm>
              <a:off x="8079644" y="8629935"/>
              <a:ext cx="854868" cy="952499"/>
            </a:xfrm>
            <a:custGeom>
              <a:avLst/>
              <a:gdLst>
                <a:gd name="connsiteX0" fmla="*/ 0 w 854868"/>
                <a:gd name="connsiteY0" fmla="*/ 95 h 952499"/>
                <a:gd name="connsiteX1" fmla="*/ 153734 w 854868"/>
                <a:gd name="connsiteY1" fmla="*/ 95 h 952499"/>
                <a:gd name="connsiteX2" fmla="*/ 430530 w 854868"/>
                <a:gd name="connsiteY2" fmla="*/ 516827 h 952499"/>
                <a:gd name="connsiteX3" fmla="*/ 706946 w 854868"/>
                <a:gd name="connsiteY3" fmla="*/ 0 h 952499"/>
                <a:gd name="connsiteX4" fmla="*/ 854869 w 854868"/>
                <a:gd name="connsiteY4" fmla="*/ 0 h 952499"/>
                <a:gd name="connsiteX5" fmla="*/ 854869 w 854868"/>
                <a:gd name="connsiteY5" fmla="*/ 952500 h 952499"/>
                <a:gd name="connsiteX6" fmla="*/ 742569 w 854868"/>
                <a:gd name="connsiteY6" fmla="*/ 952500 h 952499"/>
                <a:gd name="connsiteX7" fmla="*/ 741521 w 854868"/>
                <a:gd name="connsiteY7" fmla="*/ 146780 h 952499"/>
                <a:gd name="connsiteX8" fmla="*/ 707422 w 854868"/>
                <a:gd name="connsiteY8" fmla="*/ 207074 h 952499"/>
                <a:gd name="connsiteX9" fmla="*/ 427577 w 854868"/>
                <a:gd name="connsiteY9" fmla="*/ 725138 h 952499"/>
                <a:gd name="connsiteX10" fmla="*/ 193262 w 854868"/>
                <a:gd name="connsiteY10" fmla="*/ 297752 h 952499"/>
                <a:gd name="connsiteX11" fmla="*/ 113348 w 854868"/>
                <a:gd name="connsiteY11" fmla="*/ 146209 h 952499"/>
                <a:gd name="connsiteX12" fmla="*/ 112300 w 854868"/>
                <a:gd name="connsiteY12" fmla="*/ 952500 h 952499"/>
                <a:gd name="connsiteX13" fmla="*/ 0 w 854868"/>
                <a:gd name="connsiteY13" fmla="*/ 952500 h 952499"/>
                <a:gd name="connsiteX14" fmla="*/ 0 w 854868"/>
                <a:gd name="connsiteY14" fmla="*/ 95 h 9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4868" h="952499">
                  <a:moveTo>
                    <a:pt x="0" y="95"/>
                  </a:moveTo>
                  <a:cubicBezTo>
                    <a:pt x="51245" y="95"/>
                    <a:pt x="102489" y="95"/>
                    <a:pt x="153734" y="95"/>
                  </a:cubicBezTo>
                  <a:cubicBezTo>
                    <a:pt x="246221" y="172212"/>
                    <a:pt x="335090" y="346424"/>
                    <a:pt x="430530" y="516827"/>
                  </a:cubicBezTo>
                  <a:cubicBezTo>
                    <a:pt x="522923" y="344615"/>
                    <a:pt x="614744" y="172212"/>
                    <a:pt x="706946" y="0"/>
                  </a:cubicBezTo>
                  <a:lnTo>
                    <a:pt x="854869" y="0"/>
                  </a:lnTo>
                  <a:lnTo>
                    <a:pt x="854869" y="952500"/>
                  </a:lnTo>
                  <a:lnTo>
                    <a:pt x="742569" y="952500"/>
                  </a:lnTo>
                  <a:cubicBezTo>
                    <a:pt x="741902" y="683895"/>
                    <a:pt x="743998" y="415290"/>
                    <a:pt x="741521" y="146780"/>
                  </a:cubicBezTo>
                  <a:cubicBezTo>
                    <a:pt x="726948" y="164973"/>
                    <a:pt x="717613" y="186404"/>
                    <a:pt x="707422" y="207074"/>
                  </a:cubicBezTo>
                  <a:cubicBezTo>
                    <a:pt x="619982" y="382810"/>
                    <a:pt x="520541" y="552260"/>
                    <a:pt x="427577" y="725138"/>
                  </a:cubicBezTo>
                  <a:cubicBezTo>
                    <a:pt x="349472" y="582644"/>
                    <a:pt x="270510" y="440722"/>
                    <a:pt x="193262" y="297752"/>
                  </a:cubicBezTo>
                  <a:cubicBezTo>
                    <a:pt x="165830" y="247650"/>
                    <a:pt x="145161" y="193739"/>
                    <a:pt x="113348" y="146209"/>
                  </a:cubicBezTo>
                  <a:cubicBezTo>
                    <a:pt x="110966" y="415004"/>
                    <a:pt x="112967" y="683705"/>
                    <a:pt x="112300" y="952500"/>
                  </a:cubicBezTo>
                  <a:lnTo>
                    <a:pt x="0" y="9525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266CF2-A3CF-C8D9-7BB9-06D2E42E9729}"/>
                </a:ext>
              </a:extLst>
            </p:cNvPr>
            <p:cNvSpPr/>
            <p:nvPr/>
          </p:nvSpPr>
          <p:spPr>
            <a:xfrm>
              <a:off x="9365138" y="8630030"/>
              <a:ext cx="723900" cy="952500"/>
            </a:xfrm>
            <a:custGeom>
              <a:avLst/>
              <a:gdLst>
                <a:gd name="connsiteX0" fmla="*/ 0 w 723900"/>
                <a:gd name="connsiteY0" fmla="*/ 0 h 952500"/>
                <a:gd name="connsiteX1" fmla="*/ 723900 w 723900"/>
                <a:gd name="connsiteY1" fmla="*/ 0 h 952500"/>
                <a:gd name="connsiteX2" fmla="*/ 723900 w 723900"/>
                <a:gd name="connsiteY2" fmla="*/ 184595 h 952500"/>
                <a:gd name="connsiteX3" fmla="*/ 465963 w 723900"/>
                <a:gd name="connsiteY3" fmla="*/ 184499 h 952500"/>
                <a:gd name="connsiteX4" fmla="*/ 465963 w 723900"/>
                <a:gd name="connsiteY4" fmla="*/ 952500 h 952500"/>
                <a:gd name="connsiteX5" fmla="*/ 257937 w 723900"/>
                <a:gd name="connsiteY5" fmla="*/ 952500 h 952500"/>
                <a:gd name="connsiteX6" fmla="*/ 257937 w 723900"/>
                <a:gd name="connsiteY6" fmla="*/ 184595 h 952500"/>
                <a:gd name="connsiteX7" fmla="*/ 0 w 723900"/>
                <a:gd name="connsiteY7" fmla="*/ 184595 h 952500"/>
                <a:gd name="connsiteX8" fmla="*/ 0 w 723900"/>
                <a:gd name="connsiteY8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900" h="952500">
                  <a:moveTo>
                    <a:pt x="0" y="0"/>
                  </a:moveTo>
                  <a:lnTo>
                    <a:pt x="723900" y="0"/>
                  </a:lnTo>
                  <a:lnTo>
                    <a:pt x="723900" y="184595"/>
                  </a:lnTo>
                  <a:cubicBezTo>
                    <a:pt x="637889" y="184595"/>
                    <a:pt x="551879" y="184595"/>
                    <a:pt x="465963" y="184499"/>
                  </a:cubicBezTo>
                  <a:cubicBezTo>
                    <a:pt x="465868" y="440531"/>
                    <a:pt x="465963" y="696468"/>
                    <a:pt x="465963" y="952500"/>
                  </a:cubicBezTo>
                  <a:lnTo>
                    <a:pt x="257937" y="952500"/>
                  </a:lnTo>
                  <a:lnTo>
                    <a:pt x="257937" y="184595"/>
                  </a:lnTo>
                  <a:cubicBezTo>
                    <a:pt x="172021" y="184499"/>
                    <a:pt x="86011" y="184595"/>
                    <a:pt x="0" y="1845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944B8FF-4796-89E0-ECF1-D2DAE08721F7}"/>
                </a:ext>
              </a:extLst>
            </p:cNvPr>
            <p:cNvSpPr/>
            <p:nvPr/>
          </p:nvSpPr>
          <p:spPr>
            <a:xfrm>
              <a:off x="12344082" y="8630030"/>
              <a:ext cx="875252" cy="952622"/>
            </a:xfrm>
            <a:custGeom>
              <a:avLst/>
              <a:gdLst>
                <a:gd name="connsiteX0" fmla="*/ 14954 w 875252"/>
                <a:gd name="connsiteY0" fmla="*/ 0 h 952622"/>
                <a:gd name="connsiteX1" fmla="*/ 257080 w 875252"/>
                <a:gd name="connsiteY1" fmla="*/ 0 h 952622"/>
                <a:gd name="connsiteX2" fmla="*/ 444627 w 875252"/>
                <a:gd name="connsiteY2" fmla="*/ 324612 h 952622"/>
                <a:gd name="connsiteX3" fmla="*/ 634555 w 875252"/>
                <a:gd name="connsiteY3" fmla="*/ 95 h 952622"/>
                <a:gd name="connsiteX4" fmla="*/ 858869 w 875252"/>
                <a:gd name="connsiteY4" fmla="*/ 95 h 952622"/>
                <a:gd name="connsiteX5" fmla="*/ 565499 w 875252"/>
                <a:gd name="connsiteY5" fmla="*/ 464058 h 952622"/>
                <a:gd name="connsiteX6" fmla="*/ 875252 w 875252"/>
                <a:gd name="connsiteY6" fmla="*/ 952595 h 952622"/>
                <a:gd name="connsiteX7" fmla="*/ 634555 w 875252"/>
                <a:gd name="connsiteY7" fmla="*/ 952595 h 952622"/>
                <a:gd name="connsiteX8" fmla="*/ 426625 w 875252"/>
                <a:gd name="connsiteY8" fmla="*/ 599504 h 952622"/>
                <a:gd name="connsiteX9" fmla="*/ 224314 w 875252"/>
                <a:gd name="connsiteY9" fmla="*/ 952595 h 952622"/>
                <a:gd name="connsiteX10" fmla="*/ 0 w 875252"/>
                <a:gd name="connsiteY10" fmla="*/ 952595 h 952622"/>
                <a:gd name="connsiteX11" fmla="*/ 305562 w 875252"/>
                <a:gd name="connsiteY11" fmla="*/ 459867 h 952622"/>
                <a:gd name="connsiteX12" fmla="*/ 14954 w 875252"/>
                <a:gd name="connsiteY12" fmla="*/ 95 h 95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5252" h="952622">
                  <a:moveTo>
                    <a:pt x="14954" y="0"/>
                  </a:moveTo>
                  <a:cubicBezTo>
                    <a:pt x="95631" y="0"/>
                    <a:pt x="176308" y="0"/>
                    <a:pt x="257080" y="0"/>
                  </a:cubicBezTo>
                  <a:cubicBezTo>
                    <a:pt x="319754" y="108109"/>
                    <a:pt x="381381" y="216789"/>
                    <a:pt x="444627" y="324612"/>
                  </a:cubicBezTo>
                  <a:cubicBezTo>
                    <a:pt x="508064" y="216503"/>
                    <a:pt x="571119" y="108204"/>
                    <a:pt x="634555" y="95"/>
                  </a:cubicBezTo>
                  <a:lnTo>
                    <a:pt x="858869" y="95"/>
                  </a:lnTo>
                  <a:cubicBezTo>
                    <a:pt x="761143" y="154781"/>
                    <a:pt x="663321" y="309372"/>
                    <a:pt x="565499" y="464058"/>
                  </a:cubicBezTo>
                  <a:cubicBezTo>
                    <a:pt x="668750" y="626840"/>
                    <a:pt x="772001" y="789718"/>
                    <a:pt x="875252" y="952595"/>
                  </a:cubicBezTo>
                  <a:cubicBezTo>
                    <a:pt x="795052" y="952691"/>
                    <a:pt x="714756" y="952500"/>
                    <a:pt x="634555" y="952595"/>
                  </a:cubicBezTo>
                  <a:cubicBezTo>
                    <a:pt x="565118" y="834962"/>
                    <a:pt x="496538" y="716852"/>
                    <a:pt x="426625" y="599504"/>
                  </a:cubicBezTo>
                  <a:cubicBezTo>
                    <a:pt x="358807" y="716947"/>
                    <a:pt x="291846" y="834962"/>
                    <a:pt x="224314" y="952595"/>
                  </a:cubicBezTo>
                  <a:lnTo>
                    <a:pt x="0" y="952595"/>
                  </a:lnTo>
                  <a:cubicBezTo>
                    <a:pt x="101822" y="788289"/>
                    <a:pt x="203740" y="624173"/>
                    <a:pt x="305562" y="459867"/>
                  </a:cubicBezTo>
                  <a:cubicBezTo>
                    <a:pt x="208693" y="306705"/>
                    <a:pt x="111823" y="153353"/>
                    <a:pt x="14954" y="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2DF0011-F527-8047-800F-7E155446FCD6}"/>
                </a:ext>
              </a:extLst>
            </p:cNvPr>
            <p:cNvSpPr/>
            <p:nvPr/>
          </p:nvSpPr>
          <p:spPr>
            <a:xfrm>
              <a:off x="16351421" y="8727139"/>
              <a:ext cx="728351" cy="1144977"/>
            </a:xfrm>
            <a:custGeom>
              <a:avLst/>
              <a:gdLst>
                <a:gd name="connsiteX0" fmla="*/ 509416 w 728351"/>
                <a:gd name="connsiteY0" fmla="*/ 14429 h 1144977"/>
                <a:gd name="connsiteX1" fmla="*/ 685629 w 728351"/>
                <a:gd name="connsiteY1" fmla="*/ 904 h 1144977"/>
                <a:gd name="connsiteX2" fmla="*/ 685724 w 728351"/>
                <a:gd name="connsiteY2" fmla="*/ 151304 h 1144977"/>
                <a:gd name="connsiteX3" fmla="*/ 522275 w 728351"/>
                <a:gd name="connsiteY3" fmla="*/ 152542 h 1144977"/>
                <a:gd name="connsiteX4" fmla="*/ 628097 w 728351"/>
                <a:gd name="connsiteY4" fmla="*/ 257031 h 1144977"/>
                <a:gd name="connsiteX5" fmla="*/ 595141 w 728351"/>
                <a:gd name="connsiteY5" fmla="*/ 517730 h 1144977"/>
                <a:gd name="connsiteX6" fmla="*/ 424834 w 728351"/>
                <a:gd name="connsiteY6" fmla="*/ 596312 h 1144977"/>
                <a:gd name="connsiteX7" fmla="*/ 215093 w 728351"/>
                <a:gd name="connsiteY7" fmla="*/ 586406 h 1144977"/>
                <a:gd name="connsiteX8" fmla="*/ 207664 w 728351"/>
                <a:gd name="connsiteY8" fmla="*/ 685561 h 1144977"/>
                <a:gd name="connsiteX9" fmla="*/ 352254 w 728351"/>
                <a:gd name="connsiteY9" fmla="*/ 698229 h 1144977"/>
                <a:gd name="connsiteX10" fmla="*/ 619430 w 728351"/>
                <a:gd name="connsiteY10" fmla="*/ 722327 h 1144977"/>
                <a:gd name="connsiteX11" fmla="*/ 722490 w 728351"/>
                <a:gd name="connsiteY11" fmla="*/ 848248 h 1144977"/>
                <a:gd name="connsiteX12" fmla="*/ 671818 w 728351"/>
                <a:gd name="connsiteY12" fmla="*/ 1060560 h 1144977"/>
                <a:gd name="connsiteX13" fmla="*/ 458933 w 728351"/>
                <a:gd name="connsiteY13" fmla="*/ 1139237 h 1144977"/>
                <a:gd name="connsiteX14" fmla="*/ 192615 w 728351"/>
                <a:gd name="connsiteY14" fmla="*/ 1135141 h 1144977"/>
                <a:gd name="connsiteX15" fmla="*/ 44406 w 728351"/>
                <a:gd name="connsiteY15" fmla="*/ 1078372 h 1144977"/>
                <a:gd name="connsiteX16" fmla="*/ 53168 w 728351"/>
                <a:gd name="connsiteY16" fmla="*/ 870060 h 1144977"/>
                <a:gd name="connsiteX17" fmla="*/ 132893 w 728351"/>
                <a:gd name="connsiteY17" fmla="*/ 840533 h 1144977"/>
                <a:gd name="connsiteX18" fmla="*/ 133845 w 728351"/>
                <a:gd name="connsiteY18" fmla="*/ 828817 h 1144977"/>
                <a:gd name="connsiteX19" fmla="*/ 74886 w 728351"/>
                <a:gd name="connsiteY19" fmla="*/ 800909 h 1144977"/>
                <a:gd name="connsiteX20" fmla="*/ 62407 w 728351"/>
                <a:gd name="connsiteY20" fmla="*/ 623458 h 1144977"/>
                <a:gd name="connsiteX21" fmla="*/ 167373 w 728351"/>
                <a:gd name="connsiteY21" fmla="*/ 571451 h 1144977"/>
                <a:gd name="connsiteX22" fmla="*/ 48883 w 728351"/>
                <a:gd name="connsiteY22" fmla="*/ 446293 h 1144977"/>
                <a:gd name="connsiteX23" fmla="*/ 89078 w 728351"/>
                <a:gd name="connsiteY23" fmla="*/ 211311 h 1144977"/>
                <a:gd name="connsiteX24" fmla="*/ 259099 w 728351"/>
                <a:gd name="connsiteY24" fmla="*/ 128444 h 1144977"/>
                <a:gd name="connsiteX25" fmla="*/ 463982 w 728351"/>
                <a:gd name="connsiteY25" fmla="*/ 135397 h 1144977"/>
                <a:gd name="connsiteX26" fmla="*/ 509416 w 728351"/>
                <a:gd name="connsiteY26" fmla="*/ 14429 h 1144977"/>
                <a:gd name="connsiteX27" fmla="*/ 299866 w 728351"/>
                <a:gd name="connsiteY27" fmla="*/ 260841 h 1144977"/>
                <a:gd name="connsiteX28" fmla="*/ 226714 w 728351"/>
                <a:gd name="connsiteY28" fmla="*/ 331612 h 1144977"/>
                <a:gd name="connsiteX29" fmla="*/ 251860 w 728351"/>
                <a:gd name="connsiteY29" fmla="*/ 441245 h 1144977"/>
                <a:gd name="connsiteX30" fmla="*/ 381210 w 728351"/>
                <a:gd name="connsiteY30" fmla="*/ 465724 h 1144977"/>
                <a:gd name="connsiteX31" fmla="*/ 458838 w 728351"/>
                <a:gd name="connsiteY31" fmla="*/ 397906 h 1144977"/>
                <a:gd name="connsiteX32" fmla="*/ 431216 w 728351"/>
                <a:gd name="connsiteY32" fmla="*/ 281320 h 1144977"/>
                <a:gd name="connsiteX33" fmla="*/ 299866 w 728351"/>
                <a:gd name="connsiteY33" fmla="*/ 260841 h 1144977"/>
                <a:gd name="connsiteX34" fmla="*/ 182613 w 728351"/>
                <a:gd name="connsiteY34" fmla="*/ 987218 h 1144977"/>
                <a:gd name="connsiteX35" fmla="*/ 343872 w 728351"/>
                <a:gd name="connsiteY35" fmla="*/ 1010554 h 1144977"/>
                <a:gd name="connsiteX36" fmla="*/ 507321 w 728351"/>
                <a:gd name="connsiteY36" fmla="*/ 990170 h 1144977"/>
                <a:gd name="connsiteX37" fmla="*/ 517321 w 728351"/>
                <a:gd name="connsiteY37" fmla="*/ 890158 h 1144977"/>
                <a:gd name="connsiteX38" fmla="*/ 428644 w 728351"/>
                <a:gd name="connsiteY38" fmla="*/ 870536 h 1144977"/>
                <a:gd name="connsiteX39" fmla="*/ 180994 w 728351"/>
                <a:gd name="connsiteY39" fmla="*/ 870155 h 1144977"/>
                <a:gd name="connsiteX40" fmla="*/ 182613 w 728351"/>
                <a:gd name="connsiteY40" fmla="*/ 987218 h 11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28351" h="1144977">
                  <a:moveTo>
                    <a:pt x="509416" y="14429"/>
                  </a:moveTo>
                  <a:cubicBezTo>
                    <a:pt x="564471" y="-10431"/>
                    <a:pt x="627240" y="5381"/>
                    <a:pt x="685629" y="904"/>
                  </a:cubicBezTo>
                  <a:cubicBezTo>
                    <a:pt x="685629" y="51005"/>
                    <a:pt x="685629" y="101202"/>
                    <a:pt x="685724" y="151304"/>
                  </a:cubicBezTo>
                  <a:cubicBezTo>
                    <a:pt x="631146" y="151875"/>
                    <a:pt x="576663" y="150065"/>
                    <a:pt x="522275" y="152542"/>
                  </a:cubicBezTo>
                  <a:cubicBezTo>
                    <a:pt x="564185" y="179498"/>
                    <a:pt x="607809" y="209311"/>
                    <a:pt x="628097" y="257031"/>
                  </a:cubicBezTo>
                  <a:cubicBezTo>
                    <a:pt x="665245" y="340280"/>
                    <a:pt x="658673" y="448769"/>
                    <a:pt x="595141" y="517730"/>
                  </a:cubicBezTo>
                  <a:cubicBezTo>
                    <a:pt x="551136" y="564879"/>
                    <a:pt x="487223" y="587168"/>
                    <a:pt x="424834" y="596312"/>
                  </a:cubicBezTo>
                  <a:cubicBezTo>
                    <a:pt x="355112" y="605551"/>
                    <a:pt x="283388" y="603932"/>
                    <a:pt x="215093" y="586406"/>
                  </a:cubicBezTo>
                  <a:cubicBezTo>
                    <a:pt x="183757" y="608123"/>
                    <a:pt x="170231" y="663177"/>
                    <a:pt x="207664" y="685561"/>
                  </a:cubicBezTo>
                  <a:cubicBezTo>
                    <a:pt x="252527" y="707087"/>
                    <a:pt x="304247" y="695181"/>
                    <a:pt x="352254" y="698229"/>
                  </a:cubicBezTo>
                  <a:cubicBezTo>
                    <a:pt x="441312" y="701277"/>
                    <a:pt x="534848" y="687085"/>
                    <a:pt x="619430" y="722327"/>
                  </a:cubicBezTo>
                  <a:cubicBezTo>
                    <a:pt x="672484" y="743282"/>
                    <a:pt x="712108" y="792241"/>
                    <a:pt x="722490" y="848248"/>
                  </a:cubicBezTo>
                  <a:cubicBezTo>
                    <a:pt x="736301" y="921019"/>
                    <a:pt x="728110" y="1006744"/>
                    <a:pt x="671818" y="1060560"/>
                  </a:cubicBezTo>
                  <a:cubicBezTo>
                    <a:pt x="614857" y="1114281"/>
                    <a:pt x="534086" y="1130283"/>
                    <a:pt x="458933" y="1139237"/>
                  </a:cubicBezTo>
                  <a:cubicBezTo>
                    <a:pt x="370447" y="1147428"/>
                    <a:pt x="280721" y="1147524"/>
                    <a:pt x="192615" y="1135141"/>
                  </a:cubicBezTo>
                  <a:cubicBezTo>
                    <a:pt x="140322" y="1126473"/>
                    <a:pt x="85744" y="1113233"/>
                    <a:pt x="44406" y="1078372"/>
                  </a:cubicBezTo>
                  <a:cubicBezTo>
                    <a:pt x="-17698" y="1026937"/>
                    <a:pt x="-14554" y="915209"/>
                    <a:pt x="53168" y="870060"/>
                  </a:cubicBezTo>
                  <a:cubicBezTo>
                    <a:pt x="76505" y="852820"/>
                    <a:pt x="105461" y="847867"/>
                    <a:pt x="132893" y="840533"/>
                  </a:cubicBezTo>
                  <a:cubicBezTo>
                    <a:pt x="133179" y="837580"/>
                    <a:pt x="133560" y="831674"/>
                    <a:pt x="133845" y="828817"/>
                  </a:cubicBezTo>
                  <a:cubicBezTo>
                    <a:pt x="113747" y="820149"/>
                    <a:pt x="91459" y="815577"/>
                    <a:pt x="74886" y="800909"/>
                  </a:cubicBezTo>
                  <a:cubicBezTo>
                    <a:pt x="22880" y="759475"/>
                    <a:pt x="13259" y="670702"/>
                    <a:pt x="62407" y="623458"/>
                  </a:cubicBezTo>
                  <a:cubicBezTo>
                    <a:pt x="90411" y="594597"/>
                    <a:pt x="130036" y="582786"/>
                    <a:pt x="167373" y="571451"/>
                  </a:cubicBezTo>
                  <a:cubicBezTo>
                    <a:pt x="114129" y="546401"/>
                    <a:pt x="66980" y="503538"/>
                    <a:pt x="48883" y="446293"/>
                  </a:cubicBezTo>
                  <a:cubicBezTo>
                    <a:pt x="23546" y="368283"/>
                    <a:pt x="33357" y="274271"/>
                    <a:pt x="89078" y="211311"/>
                  </a:cubicBezTo>
                  <a:cubicBezTo>
                    <a:pt x="132036" y="162448"/>
                    <a:pt x="196043" y="138159"/>
                    <a:pt x="259099" y="128444"/>
                  </a:cubicBezTo>
                  <a:cubicBezTo>
                    <a:pt x="327012" y="118728"/>
                    <a:pt x="396925" y="119871"/>
                    <a:pt x="463982" y="135397"/>
                  </a:cubicBezTo>
                  <a:cubicBezTo>
                    <a:pt x="462457" y="91963"/>
                    <a:pt x="465697" y="37289"/>
                    <a:pt x="509416" y="14429"/>
                  </a:cubicBezTo>
                  <a:moveTo>
                    <a:pt x="299866" y="260841"/>
                  </a:moveTo>
                  <a:cubicBezTo>
                    <a:pt x="264243" y="267223"/>
                    <a:pt x="231476" y="294464"/>
                    <a:pt x="226714" y="331612"/>
                  </a:cubicBezTo>
                  <a:cubicBezTo>
                    <a:pt x="221476" y="368855"/>
                    <a:pt x="221571" y="413908"/>
                    <a:pt x="251860" y="441245"/>
                  </a:cubicBezTo>
                  <a:cubicBezTo>
                    <a:pt x="286817" y="471534"/>
                    <a:pt x="337585" y="472201"/>
                    <a:pt x="381210" y="465724"/>
                  </a:cubicBezTo>
                  <a:cubicBezTo>
                    <a:pt x="417214" y="460676"/>
                    <a:pt x="452171" y="435339"/>
                    <a:pt x="458838" y="397906"/>
                  </a:cubicBezTo>
                  <a:cubicBezTo>
                    <a:pt x="465315" y="358282"/>
                    <a:pt x="465315" y="308942"/>
                    <a:pt x="431216" y="281320"/>
                  </a:cubicBezTo>
                  <a:cubicBezTo>
                    <a:pt x="394164" y="253221"/>
                    <a:pt x="343586" y="252935"/>
                    <a:pt x="299866" y="260841"/>
                  </a:cubicBezTo>
                  <a:moveTo>
                    <a:pt x="182613" y="987218"/>
                  </a:moveTo>
                  <a:cubicBezTo>
                    <a:pt x="230810" y="1015888"/>
                    <a:pt x="289960" y="1009411"/>
                    <a:pt x="343872" y="1010554"/>
                  </a:cubicBezTo>
                  <a:cubicBezTo>
                    <a:pt x="398354" y="1009411"/>
                    <a:pt x="457124" y="1016078"/>
                    <a:pt x="507321" y="990170"/>
                  </a:cubicBezTo>
                  <a:cubicBezTo>
                    <a:pt x="543135" y="972073"/>
                    <a:pt x="550183" y="914256"/>
                    <a:pt x="517321" y="890158"/>
                  </a:cubicBezTo>
                  <a:cubicBezTo>
                    <a:pt x="491509" y="872346"/>
                    <a:pt x="458744" y="871394"/>
                    <a:pt x="428644" y="870536"/>
                  </a:cubicBezTo>
                  <a:cubicBezTo>
                    <a:pt x="346062" y="870155"/>
                    <a:pt x="263481" y="871013"/>
                    <a:pt x="180994" y="870155"/>
                  </a:cubicBezTo>
                  <a:cubicBezTo>
                    <a:pt x="153467" y="902064"/>
                    <a:pt x="142608" y="960548"/>
                    <a:pt x="182613" y="987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3871B77-82D8-9E96-7FDF-19E07894D012}"/>
                </a:ext>
              </a:extLst>
            </p:cNvPr>
            <p:cNvSpPr/>
            <p:nvPr/>
          </p:nvSpPr>
          <p:spPr>
            <a:xfrm>
              <a:off x="10085832" y="8849421"/>
              <a:ext cx="669369" cy="749856"/>
            </a:xfrm>
            <a:custGeom>
              <a:avLst/>
              <a:gdLst>
                <a:gd name="connsiteX0" fmla="*/ 260667 w 669369"/>
                <a:gd name="connsiteY0" fmla="*/ 6542 h 749856"/>
                <a:gd name="connsiteX1" fmla="*/ 515461 w 669369"/>
                <a:gd name="connsiteY1" fmla="*/ 44071 h 749856"/>
                <a:gd name="connsiteX2" fmla="*/ 650335 w 669369"/>
                <a:gd name="connsiteY2" fmla="*/ 226855 h 749856"/>
                <a:gd name="connsiteX3" fmla="*/ 669099 w 669369"/>
                <a:gd name="connsiteY3" fmla="*/ 426404 h 749856"/>
                <a:gd name="connsiteX4" fmla="*/ 208470 w 669369"/>
                <a:gd name="connsiteY4" fmla="*/ 426404 h 749856"/>
                <a:gd name="connsiteX5" fmla="*/ 248666 w 669369"/>
                <a:gd name="connsiteY5" fmla="*/ 550039 h 749856"/>
                <a:gd name="connsiteX6" fmla="*/ 408590 w 669369"/>
                <a:gd name="connsiteY6" fmla="*/ 587472 h 749856"/>
                <a:gd name="connsiteX7" fmla="*/ 543464 w 669369"/>
                <a:gd name="connsiteY7" fmla="*/ 505081 h 749856"/>
                <a:gd name="connsiteX8" fmla="*/ 645001 w 669369"/>
                <a:gd name="connsiteY8" fmla="*/ 630239 h 749856"/>
                <a:gd name="connsiteX9" fmla="*/ 370110 w 669369"/>
                <a:gd name="connsiteY9" fmla="*/ 749111 h 749856"/>
                <a:gd name="connsiteX10" fmla="*/ 115697 w 669369"/>
                <a:gd name="connsiteY10" fmla="*/ 673673 h 749856"/>
                <a:gd name="connsiteX11" fmla="*/ 2444 w 669369"/>
                <a:gd name="connsiteY11" fmla="*/ 428785 h 749856"/>
                <a:gd name="connsiteX12" fmla="*/ 63881 w 669369"/>
                <a:gd name="connsiteY12" fmla="*/ 132082 h 749856"/>
                <a:gd name="connsiteX13" fmla="*/ 260667 w 669369"/>
                <a:gd name="connsiteY13" fmla="*/ 6542 h 749856"/>
                <a:gd name="connsiteX14" fmla="*/ 236283 w 669369"/>
                <a:gd name="connsiteY14" fmla="*/ 199900 h 749856"/>
                <a:gd name="connsiteX15" fmla="*/ 208375 w 669369"/>
                <a:gd name="connsiteY15" fmla="*/ 307246 h 749856"/>
                <a:gd name="connsiteX16" fmla="*/ 460216 w 669369"/>
                <a:gd name="connsiteY16" fmla="*/ 307246 h 749856"/>
                <a:gd name="connsiteX17" fmla="*/ 429450 w 669369"/>
                <a:gd name="connsiteY17" fmla="*/ 188851 h 749856"/>
                <a:gd name="connsiteX18" fmla="*/ 236283 w 669369"/>
                <a:gd name="connsiteY18" fmla="*/ 199900 h 74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9369" h="749856">
                  <a:moveTo>
                    <a:pt x="260667" y="6542"/>
                  </a:moveTo>
                  <a:cubicBezTo>
                    <a:pt x="346297" y="-7650"/>
                    <a:pt x="439261" y="-316"/>
                    <a:pt x="515461" y="44071"/>
                  </a:cubicBezTo>
                  <a:cubicBezTo>
                    <a:pt x="583279" y="83123"/>
                    <a:pt x="629285" y="152465"/>
                    <a:pt x="650335" y="226855"/>
                  </a:cubicBezTo>
                  <a:cubicBezTo>
                    <a:pt x="669956" y="291435"/>
                    <a:pt x="669956" y="359539"/>
                    <a:pt x="669099" y="426404"/>
                  </a:cubicBezTo>
                  <a:cubicBezTo>
                    <a:pt x="515556" y="426404"/>
                    <a:pt x="362013" y="426404"/>
                    <a:pt x="208470" y="426404"/>
                  </a:cubicBezTo>
                  <a:cubicBezTo>
                    <a:pt x="208565" y="470124"/>
                    <a:pt x="215900" y="518035"/>
                    <a:pt x="248666" y="550039"/>
                  </a:cubicBezTo>
                  <a:cubicBezTo>
                    <a:pt x="290004" y="590806"/>
                    <a:pt x="353822" y="596140"/>
                    <a:pt x="408590" y="587472"/>
                  </a:cubicBezTo>
                  <a:cubicBezTo>
                    <a:pt x="462693" y="579090"/>
                    <a:pt x="506603" y="543181"/>
                    <a:pt x="543464" y="505081"/>
                  </a:cubicBezTo>
                  <a:cubicBezTo>
                    <a:pt x="577373" y="546705"/>
                    <a:pt x="610235" y="589282"/>
                    <a:pt x="645001" y="630239"/>
                  </a:cubicBezTo>
                  <a:cubicBezTo>
                    <a:pt x="576993" y="708916"/>
                    <a:pt x="471741" y="744920"/>
                    <a:pt x="370110" y="749111"/>
                  </a:cubicBezTo>
                  <a:cubicBezTo>
                    <a:pt x="280384" y="754159"/>
                    <a:pt x="184848" y="734062"/>
                    <a:pt x="115697" y="673673"/>
                  </a:cubicBezTo>
                  <a:cubicBezTo>
                    <a:pt x="44640" y="613094"/>
                    <a:pt x="10255" y="519844"/>
                    <a:pt x="2444" y="428785"/>
                  </a:cubicBezTo>
                  <a:cubicBezTo>
                    <a:pt x="-6128" y="327249"/>
                    <a:pt x="6350" y="218664"/>
                    <a:pt x="63881" y="132082"/>
                  </a:cubicBezTo>
                  <a:cubicBezTo>
                    <a:pt x="107886" y="64645"/>
                    <a:pt x="181800" y="19972"/>
                    <a:pt x="260667" y="6542"/>
                  </a:cubicBezTo>
                  <a:moveTo>
                    <a:pt x="236283" y="199900"/>
                  </a:moveTo>
                  <a:cubicBezTo>
                    <a:pt x="213804" y="230856"/>
                    <a:pt x="209042" y="270004"/>
                    <a:pt x="208375" y="307246"/>
                  </a:cubicBezTo>
                  <a:lnTo>
                    <a:pt x="460216" y="307246"/>
                  </a:lnTo>
                  <a:cubicBezTo>
                    <a:pt x="459835" y="266289"/>
                    <a:pt x="455930" y="222093"/>
                    <a:pt x="429450" y="188851"/>
                  </a:cubicBezTo>
                  <a:cubicBezTo>
                    <a:pt x="382111" y="129700"/>
                    <a:pt x="278003" y="138273"/>
                    <a:pt x="236283" y="1999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EB9A85-89C6-1EC3-5478-A8F89D67749A}"/>
                </a:ext>
              </a:extLst>
            </p:cNvPr>
            <p:cNvSpPr/>
            <p:nvPr/>
          </p:nvSpPr>
          <p:spPr>
            <a:xfrm>
              <a:off x="10852675" y="8849297"/>
              <a:ext cx="625965" cy="749878"/>
            </a:xfrm>
            <a:custGeom>
              <a:avLst/>
              <a:gdLst>
                <a:gd name="connsiteX0" fmla="*/ 115044 w 625965"/>
                <a:gd name="connsiteY0" fmla="*/ 72770 h 749878"/>
                <a:gd name="connsiteX1" fmla="*/ 437561 w 625965"/>
                <a:gd name="connsiteY1" fmla="*/ 13810 h 749878"/>
                <a:gd name="connsiteX2" fmla="*/ 621870 w 625965"/>
                <a:gd name="connsiteY2" fmla="*/ 187165 h 749878"/>
                <a:gd name="connsiteX3" fmla="*/ 458230 w 625965"/>
                <a:gd name="connsiteY3" fmla="*/ 258221 h 749878"/>
                <a:gd name="connsiteX4" fmla="*/ 411843 w 625965"/>
                <a:gd name="connsiteY4" fmla="*/ 184117 h 749878"/>
                <a:gd name="connsiteX5" fmla="*/ 233916 w 625965"/>
                <a:gd name="connsiteY5" fmla="*/ 212120 h 749878"/>
                <a:gd name="connsiteX6" fmla="*/ 210771 w 625965"/>
                <a:gd name="connsiteY6" fmla="*/ 371093 h 749878"/>
                <a:gd name="connsiteX7" fmla="*/ 230868 w 625965"/>
                <a:gd name="connsiteY7" fmla="*/ 533684 h 749878"/>
                <a:gd name="connsiteX8" fmla="*/ 439371 w 625965"/>
                <a:gd name="connsiteY8" fmla="*/ 540352 h 749878"/>
                <a:gd name="connsiteX9" fmla="*/ 468708 w 625965"/>
                <a:gd name="connsiteY9" fmla="*/ 483392 h 749878"/>
                <a:gd name="connsiteX10" fmla="*/ 625965 w 625965"/>
                <a:gd name="connsiteY10" fmla="*/ 551782 h 749878"/>
                <a:gd name="connsiteX11" fmla="*/ 521095 w 625965"/>
                <a:gd name="connsiteY11" fmla="*/ 697800 h 749878"/>
                <a:gd name="connsiteX12" fmla="*/ 271921 w 625965"/>
                <a:gd name="connsiteY12" fmla="*/ 745425 h 749878"/>
                <a:gd name="connsiteX13" fmla="*/ 70086 w 625965"/>
                <a:gd name="connsiteY13" fmla="*/ 627696 h 749878"/>
                <a:gd name="connsiteX14" fmla="*/ 1316 w 625965"/>
                <a:gd name="connsiteY14" fmla="*/ 333183 h 749878"/>
                <a:gd name="connsiteX15" fmla="*/ 115044 w 625965"/>
                <a:gd name="connsiteY15" fmla="*/ 72770 h 74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965" h="749878">
                  <a:moveTo>
                    <a:pt x="115044" y="72770"/>
                  </a:moveTo>
                  <a:cubicBezTo>
                    <a:pt x="202770" y="-1430"/>
                    <a:pt x="329357" y="-14479"/>
                    <a:pt x="437561" y="13810"/>
                  </a:cubicBezTo>
                  <a:cubicBezTo>
                    <a:pt x="523476" y="36003"/>
                    <a:pt x="592628" y="104202"/>
                    <a:pt x="621870" y="187165"/>
                  </a:cubicBezTo>
                  <a:cubicBezTo>
                    <a:pt x="567387" y="211073"/>
                    <a:pt x="512713" y="234504"/>
                    <a:pt x="458230" y="258221"/>
                  </a:cubicBezTo>
                  <a:cubicBezTo>
                    <a:pt x="449086" y="230313"/>
                    <a:pt x="436418" y="201738"/>
                    <a:pt x="411843" y="184117"/>
                  </a:cubicBezTo>
                  <a:cubicBezTo>
                    <a:pt x="358503" y="144969"/>
                    <a:pt x="269445" y="152494"/>
                    <a:pt x="233916" y="212120"/>
                  </a:cubicBezTo>
                  <a:cubicBezTo>
                    <a:pt x="204294" y="259650"/>
                    <a:pt x="211342" y="317753"/>
                    <a:pt x="210771" y="371093"/>
                  </a:cubicBezTo>
                  <a:cubicBezTo>
                    <a:pt x="212104" y="425385"/>
                    <a:pt x="203055" y="484059"/>
                    <a:pt x="230868" y="533684"/>
                  </a:cubicBezTo>
                  <a:cubicBezTo>
                    <a:pt x="271350" y="608265"/>
                    <a:pt x="392317" y="607884"/>
                    <a:pt x="439371" y="540352"/>
                  </a:cubicBezTo>
                  <a:cubicBezTo>
                    <a:pt x="452134" y="523112"/>
                    <a:pt x="460135" y="502919"/>
                    <a:pt x="468708" y="483392"/>
                  </a:cubicBezTo>
                  <a:cubicBezTo>
                    <a:pt x="521095" y="506252"/>
                    <a:pt x="573578" y="528922"/>
                    <a:pt x="625965" y="551782"/>
                  </a:cubicBezTo>
                  <a:cubicBezTo>
                    <a:pt x="605106" y="608741"/>
                    <a:pt x="571673" y="662939"/>
                    <a:pt x="521095" y="697800"/>
                  </a:cubicBezTo>
                  <a:cubicBezTo>
                    <a:pt x="449372" y="748092"/>
                    <a:pt x="356598" y="756855"/>
                    <a:pt x="271921" y="745425"/>
                  </a:cubicBezTo>
                  <a:cubicBezTo>
                    <a:pt x="192673" y="734757"/>
                    <a:pt x="116473" y="693800"/>
                    <a:pt x="70086" y="627696"/>
                  </a:cubicBezTo>
                  <a:cubicBezTo>
                    <a:pt x="9603" y="543114"/>
                    <a:pt x="-4876" y="434624"/>
                    <a:pt x="1316" y="333183"/>
                  </a:cubicBezTo>
                  <a:cubicBezTo>
                    <a:pt x="7031" y="237171"/>
                    <a:pt x="39702" y="136778"/>
                    <a:pt x="115044" y="727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AA833-AD83-E679-5D6E-186A8D02B00C}"/>
                </a:ext>
              </a:extLst>
            </p:cNvPr>
            <p:cNvSpPr/>
            <p:nvPr/>
          </p:nvSpPr>
          <p:spPr>
            <a:xfrm>
              <a:off x="13262546" y="8849276"/>
              <a:ext cx="625919" cy="749850"/>
            </a:xfrm>
            <a:custGeom>
              <a:avLst/>
              <a:gdLst>
                <a:gd name="connsiteX0" fmla="*/ 114142 w 625919"/>
                <a:gd name="connsiteY0" fmla="*/ 73457 h 749850"/>
                <a:gd name="connsiteX1" fmla="*/ 437897 w 625919"/>
                <a:gd name="connsiteY1" fmla="*/ 13831 h 749850"/>
                <a:gd name="connsiteX2" fmla="*/ 621920 w 625919"/>
                <a:gd name="connsiteY2" fmla="*/ 187281 h 749850"/>
                <a:gd name="connsiteX3" fmla="*/ 458280 w 625919"/>
                <a:gd name="connsiteY3" fmla="*/ 258242 h 749850"/>
                <a:gd name="connsiteX4" fmla="*/ 399225 w 625919"/>
                <a:gd name="connsiteY4" fmla="*/ 175946 h 749850"/>
                <a:gd name="connsiteX5" fmla="*/ 237776 w 625919"/>
                <a:gd name="connsiteY5" fmla="*/ 206426 h 749850"/>
                <a:gd name="connsiteX6" fmla="*/ 210725 w 625919"/>
                <a:gd name="connsiteY6" fmla="*/ 371209 h 749850"/>
                <a:gd name="connsiteX7" fmla="*/ 231013 w 625919"/>
                <a:gd name="connsiteY7" fmla="*/ 534086 h 749850"/>
                <a:gd name="connsiteX8" fmla="*/ 437992 w 625919"/>
                <a:gd name="connsiteY8" fmla="*/ 542278 h 749850"/>
                <a:gd name="connsiteX9" fmla="*/ 468662 w 625919"/>
                <a:gd name="connsiteY9" fmla="*/ 483413 h 749850"/>
                <a:gd name="connsiteX10" fmla="*/ 625920 w 625919"/>
                <a:gd name="connsiteY10" fmla="*/ 551898 h 749850"/>
                <a:gd name="connsiteX11" fmla="*/ 514573 w 625919"/>
                <a:gd name="connsiteY11" fmla="*/ 702203 h 749850"/>
                <a:gd name="connsiteX12" fmla="*/ 265494 w 625919"/>
                <a:gd name="connsiteY12" fmla="*/ 744398 h 749850"/>
                <a:gd name="connsiteX13" fmla="*/ 66422 w 625919"/>
                <a:gd name="connsiteY13" fmla="*/ 622478 h 749850"/>
                <a:gd name="connsiteX14" fmla="*/ 1937 w 625919"/>
                <a:gd name="connsiteY14" fmla="*/ 324441 h 749850"/>
                <a:gd name="connsiteX15" fmla="*/ 114142 w 625919"/>
                <a:gd name="connsiteY15" fmla="*/ 73457 h 7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919" h="749850">
                  <a:moveTo>
                    <a:pt x="114142" y="73457"/>
                  </a:moveTo>
                  <a:cubicBezTo>
                    <a:pt x="201962" y="-1409"/>
                    <a:pt x="329121" y="-14554"/>
                    <a:pt x="437897" y="13831"/>
                  </a:cubicBezTo>
                  <a:cubicBezTo>
                    <a:pt x="523717" y="36215"/>
                    <a:pt x="592582" y="104318"/>
                    <a:pt x="621920" y="187281"/>
                  </a:cubicBezTo>
                  <a:cubicBezTo>
                    <a:pt x="567341" y="210998"/>
                    <a:pt x="512763" y="234525"/>
                    <a:pt x="458280" y="258242"/>
                  </a:cubicBezTo>
                  <a:cubicBezTo>
                    <a:pt x="448184" y="225476"/>
                    <a:pt x="430753" y="192425"/>
                    <a:pt x="399225" y="175946"/>
                  </a:cubicBezTo>
                  <a:cubicBezTo>
                    <a:pt x="347599" y="148133"/>
                    <a:pt x="272447" y="155658"/>
                    <a:pt x="237776" y="206426"/>
                  </a:cubicBezTo>
                  <a:cubicBezTo>
                    <a:pt x="203772" y="254432"/>
                    <a:pt x="211202" y="315869"/>
                    <a:pt x="210725" y="371209"/>
                  </a:cubicBezTo>
                  <a:cubicBezTo>
                    <a:pt x="212059" y="425692"/>
                    <a:pt x="203105" y="484366"/>
                    <a:pt x="231013" y="534086"/>
                  </a:cubicBezTo>
                  <a:cubicBezTo>
                    <a:pt x="271304" y="607524"/>
                    <a:pt x="390081" y="607905"/>
                    <a:pt x="437992" y="542278"/>
                  </a:cubicBezTo>
                  <a:cubicBezTo>
                    <a:pt x="451422" y="524561"/>
                    <a:pt x="459899" y="503702"/>
                    <a:pt x="468662" y="483413"/>
                  </a:cubicBezTo>
                  <a:cubicBezTo>
                    <a:pt x="521050" y="506178"/>
                    <a:pt x="573532" y="528943"/>
                    <a:pt x="625920" y="551898"/>
                  </a:cubicBezTo>
                  <a:cubicBezTo>
                    <a:pt x="604298" y="611144"/>
                    <a:pt x="568579" y="667532"/>
                    <a:pt x="514573" y="702203"/>
                  </a:cubicBezTo>
                  <a:cubicBezTo>
                    <a:pt x="441706" y="749732"/>
                    <a:pt x="349600" y="756971"/>
                    <a:pt x="265494" y="744398"/>
                  </a:cubicBezTo>
                  <a:cubicBezTo>
                    <a:pt x="186341" y="732492"/>
                    <a:pt x="111189" y="689534"/>
                    <a:pt x="66422" y="622478"/>
                  </a:cubicBezTo>
                  <a:cubicBezTo>
                    <a:pt x="7366" y="535991"/>
                    <a:pt x="-5587" y="426644"/>
                    <a:pt x="1937" y="324441"/>
                  </a:cubicBezTo>
                  <a:cubicBezTo>
                    <a:pt x="8890" y="231668"/>
                    <a:pt x="41656" y="135465"/>
                    <a:pt x="114142" y="734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EADA96-1A80-9EB1-DBCA-0EBF9FDAB801}"/>
                </a:ext>
              </a:extLst>
            </p:cNvPr>
            <p:cNvSpPr/>
            <p:nvPr/>
          </p:nvSpPr>
          <p:spPr>
            <a:xfrm>
              <a:off x="14778191" y="8849530"/>
              <a:ext cx="689710" cy="749617"/>
            </a:xfrm>
            <a:custGeom>
              <a:avLst/>
              <a:gdLst>
                <a:gd name="connsiteX0" fmla="*/ 27247 w 689710"/>
                <a:gd name="connsiteY0" fmla="*/ 137021 h 749617"/>
                <a:gd name="connsiteX1" fmla="*/ 239750 w 689710"/>
                <a:gd name="connsiteY1" fmla="*/ 5290 h 749617"/>
                <a:gd name="connsiteX2" fmla="*/ 522070 w 689710"/>
                <a:gd name="connsiteY2" fmla="*/ 49582 h 749617"/>
                <a:gd name="connsiteX3" fmla="*/ 622654 w 689710"/>
                <a:gd name="connsiteY3" fmla="*/ 247606 h 749617"/>
                <a:gd name="connsiteX4" fmla="*/ 623036 w 689710"/>
                <a:gd name="connsiteY4" fmla="*/ 575838 h 749617"/>
                <a:gd name="connsiteX5" fmla="*/ 689711 w 689710"/>
                <a:gd name="connsiteY5" fmla="*/ 575933 h 749617"/>
                <a:gd name="connsiteX6" fmla="*/ 689711 w 689710"/>
                <a:gd name="connsiteY6" fmla="*/ 733000 h 749617"/>
                <a:gd name="connsiteX7" fmla="*/ 506259 w 689710"/>
                <a:gd name="connsiteY7" fmla="*/ 713950 h 749617"/>
                <a:gd name="connsiteX8" fmla="*/ 438441 w 689710"/>
                <a:gd name="connsiteY8" fmla="*/ 603270 h 749617"/>
                <a:gd name="connsiteX9" fmla="*/ 388625 w 689710"/>
                <a:gd name="connsiteY9" fmla="*/ 690805 h 749617"/>
                <a:gd name="connsiteX10" fmla="*/ 169074 w 689710"/>
                <a:gd name="connsiteY10" fmla="*/ 745288 h 749617"/>
                <a:gd name="connsiteX11" fmla="*/ 15341 w 689710"/>
                <a:gd name="connsiteY11" fmla="*/ 626892 h 749617"/>
                <a:gd name="connsiteX12" fmla="*/ 37153 w 689710"/>
                <a:gd name="connsiteY12" fmla="*/ 416008 h 749617"/>
                <a:gd name="connsiteX13" fmla="*/ 191076 w 689710"/>
                <a:gd name="connsiteY13" fmla="*/ 327521 h 749617"/>
                <a:gd name="connsiteX14" fmla="*/ 420629 w 689710"/>
                <a:gd name="connsiteY14" fmla="*/ 316663 h 749617"/>
                <a:gd name="connsiteX15" fmla="*/ 392911 w 689710"/>
                <a:gd name="connsiteY15" fmla="*/ 189028 h 749617"/>
                <a:gd name="connsiteX16" fmla="*/ 258323 w 689710"/>
                <a:gd name="connsiteY16" fmla="*/ 163310 h 749617"/>
                <a:gd name="connsiteX17" fmla="*/ 147452 w 689710"/>
                <a:gd name="connsiteY17" fmla="*/ 243130 h 749617"/>
                <a:gd name="connsiteX18" fmla="*/ 27247 w 689710"/>
                <a:gd name="connsiteY18" fmla="*/ 137021 h 749617"/>
                <a:gd name="connsiteX19" fmla="*/ 252894 w 689710"/>
                <a:gd name="connsiteY19" fmla="*/ 442583 h 749617"/>
                <a:gd name="connsiteX20" fmla="*/ 260038 w 689710"/>
                <a:gd name="connsiteY20" fmla="*/ 604508 h 749617"/>
                <a:gd name="connsiteX21" fmla="*/ 401579 w 689710"/>
                <a:gd name="connsiteY21" fmla="*/ 571552 h 749617"/>
                <a:gd name="connsiteX22" fmla="*/ 420534 w 689710"/>
                <a:gd name="connsiteY22" fmla="*/ 431725 h 749617"/>
                <a:gd name="connsiteX23" fmla="*/ 252894 w 689710"/>
                <a:gd name="connsiteY23" fmla="*/ 442583 h 74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9710" h="749617">
                  <a:moveTo>
                    <a:pt x="27247" y="137021"/>
                  </a:moveTo>
                  <a:cubicBezTo>
                    <a:pt x="73634" y="63583"/>
                    <a:pt x="153834" y="15387"/>
                    <a:pt x="239750" y="5290"/>
                  </a:cubicBezTo>
                  <a:cubicBezTo>
                    <a:pt x="334618" y="-6044"/>
                    <a:pt x="438632" y="-2520"/>
                    <a:pt x="522070" y="49582"/>
                  </a:cubicBezTo>
                  <a:cubicBezTo>
                    <a:pt x="588936" y="91015"/>
                    <a:pt x="621988" y="171025"/>
                    <a:pt x="622654" y="247606"/>
                  </a:cubicBezTo>
                  <a:cubicBezTo>
                    <a:pt x="623512" y="357049"/>
                    <a:pt x="622654" y="466396"/>
                    <a:pt x="623036" y="575838"/>
                  </a:cubicBezTo>
                  <a:cubicBezTo>
                    <a:pt x="645134" y="575838"/>
                    <a:pt x="667422" y="575838"/>
                    <a:pt x="689711" y="575933"/>
                  </a:cubicBezTo>
                  <a:cubicBezTo>
                    <a:pt x="689615" y="628225"/>
                    <a:pt x="689615" y="680613"/>
                    <a:pt x="689711" y="733000"/>
                  </a:cubicBezTo>
                  <a:cubicBezTo>
                    <a:pt x="628750" y="728238"/>
                    <a:pt x="561790" y="746621"/>
                    <a:pt x="506259" y="713950"/>
                  </a:cubicBezTo>
                  <a:cubicBezTo>
                    <a:pt x="466540" y="690614"/>
                    <a:pt x="448442" y="646037"/>
                    <a:pt x="438441" y="603270"/>
                  </a:cubicBezTo>
                  <a:cubicBezTo>
                    <a:pt x="423963" y="633559"/>
                    <a:pt x="413866" y="667278"/>
                    <a:pt x="388625" y="690805"/>
                  </a:cubicBezTo>
                  <a:cubicBezTo>
                    <a:pt x="331952" y="747193"/>
                    <a:pt x="244702" y="756908"/>
                    <a:pt x="169074" y="745288"/>
                  </a:cubicBezTo>
                  <a:cubicBezTo>
                    <a:pt x="102113" y="735477"/>
                    <a:pt x="38676" y="691948"/>
                    <a:pt x="15341" y="626892"/>
                  </a:cubicBezTo>
                  <a:cubicBezTo>
                    <a:pt x="-9234" y="558693"/>
                    <a:pt x="-5900" y="476302"/>
                    <a:pt x="37153" y="416008"/>
                  </a:cubicBezTo>
                  <a:cubicBezTo>
                    <a:pt x="73062" y="366097"/>
                    <a:pt x="132498" y="339808"/>
                    <a:pt x="191076" y="327521"/>
                  </a:cubicBezTo>
                  <a:cubicBezTo>
                    <a:pt x="266515" y="311424"/>
                    <a:pt x="344048" y="317996"/>
                    <a:pt x="420629" y="316663"/>
                  </a:cubicBezTo>
                  <a:cubicBezTo>
                    <a:pt x="420439" y="273419"/>
                    <a:pt x="425963" y="222746"/>
                    <a:pt x="392911" y="189028"/>
                  </a:cubicBezTo>
                  <a:cubicBezTo>
                    <a:pt x="357764" y="155119"/>
                    <a:pt x="303377" y="154547"/>
                    <a:pt x="258323" y="163310"/>
                  </a:cubicBezTo>
                  <a:cubicBezTo>
                    <a:pt x="211460" y="172359"/>
                    <a:pt x="174884" y="205982"/>
                    <a:pt x="147452" y="243130"/>
                  </a:cubicBezTo>
                  <a:cubicBezTo>
                    <a:pt x="107447" y="207697"/>
                    <a:pt x="67728" y="171883"/>
                    <a:pt x="27247" y="137021"/>
                  </a:cubicBezTo>
                  <a:moveTo>
                    <a:pt x="252894" y="442583"/>
                  </a:moveTo>
                  <a:cubicBezTo>
                    <a:pt x="182600" y="464872"/>
                    <a:pt x="184981" y="591078"/>
                    <a:pt x="260038" y="604508"/>
                  </a:cubicBezTo>
                  <a:cubicBezTo>
                    <a:pt x="308044" y="613557"/>
                    <a:pt x="366337" y="609461"/>
                    <a:pt x="401579" y="571552"/>
                  </a:cubicBezTo>
                  <a:cubicBezTo>
                    <a:pt x="433298" y="532213"/>
                    <a:pt x="416438" y="477921"/>
                    <a:pt x="420534" y="431725"/>
                  </a:cubicBezTo>
                  <a:cubicBezTo>
                    <a:pt x="364813" y="434677"/>
                    <a:pt x="306615" y="423724"/>
                    <a:pt x="252894" y="4425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08DAAAF-22D3-8686-027F-301825BDAA00}"/>
                </a:ext>
              </a:extLst>
            </p:cNvPr>
            <p:cNvSpPr/>
            <p:nvPr/>
          </p:nvSpPr>
          <p:spPr>
            <a:xfrm>
              <a:off x="15602775" y="8849035"/>
              <a:ext cx="633507" cy="733518"/>
            </a:xfrm>
            <a:custGeom>
              <a:avLst/>
              <a:gdLst>
                <a:gd name="connsiteX0" fmla="*/ 311944 w 633507"/>
                <a:gd name="connsiteY0" fmla="*/ 20073 h 733518"/>
                <a:gd name="connsiteX1" fmla="*/ 569214 w 633507"/>
                <a:gd name="connsiteY1" fmla="*/ 66078 h 733518"/>
                <a:gd name="connsiteX2" fmla="*/ 633413 w 633507"/>
                <a:gd name="connsiteY2" fmla="*/ 276295 h 733518"/>
                <a:gd name="connsiteX3" fmla="*/ 633508 w 633507"/>
                <a:gd name="connsiteY3" fmla="*/ 733495 h 733518"/>
                <a:gd name="connsiteX4" fmla="*/ 431006 w 633507"/>
                <a:gd name="connsiteY4" fmla="*/ 733495 h 733518"/>
                <a:gd name="connsiteX5" fmla="*/ 430435 w 633507"/>
                <a:gd name="connsiteY5" fmla="*/ 276676 h 733518"/>
                <a:gd name="connsiteX6" fmla="*/ 369951 w 633507"/>
                <a:gd name="connsiteY6" fmla="*/ 169901 h 733518"/>
                <a:gd name="connsiteX7" fmla="*/ 203264 w 633507"/>
                <a:gd name="connsiteY7" fmla="*/ 257245 h 733518"/>
                <a:gd name="connsiteX8" fmla="*/ 202502 w 633507"/>
                <a:gd name="connsiteY8" fmla="*/ 733495 h 733518"/>
                <a:gd name="connsiteX9" fmla="*/ 0 w 633507"/>
                <a:gd name="connsiteY9" fmla="*/ 733400 h 733518"/>
                <a:gd name="connsiteX10" fmla="*/ 95 w 633507"/>
                <a:gd name="connsiteY10" fmla="*/ 16739 h 733518"/>
                <a:gd name="connsiteX11" fmla="*/ 202406 w 633507"/>
                <a:gd name="connsiteY11" fmla="*/ 16739 h 733518"/>
                <a:gd name="connsiteX12" fmla="*/ 204883 w 633507"/>
                <a:gd name="connsiteY12" fmla="*/ 144564 h 733518"/>
                <a:gd name="connsiteX13" fmla="*/ 311944 w 633507"/>
                <a:gd name="connsiteY13" fmla="*/ 20073 h 73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507" h="733518">
                  <a:moveTo>
                    <a:pt x="311944" y="20073"/>
                  </a:moveTo>
                  <a:cubicBezTo>
                    <a:pt x="395669" y="-15837"/>
                    <a:pt x="506825" y="-5359"/>
                    <a:pt x="569214" y="66078"/>
                  </a:cubicBezTo>
                  <a:cubicBezTo>
                    <a:pt x="618649" y="123609"/>
                    <a:pt x="632365" y="202572"/>
                    <a:pt x="633413" y="276295"/>
                  </a:cubicBezTo>
                  <a:cubicBezTo>
                    <a:pt x="633603" y="428695"/>
                    <a:pt x="633317" y="581095"/>
                    <a:pt x="633508" y="733495"/>
                  </a:cubicBezTo>
                  <a:lnTo>
                    <a:pt x="431006" y="733495"/>
                  </a:lnTo>
                  <a:cubicBezTo>
                    <a:pt x="430625" y="581190"/>
                    <a:pt x="431864" y="428981"/>
                    <a:pt x="430435" y="276676"/>
                  </a:cubicBezTo>
                  <a:cubicBezTo>
                    <a:pt x="429101" y="234861"/>
                    <a:pt x="415290" y="183045"/>
                    <a:pt x="369951" y="169901"/>
                  </a:cubicBezTo>
                  <a:cubicBezTo>
                    <a:pt x="305086" y="150946"/>
                    <a:pt x="210884" y="180759"/>
                    <a:pt x="203264" y="257245"/>
                  </a:cubicBezTo>
                  <a:cubicBezTo>
                    <a:pt x="201263" y="415931"/>
                    <a:pt x="202978" y="574713"/>
                    <a:pt x="202502" y="733495"/>
                  </a:cubicBezTo>
                  <a:cubicBezTo>
                    <a:pt x="134970" y="733495"/>
                    <a:pt x="67437" y="733590"/>
                    <a:pt x="0" y="733400"/>
                  </a:cubicBezTo>
                  <a:cubicBezTo>
                    <a:pt x="191" y="494513"/>
                    <a:pt x="-95" y="255626"/>
                    <a:pt x="95" y="16739"/>
                  </a:cubicBezTo>
                  <a:lnTo>
                    <a:pt x="202406" y="16739"/>
                  </a:lnTo>
                  <a:cubicBezTo>
                    <a:pt x="203264" y="59315"/>
                    <a:pt x="200025" y="102083"/>
                    <a:pt x="204883" y="144564"/>
                  </a:cubicBezTo>
                  <a:cubicBezTo>
                    <a:pt x="226790" y="93606"/>
                    <a:pt x="258604" y="42456"/>
                    <a:pt x="311944" y="200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F8AFFD-1B6C-839E-B09F-AF5203BE810E}"/>
                </a:ext>
              </a:extLst>
            </p:cNvPr>
            <p:cNvSpPr/>
            <p:nvPr/>
          </p:nvSpPr>
          <p:spPr>
            <a:xfrm>
              <a:off x="17116014" y="8849344"/>
              <a:ext cx="669651" cy="749917"/>
            </a:xfrm>
            <a:custGeom>
              <a:avLst/>
              <a:gdLst>
                <a:gd name="connsiteX0" fmla="*/ 174305 w 669651"/>
                <a:gd name="connsiteY0" fmla="*/ 34909 h 749917"/>
                <a:gd name="connsiteX1" fmla="*/ 433670 w 669651"/>
                <a:gd name="connsiteY1" fmla="*/ 11287 h 749917"/>
                <a:gd name="connsiteX2" fmla="*/ 624838 w 669651"/>
                <a:gd name="connsiteY2" fmla="*/ 161973 h 749917"/>
                <a:gd name="connsiteX3" fmla="*/ 669129 w 669651"/>
                <a:gd name="connsiteY3" fmla="*/ 426482 h 749917"/>
                <a:gd name="connsiteX4" fmla="*/ 208500 w 669651"/>
                <a:gd name="connsiteY4" fmla="*/ 426482 h 749917"/>
                <a:gd name="connsiteX5" fmla="*/ 248028 w 669651"/>
                <a:gd name="connsiteY5" fmla="*/ 549450 h 749917"/>
                <a:gd name="connsiteX6" fmla="*/ 408049 w 669651"/>
                <a:gd name="connsiteY6" fmla="*/ 587645 h 749917"/>
                <a:gd name="connsiteX7" fmla="*/ 543589 w 669651"/>
                <a:gd name="connsiteY7" fmla="*/ 505063 h 749917"/>
                <a:gd name="connsiteX8" fmla="*/ 645031 w 669651"/>
                <a:gd name="connsiteY8" fmla="*/ 631269 h 749917"/>
                <a:gd name="connsiteX9" fmla="*/ 388617 w 669651"/>
                <a:gd name="connsiteY9" fmla="*/ 747951 h 749917"/>
                <a:gd name="connsiteX10" fmla="*/ 125441 w 669651"/>
                <a:gd name="connsiteY10" fmla="*/ 681752 h 749917"/>
                <a:gd name="connsiteX11" fmla="*/ 5045 w 669651"/>
                <a:gd name="connsiteY11" fmla="*/ 451342 h 749917"/>
                <a:gd name="connsiteX12" fmla="*/ 33526 w 669651"/>
                <a:gd name="connsiteY12" fmla="*/ 189214 h 749917"/>
                <a:gd name="connsiteX13" fmla="*/ 174305 w 669651"/>
                <a:gd name="connsiteY13" fmla="*/ 34909 h 749917"/>
                <a:gd name="connsiteX14" fmla="*/ 232502 w 669651"/>
                <a:gd name="connsiteY14" fmla="*/ 205788 h 749917"/>
                <a:gd name="connsiteX15" fmla="*/ 208500 w 669651"/>
                <a:gd name="connsiteY15" fmla="*/ 307324 h 749917"/>
                <a:gd name="connsiteX16" fmla="*/ 460722 w 669651"/>
                <a:gd name="connsiteY16" fmla="*/ 307324 h 749917"/>
                <a:gd name="connsiteX17" fmla="*/ 423956 w 669651"/>
                <a:gd name="connsiteY17" fmla="*/ 182547 h 749917"/>
                <a:gd name="connsiteX18" fmla="*/ 232502 w 669651"/>
                <a:gd name="connsiteY18" fmla="*/ 205883 h 74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9651" h="749917">
                  <a:moveTo>
                    <a:pt x="174305" y="34909"/>
                  </a:moveTo>
                  <a:cubicBezTo>
                    <a:pt x="254220" y="-3858"/>
                    <a:pt x="347945" y="-8144"/>
                    <a:pt x="433670" y="11287"/>
                  </a:cubicBezTo>
                  <a:cubicBezTo>
                    <a:pt x="515681" y="29956"/>
                    <a:pt x="587690" y="86439"/>
                    <a:pt x="624838" y="161973"/>
                  </a:cubicBezTo>
                  <a:cubicBezTo>
                    <a:pt x="667223" y="243126"/>
                    <a:pt x="671510" y="336852"/>
                    <a:pt x="669129" y="426482"/>
                  </a:cubicBezTo>
                  <a:cubicBezTo>
                    <a:pt x="515586" y="426482"/>
                    <a:pt x="362043" y="426482"/>
                    <a:pt x="208500" y="426482"/>
                  </a:cubicBezTo>
                  <a:cubicBezTo>
                    <a:pt x="208690" y="469916"/>
                    <a:pt x="215834" y="517350"/>
                    <a:pt x="248028" y="549450"/>
                  </a:cubicBezTo>
                  <a:cubicBezTo>
                    <a:pt x="289272" y="590693"/>
                    <a:pt x="353089" y="596217"/>
                    <a:pt x="408049" y="587645"/>
                  </a:cubicBezTo>
                  <a:cubicBezTo>
                    <a:pt x="462341" y="579453"/>
                    <a:pt x="506537" y="543449"/>
                    <a:pt x="543589" y="505063"/>
                  </a:cubicBezTo>
                  <a:cubicBezTo>
                    <a:pt x="577308" y="547259"/>
                    <a:pt x="611216" y="589169"/>
                    <a:pt x="645031" y="631269"/>
                  </a:cubicBezTo>
                  <a:cubicBezTo>
                    <a:pt x="580260" y="703755"/>
                    <a:pt x="484153" y="740997"/>
                    <a:pt x="388617" y="747951"/>
                  </a:cubicBezTo>
                  <a:cubicBezTo>
                    <a:pt x="297273" y="756047"/>
                    <a:pt x="198880" y="740140"/>
                    <a:pt x="125441" y="681752"/>
                  </a:cubicBezTo>
                  <a:cubicBezTo>
                    <a:pt x="54481" y="626602"/>
                    <a:pt x="16381" y="538782"/>
                    <a:pt x="5045" y="451342"/>
                  </a:cubicBezTo>
                  <a:cubicBezTo>
                    <a:pt x="-5812" y="363522"/>
                    <a:pt x="-384" y="271701"/>
                    <a:pt x="33526" y="189214"/>
                  </a:cubicBezTo>
                  <a:cubicBezTo>
                    <a:pt x="60291" y="123301"/>
                    <a:pt x="110011" y="66246"/>
                    <a:pt x="174305" y="34909"/>
                  </a:cubicBezTo>
                  <a:moveTo>
                    <a:pt x="232502" y="205788"/>
                  </a:moveTo>
                  <a:cubicBezTo>
                    <a:pt x="213072" y="235887"/>
                    <a:pt x="209262" y="272367"/>
                    <a:pt x="208500" y="307324"/>
                  </a:cubicBezTo>
                  <a:cubicBezTo>
                    <a:pt x="292510" y="307324"/>
                    <a:pt x="376616" y="307324"/>
                    <a:pt x="460722" y="307324"/>
                  </a:cubicBezTo>
                  <a:cubicBezTo>
                    <a:pt x="459770" y="263890"/>
                    <a:pt x="455292" y="215884"/>
                    <a:pt x="423956" y="182547"/>
                  </a:cubicBezTo>
                  <a:cubicBezTo>
                    <a:pt x="372234" y="128730"/>
                    <a:pt x="270317" y="141780"/>
                    <a:pt x="232502" y="2058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DE16743-7FE4-7DB0-AE65-92E8AEA8C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66263" y="533400"/>
            <a:ext cx="1638300" cy="60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31D5B8-4EA5-5E55-4109-62B4448E3095}"/>
              </a:ext>
            </a:extLst>
          </p:cNvPr>
          <p:cNvSpPr txBox="1"/>
          <p:nvPr userDrawn="1"/>
        </p:nvSpPr>
        <p:spPr>
          <a:xfrm>
            <a:off x="540831" y="11932654"/>
            <a:ext cx="5522913" cy="129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800" kern="0"/>
              <a:t>October 21-24, 2024</a:t>
            </a:r>
          </a:p>
          <a:p>
            <a:r>
              <a:rPr lang="en-US" sz="2800" kern="0"/>
              <a:t>Mandalay Bay Convention Center</a:t>
            </a:r>
            <a:br>
              <a:rPr lang="en-US" sz="2800" kern="0"/>
            </a:br>
            <a:r>
              <a:rPr lang="en-US" sz="2800" kern="0"/>
              <a:t>Las Vegas, Nevada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D5298-FF2B-CE25-1AC6-2FB95E4AFA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844818" y="2186064"/>
            <a:ext cx="2743200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C73F7B-8BBC-DBE2-335A-8A1EF2B00A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844818" y="10415664"/>
            <a:ext cx="27432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28881-3C73-4CC0-304A-5AC27805F5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 flipH="1">
            <a:off x="18331218" y="7672464"/>
            <a:ext cx="2743200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04376E-49EF-52CA-67FC-C796BB2314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1074418" y="10415664"/>
            <a:ext cx="27432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F03C3-AD18-C342-2ECF-EC31EFFBEB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21074418" y="4929264"/>
            <a:ext cx="2743200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E3BDA4-D0D0-4EE1-04D3-00365696F3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15588018" y="7672464"/>
            <a:ext cx="2743200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830655-5F6B-56C7-3482-75CB9197F21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5588018" y="4929264"/>
            <a:ext cx="2743200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E5727B-73FC-8D91-C360-E1BF23E8AD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18331218" y="2186064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, pictograms, 3 colum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4"/>
            <a:ext cx="4987925" cy="646142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19ED4A-BFBA-E53C-2BB8-09CE78A79FE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188952" y="583755"/>
            <a:ext cx="0" cy="1141298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00224B-2BF1-5B5D-5780-D5DB90A1203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288000" y="577850"/>
            <a:ext cx="0" cy="1136977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75A15DB-1EFF-520D-BB52-429C515C5390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18851564" y="2478024"/>
            <a:ext cx="4952999" cy="60944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DFA218C9-742E-511E-BA94-C411B5869722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18851564" y="576072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FA8738A-CEF0-79AA-B419-B7680A6CC615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12780516" y="2478024"/>
            <a:ext cx="4952999" cy="60944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742E71B1-B5F7-9235-D02B-4E7306F89829}"/>
              </a:ext>
            </a:extLst>
          </p:cNvPr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12780516" y="576072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B7FE31C-8FA8-1E02-8414-47C66592F2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6709469" y="2478024"/>
            <a:ext cx="4952999" cy="60944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E798A212-9B60-58A9-FAAF-19FACBA14613}"/>
              </a:ext>
            </a:extLst>
          </p:cNvPr>
          <p:cNvSpPr>
            <a:spLocks noGrp="1"/>
          </p:cNvSpPr>
          <p:nvPr userDrawn="1">
            <p:ph type="pic" sz="quarter" idx="27" hasCustomPrompt="1"/>
          </p:nvPr>
        </p:nvSpPr>
        <p:spPr>
          <a:xfrm>
            <a:off x="6709469" y="576072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08C075F-C93C-07FC-A0F1-23C5342F3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22DEEE-957D-B96B-D7BE-343484099D41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48491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ograms, 2x2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099CB-CB87-D5D5-506D-4B49C08161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850" y="5351399"/>
            <a:ext cx="6670675" cy="15081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1DA3C4-E728-0E45-C91D-8EDF4B495F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765278" y="5349875"/>
            <a:ext cx="6667500" cy="15081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565063-698E-31B0-B619-B99A9A0B3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850" y="10295777"/>
            <a:ext cx="6670676" cy="15081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E44FFD-1EB7-1873-F6D1-67DE839EF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65279" y="10292729"/>
            <a:ext cx="6667500" cy="15081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0AB5158-BCB8-39EE-DA85-F2CD01699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7850" y="3449447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C3730E5-61EB-7405-CC85-AB04242CDB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765278" y="3449447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2C94928-6A9B-2EA7-301C-71E5F2547C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7850" y="8384680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840026-2FAF-826F-DCFD-3FF0082B0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765278" y="8387729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A530A6-2F26-DA70-D0D9-6DD90453C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192000" y="3429000"/>
            <a:ext cx="0" cy="85725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5483A0-0E31-72CE-21C3-6248FAEBC09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68325" y="7715250"/>
            <a:ext cx="2324417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FDDCE3A8-54F6-70FC-38D0-2AF2D8AB71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EBAB1D-E41A-FCE6-D13F-87955CDF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4"/>
            <a:ext cx="23244172" cy="258108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57895912-82BE-A180-A2EE-6DED0F5F5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36A90-9E40-FC9C-6676-25918D0DC500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238049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, 2x2 sid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3A9C8C-F98C-5899-BE8B-D1A544D66C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63500" y="494757"/>
            <a:ext cx="4953000" cy="51450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62B128-D226-0D9B-89EC-51AFD07F30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859500" y="494757"/>
            <a:ext cx="4959350" cy="5145087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D5CF1-28D6-74AF-B345-5911CB10D4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63500" y="6780234"/>
            <a:ext cx="4953000" cy="4953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B1C684-915C-90D4-C69F-C24979A42E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859500" y="6780234"/>
            <a:ext cx="4953000" cy="4953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D8351E8F-C586-866F-37A3-340B3DD347B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87E1D-CADD-954F-F4C0-5C4235ED144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288000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BAB8C9-7E2A-46DD-2399-A214C4EDF57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763500" y="6285706"/>
            <a:ext cx="11050524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2FD89A00-A4D6-01CC-82BF-001A1713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4"/>
            <a:ext cx="11050589" cy="474692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9D0D49E6-7CA5-18FC-9FD9-9EDA2C4F4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B6C46-C666-43DE-7ABD-50A03CBE66DA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40733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ograms, 4 columns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5"/>
            <a:ext cx="11050589" cy="303242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72" y="6782093"/>
            <a:ext cx="4949825" cy="5214646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9591" y="6782093"/>
            <a:ext cx="4949825" cy="5214646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7760" y="6782093"/>
            <a:ext cx="4949825" cy="5214646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6782093"/>
            <a:ext cx="4949825" cy="5214646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29F0A3E-56B4-C089-C20B-6B33FC69B85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6072" y="4880140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D9CE9053-2DD6-966F-8843-B50FBF7C7C9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69591" y="4880140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29DB6E44-F962-A27A-53E2-9736F1F7CE6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2767760" y="4880140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7F43B7C7-FC2D-A79E-9E4C-CAB7C1D5F69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8859500" y="4880140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AD2A69D-35AD-8E1B-0055-B0347A82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7B17F-02E8-571F-D592-3B6CA683B306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7246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, icons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353C-7670-AC55-CDA3-888971A5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5"/>
            <a:ext cx="11050589" cy="303242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72" y="6236677"/>
            <a:ext cx="4949825" cy="5760061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9591" y="6236677"/>
            <a:ext cx="4949825" cy="5760061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7760" y="6236677"/>
            <a:ext cx="4949825" cy="5760061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6236677"/>
            <a:ext cx="4949825" cy="5760061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970BBD-DC96-8629-8547-C91E8BAA362A}"/>
              </a:ext>
            </a:extLst>
          </p:cNvPr>
          <p:cNvGrpSpPr/>
          <p:nvPr userDrawn="1"/>
        </p:nvGrpSpPr>
        <p:grpSpPr>
          <a:xfrm>
            <a:off x="6096000" y="5649438"/>
            <a:ext cx="12192000" cy="6340241"/>
            <a:chOff x="6096000" y="6858000"/>
            <a:chExt cx="12192000" cy="51316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79092D4-BF8A-268D-DBA5-27434837ECD3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6096000" y="6858000"/>
              <a:ext cx="0" cy="5111452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319ED4A-BFBA-E53C-2BB8-09CE78A79FE7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2188952" y="6860654"/>
              <a:ext cx="0" cy="5129026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200224B-2BF1-5B5D-5780-D5DB90A12032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18288000" y="6858000"/>
              <a:ext cx="0" cy="5109607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67972C7-64C8-D5D5-2649-7E5F519CF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36752-6651-4DC5-14F4-18A0D2DE1F23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6435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ection,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71C2BF-857E-B291-7D82-5920AF4A52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72" y="6782093"/>
            <a:ext cx="4949825" cy="521464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7EC586-7CBB-7AC4-C2FA-85F4BA8AA0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9591" y="6782093"/>
            <a:ext cx="4949825" cy="521464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0ABD1EA-F6CD-F56B-B5E1-034EEB64D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7760" y="6782093"/>
            <a:ext cx="4949825" cy="521464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F2DD97F-E181-3C33-32D8-844B57967D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6782093"/>
            <a:ext cx="4949825" cy="521464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A48675-4C09-40F6-B2AC-B92E0A73761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763500" y="6259221"/>
            <a:ext cx="11049000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C29595-FFB1-A770-4E44-FBA6B012463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288000" y="577850"/>
            <a:ext cx="0" cy="1136274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222ABE6-8E24-BB5A-724A-A3BF328EA6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67760" y="490203"/>
            <a:ext cx="4949825" cy="521464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9562605-98F6-4E5B-023A-C45650DB48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859500" y="490203"/>
            <a:ext cx="4949825" cy="5214646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433850-C77D-7722-6C93-E8FC8E47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5"/>
            <a:ext cx="11050589" cy="303242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7E0954-094A-3A56-F3D8-8FCE37CDB6F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0" y="6858000"/>
            <a:ext cx="0" cy="511145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89A4873-4533-129F-BFE4-942DBAD403C6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188952" y="6860654"/>
            <a:ext cx="0" cy="5129026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8FBD17-65B3-D61E-4BFF-911D4D8DED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288000" y="6858000"/>
            <a:ext cx="0" cy="510960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2A38210-751E-ABDD-BE11-802CF10EB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CFB0C-6552-D62B-7C5C-F515EAB0E315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22678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ograms,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A50B6-671E-953F-D715-5F31CF9D8E8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68325" y="6286716"/>
            <a:ext cx="23244175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71A181-117D-E38D-D96B-5F09AE6C2D8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0" y="6286716"/>
            <a:ext cx="0" cy="5679732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7569E8-33F0-2927-457E-FFB6E90A497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2188952" y="583752"/>
            <a:ext cx="0" cy="11405928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8D2F3D-0843-CCA0-431C-15C29EDEB95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8288000" y="577850"/>
            <a:ext cx="0" cy="11362743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">
            <a:extLst>
              <a:ext uri="{FF2B5EF4-FFF2-40B4-BE49-F238E27FC236}">
                <a16:creationId xmlns:a16="http://schemas.microsoft.com/office/drawing/2014/main" id="{238163DF-77AB-875A-C8AC-2F8AEABFB8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C433850-C77D-7722-6C93-E8FC8E47D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5"/>
            <a:ext cx="11050589" cy="303242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988CA66-514D-2E7F-1BD4-92DF3C0CAC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37911" y="2478023"/>
            <a:ext cx="4952999" cy="325274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E70D622C-89B3-2863-7C99-3085C9A592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737911" y="576072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AEA1519-7C3A-C0B5-EC85-1F164DCBB1E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851564" y="2478023"/>
            <a:ext cx="4952999" cy="325274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FD1B8CC3-58FD-8DCD-BDD6-E62A5D5DBC2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8851564" y="576072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BE2A62D-EE41-8456-8F8E-593D0972F7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737911" y="8687859"/>
            <a:ext cx="4952999" cy="325274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7D430C99-4D84-A798-4D9F-8E20E26817D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737911" y="6785908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E91CAE2-40F2-60D7-69AC-2C6398FA41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851564" y="8687859"/>
            <a:ext cx="4952999" cy="325274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402336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804672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1115568" indent="-402336">
              <a:lnSpc>
                <a:spcPct val="110000"/>
              </a:lnSpc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E40EAA70-7D31-B59B-88DC-CBFA9E01AE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8851564" y="6785908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8C07212A-8B97-6593-5714-26AB990D753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6072" y="8688041"/>
            <a:ext cx="4949825" cy="3252552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C0BC29DE-57B9-0A75-BFEA-0C952625F4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9591" y="8688041"/>
            <a:ext cx="4949825" cy="3252552"/>
          </a:xfrm>
        </p:spPr>
        <p:txBody>
          <a:bodyPr/>
          <a:lstStyle>
            <a:lvl1pPr>
              <a:spcBef>
                <a:spcPts val="0"/>
              </a:spcBef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233F6872-B424-BD61-A41F-831F1D82DA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6072" y="6786089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27" name="Picture Placeholder 12">
            <a:extLst>
              <a:ext uri="{FF2B5EF4-FFF2-40B4-BE49-F238E27FC236}">
                <a16:creationId xmlns:a16="http://schemas.microsoft.com/office/drawing/2014/main" id="{B4230AF7-3A67-D259-C8A5-048B4C99BCB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69591" y="6786089"/>
            <a:ext cx="1216152" cy="1216152"/>
          </a:xfrm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Pictogram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5E93364-38AF-969E-6B64-185F78D95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61C560-920D-6BE5-9476-E0C6AFCC65BC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21602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half, right side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63500" y="550035"/>
            <a:ext cx="11049000" cy="12574587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3D1387-1AEB-51D7-32CA-2489D148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4"/>
            <a:ext cx="11050589" cy="11600163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8C492E8-5CB5-C92B-6CD6-CCDEF8E48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8514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1C1AB2F-C9F7-0751-0A76-85DF06D929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838303" y="533400"/>
            <a:ext cx="5486400" cy="54864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C30E6080-9E57-84EE-DA6B-A3ABABE24D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317316" y="6019800"/>
            <a:ext cx="5486400" cy="54864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53D1387-1AEB-51D7-32CA-2489D1480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4"/>
            <a:ext cx="11050589" cy="11600163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8C492E8-5CB5-C92B-6CD6-CCDEF8E48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0469CA-AF8F-2468-90C2-EFA3C3F12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725C273-910E-ABAB-7039-29CA650C34E8}"/>
              </a:ext>
            </a:extLst>
          </p:cNvPr>
          <p:cNvSpPr>
            <a:spLocks noChangeAspect="1"/>
          </p:cNvSpPr>
          <p:nvPr userDrawn="1"/>
        </p:nvSpPr>
        <p:spPr>
          <a:xfrm rot="16200000" flipH="1">
            <a:off x="21068255" y="1911000"/>
            <a:ext cx="1370897" cy="1371600"/>
          </a:xfrm>
          <a:custGeom>
            <a:avLst/>
            <a:gdLst>
              <a:gd name="connsiteX0" fmla="*/ 716288 w 1432576"/>
              <a:gd name="connsiteY0" fmla="*/ 717023 h 1433311"/>
              <a:gd name="connsiteX1" fmla="*/ 210111 w 1432576"/>
              <a:gd name="connsiteY1" fmla="*/ 927134 h 1433311"/>
              <a:gd name="connsiteX2" fmla="*/ 0 w 1432576"/>
              <a:gd name="connsiteY2" fmla="*/ 1433311 h 1433311"/>
              <a:gd name="connsiteX3" fmla="*/ 716288 w 1432576"/>
              <a:gd name="connsiteY3" fmla="*/ 1433311 h 1433311"/>
              <a:gd name="connsiteX4" fmla="*/ 1432576 w 1432576"/>
              <a:gd name="connsiteY4" fmla="*/ 1433311 h 1433311"/>
              <a:gd name="connsiteX5" fmla="*/ 1222465 w 1432576"/>
              <a:gd name="connsiteY5" fmla="*/ 927134 h 1433311"/>
              <a:gd name="connsiteX6" fmla="*/ 716288 w 1432576"/>
              <a:gd name="connsiteY6" fmla="*/ 717023 h 1433311"/>
              <a:gd name="connsiteX7" fmla="*/ 1222465 w 1432576"/>
              <a:gd name="connsiteY7" fmla="*/ 210111 h 1433311"/>
              <a:gd name="connsiteX8" fmla="*/ 1432576 w 1432576"/>
              <a:gd name="connsiteY8" fmla="*/ 716288 h 1433311"/>
              <a:gd name="connsiteX9" fmla="*/ 716288 w 1432576"/>
              <a:gd name="connsiteY9" fmla="*/ 716288 h 1433311"/>
              <a:gd name="connsiteX10" fmla="*/ 0 w 1432576"/>
              <a:gd name="connsiteY10" fmla="*/ 716288 h 1433311"/>
              <a:gd name="connsiteX11" fmla="*/ 210111 w 1432576"/>
              <a:gd name="connsiteY11" fmla="*/ 210111 h 1433311"/>
              <a:gd name="connsiteX12" fmla="*/ 716288 w 1432576"/>
              <a:gd name="connsiteY12" fmla="*/ 0 h 1433311"/>
              <a:gd name="connsiteX13" fmla="*/ 1222465 w 1432576"/>
              <a:gd name="connsiteY13" fmla="*/ 210111 h 143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2576" h="1433311">
                <a:moveTo>
                  <a:pt x="716288" y="717023"/>
                </a:moveTo>
                <a:cubicBezTo>
                  <a:pt x="526013" y="717023"/>
                  <a:pt x="343818" y="792692"/>
                  <a:pt x="210111" y="927134"/>
                </a:cubicBezTo>
                <a:cubicBezTo>
                  <a:pt x="76404" y="1061575"/>
                  <a:pt x="0" y="1243036"/>
                  <a:pt x="0" y="1433311"/>
                </a:cubicBezTo>
                <a:lnTo>
                  <a:pt x="716288" y="1433311"/>
                </a:lnTo>
                <a:lnTo>
                  <a:pt x="1432576" y="1433311"/>
                </a:lnTo>
                <a:cubicBezTo>
                  <a:pt x="1432576" y="1243036"/>
                  <a:pt x="1356907" y="1060841"/>
                  <a:pt x="1222465" y="927134"/>
                </a:cubicBezTo>
                <a:cubicBezTo>
                  <a:pt x="1088023" y="793426"/>
                  <a:pt x="906564" y="717023"/>
                  <a:pt x="716288" y="717023"/>
                </a:cubicBezTo>
                <a:close/>
                <a:moveTo>
                  <a:pt x="1222465" y="210111"/>
                </a:moveTo>
                <a:cubicBezTo>
                  <a:pt x="1356907" y="344553"/>
                  <a:pt x="1432576" y="526747"/>
                  <a:pt x="1432576" y="716288"/>
                </a:cubicBezTo>
                <a:lnTo>
                  <a:pt x="716288" y="716288"/>
                </a:lnTo>
                <a:lnTo>
                  <a:pt x="0" y="716288"/>
                </a:lnTo>
                <a:cubicBezTo>
                  <a:pt x="0" y="526012"/>
                  <a:pt x="75669" y="343818"/>
                  <a:pt x="210111" y="210111"/>
                </a:cubicBezTo>
                <a:cubicBezTo>
                  <a:pt x="344553" y="76404"/>
                  <a:pt x="526747" y="0"/>
                  <a:pt x="716288" y="0"/>
                </a:cubicBezTo>
                <a:cubicBezTo>
                  <a:pt x="905829" y="0"/>
                  <a:pt x="1088758" y="75669"/>
                  <a:pt x="1222465" y="210111"/>
                </a:cubicBezTo>
                <a:close/>
              </a:path>
            </a:pathLst>
          </a:custGeom>
          <a:solidFill>
            <a:schemeClr val="accent6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1E533EA-8590-DE0F-349C-BE183B060DF8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8324703" y="3276600"/>
            <a:ext cx="2743200" cy="2743200"/>
          </a:xfrm>
          <a:custGeom>
            <a:avLst/>
            <a:gdLst>
              <a:gd name="connsiteX0" fmla="*/ 1432576 w 1432576"/>
              <a:gd name="connsiteY0" fmla="*/ 1432576 h 1432576"/>
              <a:gd name="connsiteX1" fmla="*/ 1432576 w 1432576"/>
              <a:gd name="connsiteY1" fmla="*/ 716288 h 1432576"/>
              <a:gd name="connsiteX2" fmla="*/ 1432576 w 1432576"/>
              <a:gd name="connsiteY2" fmla="*/ 0 h 1432576"/>
              <a:gd name="connsiteX3" fmla="*/ 716288 w 1432576"/>
              <a:gd name="connsiteY3" fmla="*/ 0 h 1432576"/>
              <a:gd name="connsiteX4" fmla="*/ 1432576 w 1432576"/>
              <a:gd name="connsiteY4" fmla="*/ 716288 h 1432576"/>
              <a:gd name="connsiteX5" fmla="*/ 716288 w 1432576"/>
              <a:gd name="connsiteY5" fmla="*/ 1432576 h 1432576"/>
              <a:gd name="connsiteX6" fmla="*/ 1432576 w 1432576"/>
              <a:gd name="connsiteY6" fmla="*/ 1432576 h 1432576"/>
              <a:gd name="connsiteX7" fmla="*/ 0 w 1432576"/>
              <a:gd name="connsiteY7" fmla="*/ 1432576 h 1432576"/>
              <a:gd name="connsiteX8" fmla="*/ 0 w 1432576"/>
              <a:gd name="connsiteY8" fmla="*/ 716288 h 1432576"/>
              <a:gd name="connsiteX9" fmla="*/ 0 w 1432576"/>
              <a:gd name="connsiteY9" fmla="*/ 0 h 1432576"/>
              <a:gd name="connsiteX10" fmla="*/ 716288 w 1432576"/>
              <a:gd name="connsiteY10" fmla="*/ 716288 h 1432576"/>
              <a:gd name="connsiteX11" fmla="*/ 0 w 1432576"/>
              <a:gd name="connsiteY11" fmla="*/ 1432576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2576" h="1432576">
                <a:moveTo>
                  <a:pt x="1432576" y="1432576"/>
                </a:moveTo>
                <a:lnTo>
                  <a:pt x="1432576" y="716288"/>
                </a:lnTo>
                <a:lnTo>
                  <a:pt x="1432576" y="0"/>
                </a:lnTo>
                <a:lnTo>
                  <a:pt x="716288" y="0"/>
                </a:lnTo>
                <a:lnTo>
                  <a:pt x="1432576" y="716288"/>
                </a:lnTo>
                <a:lnTo>
                  <a:pt x="716288" y="1432576"/>
                </a:lnTo>
                <a:lnTo>
                  <a:pt x="1432576" y="1432576"/>
                </a:lnTo>
                <a:close/>
                <a:moveTo>
                  <a:pt x="0" y="1432576"/>
                </a:moveTo>
                <a:lnTo>
                  <a:pt x="0" y="716288"/>
                </a:lnTo>
                <a:lnTo>
                  <a:pt x="0" y="0"/>
                </a:lnTo>
                <a:lnTo>
                  <a:pt x="716288" y="716288"/>
                </a:lnTo>
                <a:lnTo>
                  <a:pt x="0" y="1432576"/>
                </a:lnTo>
                <a:close/>
              </a:path>
            </a:pathLst>
          </a:custGeom>
          <a:solidFill>
            <a:schemeClr val="accent2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251BCE-F84F-CDB9-5799-A14EFE7267C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4179740" y="10134600"/>
            <a:ext cx="1371600" cy="1371600"/>
          </a:xfrm>
          <a:custGeom>
            <a:avLst/>
            <a:gdLst>
              <a:gd name="connsiteX0" fmla="*/ 1432576 w 1432576"/>
              <a:gd name="connsiteY0" fmla="*/ 1432576 h 1432576"/>
              <a:gd name="connsiteX1" fmla="*/ 1432576 w 1432576"/>
              <a:gd name="connsiteY1" fmla="*/ 0 h 1432576"/>
              <a:gd name="connsiteX2" fmla="*/ 716288 w 1432576"/>
              <a:gd name="connsiteY2" fmla="*/ 716288 h 1432576"/>
              <a:gd name="connsiteX3" fmla="*/ 0 w 1432576"/>
              <a:gd name="connsiteY3" fmla="*/ 0 h 1432576"/>
              <a:gd name="connsiteX4" fmla="*/ 0 w 1432576"/>
              <a:gd name="connsiteY4" fmla="*/ 1432576 h 1432576"/>
              <a:gd name="connsiteX5" fmla="*/ 716288 w 1432576"/>
              <a:gd name="connsiteY5" fmla="*/ 716288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576" h="1432576">
                <a:moveTo>
                  <a:pt x="1432576" y="1432576"/>
                </a:moveTo>
                <a:lnTo>
                  <a:pt x="1432576" y="0"/>
                </a:lnTo>
                <a:lnTo>
                  <a:pt x="716288" y="716288"/>
                </a:lnTo>
                <a:lnTo>
                  <a:pt x="0" y="0"/>
                </a:lnTo>
                <a:lnTo>
                  <a:pt x="0" y="1432576"/>
                </a:lnTo>
                <a:lnTo>
                  <a:pt x="716288" y="716288"/>
                </a:lnTo>
                <a:close/>
              </a:path>
            </a:pathLst>
          </a:custGeom>
          <a:solidFill>
            <a:srgbClr val="D02670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4C8427-5422-7078-1FFB-CBA65AEE8935}"/>
              </a:ext>
            </a:extLst>
          </p:cNvPr>
          <p:cNvSpPr>
            <a:spLocks noChangeAspect="1"/>
          </p:cNvSpPr>
          <p:nvPr userDrawn="1"/>
        </p:nvSpPr>
        <p:spPr>
          <a:xfrm>
            <a:off x="12838303" y="6009320"/>
            <a:ext cx="2743200" cy="2743200"/>
          </a:xfrm>
          <a:custGeom>
            <a:avLst/>
            <a:gdLst>
              <a:gd name="connsiteX0" fmla="*/ 188087 w 330187"/>
              <a:gd name="connsiteY0" fmla="*/ 146239 h 330187"/>
              <a:gd name="connsiteX1" fmla="*/ 326049 w 330187"/>
              <a:gd name="connsiteY1" fmla="*/ 146239 h 330187"/>
              <a:gd name="connsiteX2" fmla="*/ 330188 w 330187"/>
              <a:gd name="connsiteY2" fmla="*/ 142100 h 330187"/>
              <a:gd name="connsiteX3" fmla="*/ 330188 w 330187"/>
              <a:gd name="connsiteY3" fmla="*/ 4139 h 330187"/>
              <a:gd name="connsiteX4" fmla="*/ 326049 w 330187"/>
              <a:gd name="connsiteY4" fmla="*/ 0 h 330187"/>
              <a:gd name="connsiteX5" fmla="*/ 188087 w 330187"/>
              <a:gd name="connsiteY5" fmla="*/ 0 h 330187"/>
              <a:gd name="connsiteX6" fmla="*/ 183949 w 330187"/>
              <a:gd name="connsiteY6" fmla="*/ 4139 h 330187"/>
              <a:gd name="connsiteX7" fmla="*/ 183949 w 330187"/>
              <a:gd name="connsiteY7" fmla="*/ 68981 h 330187"/>
              <a:gd name="connsiteX8" fmla="*/ 146239 w 330187"/>
              <a:gd name="connsiteY8" fmla="*/ 68981 h 330187"/>
              <a:gd name="connsiteX9" fmla="*/ 146239 w 330187"/>
              <a:gd name="connsiteY9" fmla="*/ 4139 h 330187"/>
              <a:gd name="connsiteX10" fmla="*/ 142100 w 330187"/>
              <a:gd name="connsiteY10" fmla="*/ 0 h 330187"/>
              <a:gd name="connsiteX11" fmla="*/ 4139 w 330187"/>
              <a:gd name="connsiteY11" fmla="*/ 0 h 330187"/>
              <a:gd name="connsiteX12" fmla="*/ 0 w 330187"/>
              <a:gd name="connsiteY12" fmla="*/ 4139 h 330187"/>
              <a:gd name="connsiteX13" fmla="*/ 0 w 330187"/>
              <a:gd name="connsiteY13" fmla="*/ 142100 h 330187"/>
              <a:gd name="connsiteX14" fmla="*/ 4139 w 330187"/>
              <a:gd name="connsiteY14" fmla="*/ 146239 h 330187"/>
              <a:gd name="connsiteX15" fmla="*/ 68981 w 330187"/>
              <a:gd name="connsiteY15" fmla="*/ 146239 h 330187"/>
              <a:gd name="connsiteX16" fmla="*/ 68981 w 330187"/>
              <a:gd name="connsiteY16" fmla="*/ 183949 h 330187"/>
              <a:gd name="connsiteX17" fmla="*/ 4139 w 330187"/>
              <a:gd name="connsiteY17" fmla="*/ 183949 h 330187"/>
              <a:gd name="connsiteX18" fmla="*/ 0 w 330187"/>
              <a:gd name="connsiteY18" fmla="*/ 188087 h 330187"/>
              <a:gd name="connsiteX19" fmla="*/ 0 w 330187"/>
              <a:gd name="connsiteY19" fmla="*/ 326049 h 330187"/>
              <a:gd name="connsiteX20" fmla="*/ 4139 w 330187"/>
              <a:gd name="connsiteY20" fmla="*/ 330188 h 330187"/>
              <a:gd name="connsiteX21" fmla="*/ 142100 w 330187"/>
              <a:gd name="connsiteY21" fmla="*/ 330188 h 330187"/>
              <a:gd name="connsiteX22" fmla="*/ 146239 w 330187"/>
              <a:gd name="connsiteY22" fmla="*/ 326049 h 330187"/>
              <a:gd name="connsiteX23" fmla="*/ 146239 w 330187"/>
              <a:gd name="connsiteY23" fmla="*/ 261207 h 330187"/>
              <a:gd name="connsiteX24" fmla="*/ 183949 w 330187"/>
              <a:gd name="connsiteY24" fmla="*/ 261207 h 330187"/>
              <a:gd name="connsiteX25" fmla="*/ 183949 w 330187"/>
              <a:gd name="connsiteY25" fmla="*/ 326049 h 330187"/>
              <a:gd name="connsiteX26" fmla="*/ 188087 w 330187"/>
              <a:gd name="connsiteY26" fmla="*/ 330188 h 330187"/>
              <a:gd name="connsiteX27" fmla="*/ 326049 w 330187"/>
              <a:gd name="connsiteY27" fmla="*/ 330188 h 330187"/>
              <a:gd name="connsiteX28" fmla="*/ 330188 w 330187"/>
              <a:gd name="connsiteY28" fmla="*/ 326049 h 330187"/>
              <a:gd name="connsiteX29" fmla="*/ 330188 w 330187"/>
              <a:gd name="connsiteY29" fmla="*/ 188087 h 330187"/>
              <a:gd name="connsiteX30" fmla="*/ 326049 w 330187"/>
              <a:gd name="connsiteY30" fmla="*/ 183949 h 330187"/>
              <a:gd name="connsiteX31" fmla="*/ 188087 w 330187"/>
              <a:gd name="connsiteY31" fmla="*/ 183949 h 330187"/>
              <a:gd name="connsiteX32" fmla="*/ 183949 w 330187"/>
              <a:gd name="connsiteY32" fmla="*/ 188087 h 330187"/>
              <a:gd name="connsiteX33" fmla="*/ 183949 w 330187"/>
              <a:gd name="connsiteY33" fmla="*/ 252929 h 330187"/>
              <a:gd name="connsiteX34" fmla="*/ 146239 w 330187"/>
              <a:gd name="connsiteY34" fmla="*/ 252929 h 330187"/>
              <a:gd name="connsiteX35" fmla="*/ 146239 w 330187"/>
              <a:gd name="connsiteY35" fmla="*/ 188087 h 330187"/>
              <a:gd name="connsiteX36" fmla="*/ 142100 w 330187"/>
              <a:gd name="connsiteY36" fmla="*/ 183949 h 330187"/>
              <a:gd name="connsiteX37" fmla="*/ 77258 w 330187"/>
              <a:gd name="connsiteY37" fmla="*/ 183949 h 330187"/>
              <a:gd name="connsiteX38" fmla="*/ 77258 w 330187"/>
              <a:gd name="connsiteY38" fmla="*/ 146239 h 330187"/>
              <a:gd name="connsiteX39" fmla="*/ 142100 w 330187"/>
              <a:gd name="connsiteY39" fmla="*/ 146239 h 330187"/>
              <a:gd name="connsiteX40" fmla="*/ 146239 w 330187"/>
              <a:gd name="connsiteY40" fmla="*/ 142100 h 330187"/>
              <a:gd name="connsiteX41" fmla="*/ 146239 w 330187"/>
              <a:gd name="connsiteY41" fmla="*/ 77258 h 330187"/>
              <a:gd name="connsiteX42" fmla="*/ 183949 w 330187"/>
              <a:gd name="connsiteY42" fmla="*/ 77258 h 330187"/>
              <a:gd name="connsiteX43" fmla="*/ 183949 w 330187"/>
              <a:gd name="connsiteY43" fmla="*/ 142100 h 330187"/>
              <a:gd name="connsiteX44" fmla="*/ 188087 w 330187"/>
              <a:gd name="connsiteY44" fmla="*/ 146239 h 330187"/>
              <a:gd name="connsiteX45" fmla="*/ 192226 w 330187"/>
              <a:gd name="connsiteY45" fmla="*/ 77258 h 330187"/>
              <a:gd name="connsiteX46" fmla="*/ 258574 w 330187"/>
              <a:gd name="connsiteY46" fmla="*/ 77258 h 330187"/>
              <a:gd name="connsiteX47" fmla="*/ 242640 w 330187"/>
              <a:gd name="connsiteY47" fmla="*/ 93193 h 330187"/>
              <a:gd name="connsiteX48" fmla="*/ 248503 w 330187"/>
              <a:gd name="connsiteY48" fmla="*/ 99045 h 330187"/>
              <a:gd name="connsiteX49" fmla="*/ 274417 w 330187"/>
              <a:gd name="connsiteY49" fmla="*/ 73120 h 330187"/>
              <a:gd name="connsiteX50" fmla="*/ 248503 w 330187"/>
              <a:gd name="connsiteY50" fmla="*/ 47206 h 330187"/>
              <a:gd name="connsiteX51" fmla="*/ 242640 w 330187"/>
              <a:gd name="connsiteY51" fmla="*/ 53058 h 330187"/>
              <a:gd name="connsiteX52" fmla="*/ 258574 w 330187"/>
              <a:gd name="connsiteY52" fmla="*/ 68992 h 330187"/>
              <a:gd name="connsiteX53" fmla="*/ 192226 w 330187"/>
              <a:gd name="connsiteY53" fmla="*/ 68992 h 330187"/>
              <a:gd name="connsiteX54" fmla="*/ 192226 w 330187"/>
              <a:gd name="connsiteY54" fmla="*/ 8278 h 330187"/>
              <a:gd name="connsiteX55" fmla="*/ 321910 w 330187"/>
              <a:gd name="connsiteY55" fmla="*/ 8278 h 330187"/>
              <a:gd name="connsiteX56" fmla="*/ 321910 w 330187"/>
              <a:gd name="connsiteY56" fmla="*/ 137961 h 330187"/>
              <a:gd name="connsiteX57" fmla="*/ 192226 w 330187"/>
              <a:gd name="connsiteY57" fmla="*/ 137961 h 330187"/>
              <a:gd name="connsiteX58" fmla="*/ 192226 w 330187"/>
              <a:gd name="connsiteY58" fmla="*/ 77258 h 330187"/>
              <a:gd name="connsiteX59" fmla="*/ 192226 w 330187"/>
              <a:gd name="connsiteY59" fmla="*/ 261207 h 330187"/>
              <a:gd name="connsiteX60" fmla="*/ 241984 w 330187"/>
              <a:gd name="connsiteY60" fmla="*/ 261207 h 330187"/>
              <a:gd name="connsiteX61" fmla="*/ 257068 w 330187"/>
              <a:gd name="connsiteY61" fmla="*/ 272704 h 330187"/>
              <a:gd name="connsiteX62" fmla="*/ 272704 w 330187"/>
              <a:gd name="connsiteY62" fmla="*/ 257068 h 330187"/>
              <a:gd name="connsiteX63" fmla="*/ 257068 w 330187"/>
              <a:gd name="connsiteY63" fmla="*/ 241432 h 330187"/>
              <a:gd name="connsiteX64" fmla="*/ 241984 w 330187"/>
              <a:gd name="connsiteY64" fmla="*/ 252929 h 330187"/>
              <a:gd name="connsiteX65" fmla="*/ 192226 w 330187"/>
              <a:gd name="connsiteY65" fmla="*/ 252929 h 330187"/>
              <a:gd name="connsiteX66" fmla="*/ 192226 w 330187"/>
              <a:gd name="connsiteY66" fmla="*/ 192226 h 330187"/>
              <a:gd name="connsiteX67" fmla="*/ 321910 w 330187"/>
              <a:gd name="connsiteY67" fmla="*/ 192226 h 330187"/>
              <a:gd name="connsiteX68" fmla="*/ 321910 w 330187"/>
              <a:gd name="connsiteY68" fmla="*/ 321910 h 330187"/>
              <a:gd name="connsiteX69" fmla="*/ 192226 w 330187"/>
              <a:gd name="connsiteY69" fmla="*/ 321910 h 330187"/>
              <a:gd name="connsiteX70" fmla="*/ 192226 w 330187"/>
              <a:gd name="connsiteY70" fmla="*/ 261207 h 330187"/>
              <a:gd name="connsiteX71" fmla="*/ 249710 w 330187"/>
              <a:gd name="connsiteY71" fmla="*/ 257068 h 330187"/>
              <a:gd name="connsiteX72" fmla="*/ 257068 w 330187"/>
              <a:gd name="connsiteY72" fmla="*/ 249710 h 330187"/>
              <a:gd name="connsiteX73" fmla="*/ 264426 w 330187"/>
              <a:gd name="connsiteY73" fmla="*/ 257068 h 330187"/>
              <a:gd name="connsiteX74" fmla="*/ 257068 w 330187"/>
              <a:gd name="connsiteY74" fmla="*/ 264426 h 330187"/>
              <a:gd name="connsiteX75" fmla="*/ 249710 w 330187"/>
              <a:gd name="connsiteY75" fmla="*/ 257068 h 330187"/>
              <a:gd name="connsiteX76" fmla="*/ 73120 w 330187"/>
              <a:gd name="connsiteY76" fmla="*/ 249710 h 330187"/>
              <a:gd name="connsiteX77" fmla="*/ 80477 w 330187"/>
              <a:gd name="connsiteY77" fmla="*/ 257068 h 330187"/>
              <a:gd name="connsiteX78" fmla="*/ 73120 w 330187"/>
              <a:gd name="connsiteY78" fmla="*/ 264426 h 330187"/>
              <a:gd name="connsiteX79" fmla="*/ 65762 w 330187"/>
              <a:gd name="connsiteY79" fmla="*/ 257068 h 330187"/>
              <a:gd name="connsiteX80" fmla="*/ 73120 w 330187"/>
              <a:gd name="connsiteY80" fmla="*/ 249710 h 330187"/>
              <a:gd name="connsiteX81" fmla="*/ 137961 w 330187"/>
              <a:gd name="connsiteY81" fmla="*/ 321910 h 330187"/>
              <a:gd name="connsiteX82" fmla="*/ 8278 w 330187"/>
              <a:gd name="connsiteY82" fmla="*/ 321910 h 330187"/>
              <a:gd name="connsiteX83" fmla="*/ 8278 w 330187"/>
              <a:gd name="connsiteY83" fmla="*/ 192226 h 330187"/>
              <a:gd name="connsiteX84" fmla="*/ 68981 w 330187"/>
              <a:gd name="connsiteY84" fmla="*/ 192226 h 330187"/>
              <a:gd name="connsiteX85" fmla="*/ 68981 w 330187"/>
              <a:gd name="connsiteY85" fmla="*/ 241984 h 330187"/>
              <a:gd name="connsiteX86" fmla="*/ 57484 w 330187"/>
              <a:gd name="connsiteY86" fmla="*/ 257068 h 330187"/>
              <a:gd name="connsiteX87" fmla="*/ 73120 w 330187"/>
              <a:gd name="connsiteY87" fmla="*/ 272704 h 330187"/>
              <a:gd name="connsiteX88" fmla="*/ 88203 w 330187"/>
              <a:gd name="connsiteY88" fmla="*/ 261207 h 330187"/>
              <a:gd name="connsiteX89" fmla="*/ 137973 w 330187"/>
              <a:gd name="connsiteY89" fmla="*/ 261207 h 330187"/>
              <a:gd name="connsiteX90" fmla="*/ 137973 w 330187"/>
              <a:gd name="connsiteY90" fmla="*/ 321910 h 330187"/>
              <a:gd name="connsiteX91" fmla="*/ 137961 w 330187"/>
              <a:gd name="connsiteY91" fmla="*/ 321910 h 330187"/>
              <a:gd name="connsiteX92" fmla="*/ 137961 w 330187"/>
              <a:gd name="connsiteY92" fmla="*/ 192226 h 330187"/>
              <a:gd name="connsiteX93" fmla="*/ 137961 w 330187"/>
              <a:gd name="connsiteY93" fmla="*/ 252918 h 330187"/>
              <a:gd name="connsiteX94" fmla="*/ 88203 w 330187"/>
              <a:gd name="connsiteY94" fmla="*/ 252918 h 330187"/>
              <a:gd name="connsiteX95" fmla="*/ 77258 w 330187"/>
              <a:gd name="connsiteY95" fmla="*/ 241984 h 330187"/>
              <a:gd name="connsiteX96" fmla="*/ 77258 w 330187"/>
              <a:gd name="connsiteY96" fmla="*/ 192226 h 330187"/>
              <a:gd name="connsiteX97" fmla="*/ 137961 w 330187"/>
              <a:gd name="connsiteY97" fmla="*/ 192226 h 330187"/>
              <a:gd name="connsiteX98" fmla="*/ 73120 w 330187"/>
              <a:gd name="connsiteY98" fmla="*/ 80477 h 330187"/>
              <a:gd name="connsiteX99" fmla="*/ 65762 w 330187"/>
              <a:gd name="connsiteY99" fmla="*/ 73120 h 330187"/>
              <a:gd name="connsiteX100" fmla="*/ 73120 w 330187"/>
              <a:gd name="connsiteY100" fmla="*/ 65762 h 330187"/>
              <a:gd name="connsiteX101" fmla="*/ 80477 w 330187"/>
              <a:gd name="connsiteY101" fmla="*/ 73120 h 330187"/>
              <a:gd name="connsiteX102" fmla="*/ 73120 w 330187"/>
              <a:gd name="connsiteY102" fmla="*/ 80477 h 330187"/>
              <a:gd name="connsiteX103" fmla="*/ 137961 w 330187"/>
              <a:gd name="connsiteY103" fmla="*/ 137961 h 330187"/>
              <a:gd name="connsiteX104" fmla="*/ 77258 w 330187"/>
              <a:gd name="connsiteY104" fmla="*/ 137961 h 330187"/>
              <a:gd name="connsiteX105" fmla="*/ 77258 w 330187"/>
              <a:gd name="connsiteY105" fmla="*/ 88203 h 330187"/>
              <a:gd name="connsiteX106" fmla="*/ 88203 w 330187"/>
              <a:gd name="connsiteY106" fmla="*/ 77258 h 330187"/>
              <a:gd name="connsiteX107" fmla="*/ 137973 w 330187"/>
              <a:gd name="connsiteY107" fmla="*/ 77258 h 330187"/>
              <a:gd name="connsiteX108" fmla="*/ 137973 w 330187"/>
              <a:gd name="connsiteY108" fmla="*/ 137961 h 330187"/>
              <a:gd name="connsiteX109" fmla="*/ 137961 w 330187"/>
              <a:gd name="connsiteY109" fmla="*/ 137961 h 330187"/>
              <a:gd name="connsiteX110" fmla="*/ 137961 w 330187"/>
              <a:gd name="connsiteY110" fmla="*/ 68981 h 330187"/>
              <a:gd name="connsiteX111" fmla="*/ 88203 w 330187"/>
              <a:gd name="connsiteY111" fmla="*/ 68981 h 330187"/>
              <a:gd name="connsiteX112" fmla="*/ 73120 w 330187"/>
              <a:gd name="connsiteY112" fmla="*/ 57484 h 330187"/>
              <a:gd name="connsiteX113" fmla="*/ 57484 w 330187"/>
              <a:gd name="connsiteY113" fmla="*/ 73120 h 330187"/>
              <a:gd name="connsiteX114" fmla="*/ 68981 w 330187"/>
              <a:gd name="connsiteY114" fmla="*/ 88203 h 330187"/>
              <a:gd name="connsiteX115" fmla="*/ 68981 w 330187"/>
              <a:gd name="connsiteY115" fmla="*/ 137973 h 330187"/>
              <a:gd name="connsiteX116" fmla="*/ 8278 w 330187"/>
              <a:gd name="connsiteY116" fmla="*/ 137973 h 330187"/>
              <a:gd name="connsiteX117" fmla="*/ 8278 w 330187"/>
              <a:gd name="connsiteY117" fmla="*/ 8278 h 330187"/>
              <a:gd name="connsiteX118" fmla="*/ 137961 w 330187"/>
              <a:gd name="connsiteY118" fmla="*/ 8278 h 330187"/>
              <a:gd name="connsiteX119" fmla="*/ 137961 w 330187"/>
              <a:gd name="connsiteY119" fmla="*/ 68981 h 33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30187" h="330187">
                <a:moveTo>
                  <a:pt x="188087" y="146239"/>
                </a:moveTo>
                <a:lnTo>
                  <a:pt x="326049" y="146239"/>
                </a:lnTo>
                <a:cubicBezTo>
                  <a:pt x="328337" y="146239"/>
                  <a:pt x="330188" y="144388"/>
                  <a:pt x="330188" y="142100"/>
                </a:cubicBezTo>
                <a:lnTo>
                  <a:pt x="330188" y="4139"/>
                </a:lnTo>
                <a:cubicBezTo>
                  <a:pt x="330188" y="1851"/>
                  <a:pt x="328337" y="0"/>
                  <a:pt x="326049" y="0"/>
                </a:cubicBezTo>
                <a:lnTo>
                  <a:pt x="188087" y="0"/>
                </a:lnTo>
                <a:cubicBezTo>
                  <a:pt x="185799" y="0"/>
                  <a:pt x="183949" y="1851"/>
                  <a:pt x="183949" y="4139"/>
                </a:cubicBezTo>
                <a:lnTo>
                  <a:pt x="183949" y="68981"/>
                </a:lnTo>
                <a:lnTo>
                  <a:pt x="146239" y="68981"/>
                </a:lnTo>
                <a:lnTo>
                  <a:pt x="146239" y="4139"/>
                </a:lnTo>
                <a:cubicBezTo>
                  <a:pt x="146239" y="1851"/>
                  <a:pt x="144388" y="0"/>
                  <a:pt x="142100" y="0"/>
                </a:cubicBezTo>
                <a:lnTo>
                  <a:pt x="4139" y="0"/>
                </a:lnTo>
                <a:cubicBezTo>
                  <a:pt x="1851" y="0"/>
                  <a:pt x="0" y="1851"/>
                  <a:pt x="0" y="4139"/>
                </a:cubicBezTo>
                <a:lnTo>
                  <a:pt x="0" y="142100"/>
                </a:lnTo>
                <a:cubicBezTo>
                  <a:pt x="0" y="144388"/>
                  <a:pt x="1851" y="146239"/>
                  <a:pt x="4139" y="146239"/>
                </a:cubicBezTo>
                <a:lnTo>
                  <a:pt x="68981" y="146239"/>
                </a:lnTo>
                <a:lnTo>
                  <a:pt x="68981" y="183949"/>
                </a:lnTo>
                <a:lnTo>
                  <a:pt x="4139" y="183949"/>
                </a:lnTo>
                <a:cubicBezTo>
                  <a:pt x="1851" y="183949"/>
                  <a:pt x="0" y="185799"/>
                  <a:pt x="0" y="188087"/>
                </a:cubicBezTo>
                <a:lnTo>
                  <a:pt x="0" y="326049"/>
                </a:lnTo>
                <a:cubicBezTo>
                  <a:pt x="0" y="328337"/>
                  <a:pt x="1851" y="330188"/>
                  <a:pt x="4139" y="330188"/>
                </a:cubicBezTo>
                <a:lnTo>
                  <a:pt x="142100" y="330188"/>
                </a:lnTo>
                <a:cubicBezTo>
                  <a:pt x="144388" y="330188"/>
                  <a:pt x="146239" y="328337"/>
                  <a:pt x="146239" y="326049"/>
                </a:cubicBezTo>
                <a:lnTo>
                  <a:pt x="146239" y="261207"/>
                </a:lnTo>
                <a:lnTo>
                  <a:pt x="183949" y="261207"/>
                </a:lnTo>
                <a:lnTo>
                  <a:pt x="183949" y="326049"/>
                </a:lnTo>
                <a:cubicBezTo>
                  <a:pt x="183949" y="328337"/>
                  <a:pt x="185799" y="330188"/>
                  <a:pt x="188087" y="330188"/>
                </a:cubicBezTo>
                <a:lnTo>
                  <a:pt x="326049" y="330188"/>
                </a:lnTo>
                <a:cubicBezTo>
                  <a:pt x="328337" y="330188"/>
                  <a:pt x="330188" y="328337"/>
                  <a:pt x="330188" y="326049"/>
                </a:cubicBezTo>
                <a:lnTo>
                  <a:pt x="330188" y="188087"/>
                </a:lnTo>
                <a:cubicBezTo>
                  <a:pt x="330188" y="185799"/>
                  <a:pt x="328337" y="183949"/>
                  <a:pt x="326049" y="183949"/>
                </a:cubicBezTo>
                <a:lnTo>
                  <a:pt x="188087" y="183949"/>
                </a:lnTo>
                <a:cubicBezTo>
                  <a:pt x="185799" y="183949"/>
                  <a:pt x="183949" y="185799"/>
                  <a:pt x="183949" y="188087"/>
                </a:cubicBezTo>
                <a:lnTo>
                  <a:pt x="183949" y="252929"/>
                </a:lnTo>
                <a:lnTo>
                  <a:pt x="146239" y="252929"/>
                </a:lnTo>
                <a:lnTo>
                  <a:pt x="146239" y="188087"/>
                </a:lnTo>
                <a:cubicBezTo>
                  <a:pt x="146239" y="185799"/>
                  <a:pt x="144388" y="183949"/>
                  <a:pt x="142100" y="183949"/>
                </a:cubicBezTo>
                <a:lnTo>
                  <a:pt x="77258" y="183949"/>
                </a:lnTo>
                <a:lnTo>
                  <a:pt x="77258" y="146239"/>
                </a:lnTo>
                <a:lnTo>
                  <a:pt x="142100" y="146239"/>
                </a:lnTo>
                <a:cubicBezTo>
                  <a:pt x="144388" y="146239"/>
                  <a:pt x="146239" y="144388"/>
                  <a:pt x="146239" y="142100"/>
                </a:cubicBezTo>
                <a:lnTo>
                  <a:pt x="146239" y="77258"/>
                </a:lnTo>
                <a:lnTo>
                  <a:pt x="183949" y="77258"/>
                </a:lnTo>
                <a:lnTo>
                  <a:pt x="183949" y="142100"/>
                </a:lnTo>
                <a:cubicBezTo>
                  <a:pt x="183949" y="144388"/>
                  <a:pt x="185799" y="146239"/>
                  <a:pt x="188087" y="146239"/>
                </a:cubicBezTo>
                <a:close/>
                <a:moveTo>
                  <a:pt x="192226" y="77258"/>
                </a:moveTo>
                <a:lnTo>
                  <a:pt x="258574" y="77258"/>
                </a:lnTo>
                <a:lnTo>
                  <a:pt x="242640" y="93193"/>
                </a:lnTo>
                <a:lnTo>
                  <a:pt x="248503" y="99045"/>
                </a:lnTo>
                <a:lnTo>
                  <a:pt x="274417" y="73120"/>
                </a:lnTo>
                <a:lnTo>
                  <a:pt x="248503" y="47206"/>
                </a:lnTo>
                <a:lnTo>
                  <a:pt x="242640" y="53058"/>
                </a:lnTo>
                <a:lnTo>
                  <a:pt x="258574" y="68992"/>
                </a:lnTo>
                <a:lnTo>
                  <a:pt x="192226" y="68992"/>
                </a:lnTo>
                <a:lnTo>
                  <a:pt x="192226" y="8278"/>
                </a:lnTo>
                <a:lnTo>
                  <a:pt x="321910" y="8278"/>
                </a:lnTo>
                <a:lnTo>
                  <a:pt x="321910" y="137961"/>
                </a:lnTo>
                <a:lnTo>
                  <a:pt x="192226" y="137961"/>
                </a:lnTo>
                <a:lnTo>
                  <a:pt x="192226" y="77258"/>
                </a:lnTo>
                <a:close/>
                <a:moveTo>
                  <a:pt x="192226" y="261207"/>
                </a:moveTo>
                <a:lnTo>
                  <a:pt x="241984" y="261207"/>
                </a:lnTo>
                <a:cubicBezTo>
                  <a:pt x="243801" y="267818"/>
                  <a:pt x="249883" y="272704"/>
                  <a:pt x="257068" y="272704"/>
                </a:cubicBezTo>
                <a:cubicBezTo>
                  <a:pt x="265691" y="272704"/>
                  <a:pt x="272704" y="265691"/>
                  <a:pt x="272704" y="257068"/>
                </a:cubicBezTo>
                <a:cubicBezTo>
                  <a:pt x="272704" y="248445"/>
                  <a:pt x="265691" y="241432"/>
                  <a:pt x="257068" y="241432"/>
                </a:cubicBezTo>
                <a:cubicBezTo>
                  <a:pt x="249883" y="241432"/>
                  <a:pt x="243812" y="246319"/>
                  <a:pt x="241984" y="252929"/>
                </a:cubicBezTo>
                <a:lnTo>
                  <a:pt x="192226" y="252929"/>
                </a:lnTo>
                <a:lnTo>
                  <a:pt x="192226" y="192226"/>
                </a:lnTo>
                <a:lnTo>
                  <a:pt x="321910" y="192226"/>
                </a:lnTo>
                <a:lnTo>
                  <a:pt x="321910" y="321910"/>
                </a:lnTo>
                <a:lnTo>
                  <a:pt x="192226" y="321910"/>
                </a:lnTo>
                <a:lnTo>
                  <a:pt x="192226" y="261207"/>
                </a:lnTo>
                <a:close/>
                <a:moveTo>
                  <a:pt x="249710" y="257068"/>
                </a:moveTo>
                <a:cubicBezTo>
                  <a:pt x="249710" y="253010"/>
                  <a:pt x="253010" y="249710"/>
                  <a:pt x="257068" y="249710"/>
                </a:cubicBezTo>
                <a:cubicBezTo>
                  <a:pt x="261126" y="249710"/>
                  <a:pt x="264426" y="253010"/>
                  <a:pt x="264426" y="257068"/>
                </a:cubicBezTo>
                <a:cubicBezTo>
                  <a:pt x="264426" y="261126"/>
                  <a:pt x="261126" y="264426"/>
                  <a:pt x="257068" y="264426"/>
                </a:cubicBezTo>
                <a:cubicBezTo>
                  <a:pt x="253010" y="264426"/>
                  <a:pt x="249710" y="261126"/>
                  <a:pt x="249710" y="257068"/>
                </a:cubicBezTo>
                <a:close/>
                <a:moveTo>
                  <a:pt x="73120" y="249710"/>
                </a:moveTo>
                <a:cubicBezTo>
                  <a:pt x="77178" y="249710"/>
                  <a:pt x="80477" y="253010"/>
                  <a:pt x="80477" y="257068"/>
                </a:cubicBezTo>
                <a:cubicBezTo>
                  <a:pt x="80477" y="261126"/>
                  <a:pt x="77178" y="264426"/>
                  <a:pt x="73120" y="264426"/>
                </a:cubicBezTo>
                <a:cubicBezTo>
                  <a:pt x="69061" y="264426"/>
                  <a:pt x="65762" y="261126"/>
                  <a:pt x="65762" y="257068"/>
                </a:cubicBezTo>
                <a:cubicBezTo>
                  <a:pt x="65762" y="253010"/>
                  <a:pt x="69061" y="249710"/>
                  <a:pt x="73120" y="249710"/>
                </a:cubicBezTo>
                <a:close/>
                <a:moveTo>
                  <a:pt x="137961" y="321910"/>
                </a:moveTo>
                <a:lnTo>
                  <a:pt x="8278" y="321910"/>
                </a:lnTo>
                <a:lnTo>
                  <a:pt x="8278" y="192226"/>
                </a:lnTo>
                <a:lnTo>
                  <a:pt x="68981" y="192226"/>
                </a:lnTo>
                <a:lnTo>
                  <a:pt x="68981" y="241984"/>
                </a:lnTo>
                <a:cubicBezTo>
                  <a:pt x="62359" y="243801"/>
                  <a:pt x="57484" y="249883"/>
                  <a:pt x="57484" y="257068"/>
                </a:cubicBezTo>
                <a:cubicBezTo>
                  <a:pt x="57484" y="265691"/>
                  <a:pt x="64497" y="272704"/>
                  <a:pt x="73120" y="272704"/>
                </a:cubicBezTo>
                <a:cubicBezTo>
                  <a:pt x="80305" y="272704"/>
                  <a:pt x="86375" y="267818"/>
                  <a:pt x="88203" y="261207"/>
                </a:cubicBezTo>
                <a:lnTo>
                  <a:pt x="137973" y="261207"/>
                </a:lnTo>
                <a:lnTo>
                  <a:pt x="137973" y="321910"/>
                </a:lnTo>
                <a:lnTo>
                  <a:pt x="137961" y="321910"/>
                </a:lnTo>
                <a:close/>
                <a:moveTo>
                  <a:pt x="137961" y="192226"/>
                </a:moveTo>
                <a:lnTo>
                  <a:pt x="137961" y="252918"/>
                </a:lnTo>
                <a:lnTo>
                  <a:pt x="88203" y="252918"/>
                </a:lnTo>
                <a:cubicBezTo>
                  <a:pt x="86755" y="247618"/>
                  <a:pt x="82558" y="243444"/>
                  <a:pt x="77258" y="241984"/>
                </a:cubicBezTo>
                <a:lnTo>
                  <a:pt x="77258" y="192226"/>
                </a:lnTo>
                <a:lnTo>
                  <a:pt x="137961" y="192226"/>
                </a:lnTo>
                <a:close/>
                <a:moveTo>
                  <a:pt x="73120" y="80477"/>
                </a:moveTo>
                <a:cubicBezTo>
                  <a:pt x="69061" y="80477"/>
                  <a:pt x="65762" y="77178"/>
                  <a:pt x="65762" y="73120"/>
                </a:cubicBezTo>
                <a:cubicBezTo>
                  <a:pt x="65762" y="69061"/>
                  <a:pt x="69061" y="65762"/>
                  <a:pt x="73120" y="65762"/>
                </a:cubicBezTo>
                <a:cubicBezTo>
                  <a:pt x="77178" y="65762"/>
                  <a:pt x="80477" y="69061"/>
                  <a:pt x="80477" y="73120"/>
                </a:cubicBezTo>
                <a:cubicBezTo>
                  <a:pt x="80477" y="77178"/>
                  <a:pt x="77178" y="80477"/>
                  <a:pt x="73120" y="80477"/>
                </a:cubicBezTo>
                <a:close/>
                <a:moveTo>
                  <a:pt x="137961" y="137961"/>
                </a:moveTo>
                <a:lnTo>
                  <a:pt x="77258" y="137961"/>
                </a:lnTo>
                <a:lnTo>
                  <a:pt x="77258" y="88203"/>
                </a:lnTo>
                <a:cubicBezTo>
                  <a:pt x="82558" y="86743"/>
                  <a:pt x="86743" y="82558"/>
                  <a:pt x="88203" y="77258"/>
                </a:cubicBezTo>
                <a:lnTo>
                  <a:pt x="137973" y="77258"/>
                </a:lnTo>
                <a:lnTo>
                  <a:pt x="137973" y="137961"/>
                </a:lnTo>
                <a:lnTo>
                  <a:pt x="137961" y="137961"/>
                </a:lnTo>
                <a:close/>
                <a:moveTo>
                  <a:pt x="137961" y="68981"/>
                </a:moveTo>
                <a:lnTo>
                  <a:pt x="88203" y="68981"/>
                </a:lnTo>
                <a:cubicBezTo>
                  <a:pt x="86387" y="62359"/>
                  <a:pt x="80317" y="57484"/>
                  <a:pt x="73120" y="57484"/>
                </a:cubicBezTo>
                <a:cubicBezTo>
                  <a:pt x="64497" y="57484"/>
                  <a:pt x="57484" y="64497"/>
                  <a:pt x="57484" y="73120"/>
                </a:cubicBezTo>
                <a:cubicBezTo>
                  <a:pt x="57484" y="80305"/>
                  <a:pt x="62359" y="86375"/>
                  <a:pt x="68981" y="88203"/>
                </a:cubicBezTo>
                <a:lnTo>
                  <a:pt x="68981" y="137973"/>
                </a:lnTo>
                <a:lnTo>
                  <a:pt x="8278" y="137973"/>
                </a:lnTo>
                <a:lnTo>
                  <a:pt x="8278" y="8278"/>
                </a:lnTo>
                <a:lnTo>
                  <a:pt x="137961" y="8278"/>
                </a:lnTo>
                <a:cubicBezTo>
                  <a:pt x="137961" y="8278"/>
                  <a:pt x="137961" y="68981"/>
                  <a:pt x="137961" y="68981"/>
                </a:cubicBezTo>
                <a:close/>
              </a:path>
            </a:pathLst>
          </a:custGeom>
          <a:solidFill>
            <a:srgbClr val="000000"/>
          </a:solidFill>
          <a:ln w="113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927D4-1DC0-4D25-F1CA-63F1B22265ED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  <p:grpSp>
        <p:nvGrpSpPr>
          <p:cNvPr id="15" name="Graphic 46">
            <a:extLst>
              <a:ext uri="{FF2B5EF4-FFF2-40B4-BE49-F238E27FC236}">
                <a16:creationId xmlns:a16="http://schemas.microsoft.com/office/drawing/2014/main" id="{2F0C1985-9876-2F4B-81ED-320B7B5B453A}"/>
              </a:ext>
            </a:extLst>
          </p:cNvPr>
          <p:cNvGrpSpPr/>
          <p:nvPr userDrawn="1"/>
        </p:nvGrpSpPr>
        <p:grpSpPr>
          <a:xfrm>
            <a:off x="22443741" y="4724057"/>
            <a:ext cx="1359975" cy="1215735"/>
            <a:chOff x="11355387" y="6108700"/>
            <a:chExt cx="1676400" cy="1498600"/>
          </a:xfrm>
          <a:solidFill>
            <a:srgbClr val="82CFFF"/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09C8DCC-4436-E246-B8DD-B4ED1C46DC61}"/>
                </a:ext>
              </a:extLst>
            </p:cNvPr>
            <p:cNvSpPr/>
            <p:nvPr/>
          </p:nvSpPr>
          <p:spPr>
            <a:xfrm>
              <a:off x="12157168" y="7502967"/>
              <a:ext cx="72838" cy="104332"/>
            </a:xfrm>
            <a:custGeom>
              <a:avLst/>
              <a:gdLst>
                <a:gd name="connsiteX0" fmla="*/ 0 w 72838"/>
                <a:gd name="connsiteY0" fmla="*/ 0 h 104332"/>
                <a:gd name="connsiteX1" fmla="*/ 72838 w 72838"/>
                <a:gd name="connsiteY1" fmla="*/ 0 h 104332"/>
                <a:gd name="connsiteX2" fmla="*/ 36255 w 72838"/>
                <a:gd name="connsiteY2" fmla="*/ 104333 h 104332"/>
                <a:gd name="connsiteX3" fmla="*/ 0 w 72838"/>
                <a:gd name="connsiteY3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38" h="104332">
                  <a:moveTo>
                    <a:pt x="0" y="0"/>
                  </a:moveTo>
                  <a:lnTo>
                    <a:pt x="72838" y="0"/>
                  </a:lnTo>
                  <a:lnTo>
                    <a:pt x="36255" y="104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2B2359-C99A-EF43-8D53-AD657C43E7F4}"/>
                </a:ext>
              </a:extLst>
            </p:cNvPr>
            <p:cNvSpPr/>
            <p:nvPr/>
          </p:nvSpPr>
          <p:spPr>
            <a:xfrm>
              <a:off x="12086946" y="7303785"/>
              <a:ext cx="213284" cy="104332"/>
            </a:xfrm>
            <a:custGeom>
              <a:avLst/>
              <a:gdLst>
                <a:gd name="connsiteX0" fmla="*/ 0 w 213284"/>
                <a:gd name="connsiteY0" fmla="*/ 0 h 104332"/>
                <a:gd name="connsiteX1" fmla="*/ 213285 w 213284"/>
                <a:gd name="connsiteY1" fmla="*/ 0 h 104332"/>
                <a:gd name="connsiteX2" fmla="*/ 176501 w 213284"/>
                <a:gd name="connsiteY2" fmla="*/ 104333 h 104332"/>
                <a:gd name="connsiteX3" fmla="*/ 36784 w 213284"/>
                <a:gd name="connsiteY3" fmla="*/ 104333 h 104332"/>
                <a:gd name="connsiteX4" fmla="*/ 0 w 213284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284" h="104332">
                  <a:moveTo>
                    <a:pt x="0" y="0"/>
                  </a:moveTo>
                  <a:lnTo>
                    <a:pt x="213285" y="0"/>
                  </a:lnTo>
                  <a:lnTo>
                    <a:pt x="176501" y="104333"/>
                  </a:lnTo>
                  <a:lnTo>
                    <a:pt x="36784" y="104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CB90463-AE43-8640-93CA-EBD29D3D78BB}"/>
                </a:ext>
              </a:extLst>
            </p:cNvPr>
            <p:cNvSpPr/>
            <p:nvPr/>
          </p:nvSpPr>
          <p:spPr>
            <a:xfrm>
              <a:off x="12016724" y="7104603"/>
              <a:ext cx="353728" cy="104334"/>
            </a:xfrm>
            <a:custGeom>
              <a:avLst/>
              <a:gdLst>
                <a:gd name="connsiteX0" fmla="*/ 0 w 353728"/>
                <a:gd name="connsiteY0" fmla="*/ 0 h 104334"/>
                <a:gd name="connsiteX1" fmla="*/ 353729 w 353728"/>
                <a:gd name="connsiteY1" fmla="*/ 0 h 104334"/>
                <a:gd name="connsiteX2" fmla="*/ 316945 w 353728"/>
                <a:gd name="connsiteY2" fmla="*/ 104334 h 104334"/>
                <a:gd name="connsiteX3" fmla="*/ 36784 w 353728"/>
                <a:gd name="connsiteY3" fmla="*/ 104334 h 104334"/>
                <a:gd name="connsiteX4" fmla="*/ 0 w 353728"/>
                <a:gd name="connsiteY4" fmla="*/ 0 h 10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28" h="104334">
                  <a:moveTo>
                    <a:pt x="0" y="0"/>
                  </a:moveTo>
                  <a:lnTo>
                    <a:pt x="353729" y="0"/>
                  </a:lnTo>
                  <a:lnTo>
                    <a:pt x="316945" y="104334"/>
                  </a:lnTo>
                  <a:lnTo>
                    <a:pt x="36784" y="1043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2535384-FD0B-2944-8965-A8A6B3AE4ED8}"/>
                </a:ext>
              </a:extLst>
            </p:cNvPr>
            <p:cNvSpPr/>
            <p:nvPr/>
          </p:nvSpPr>
          <p:spPr>
            <a:xfrm>
              <a:off x="11946504" y="6905423"/>
              <a:ext cx="494170" cy="104332"/>
            </a:xfrm>
            <a:custGeom>
              <a:avLst/>
              <a:gdLst>
                <a:gd name="connsiteX0" fmla="*/ 0 w 494170"/>
                <a:gd name="connsiteY0" fmla="*/ 0 h 104332"/>
                <a:gd name="connsiteX1" fmla="*/ 494170 w 494170"/>
                <a:gd name="connsiteY1" fmla="*/ 0 h 104332"/>
                <a:gd name="connsiteX2" fmla="*/ 457386 w 494170"/>
                <a:gd name="connsiteY2" fmla="*/ 104333 h 104332"/>
                <a:gd name="connsiteX3" fmla="*/ 36782 w 494170"/>
                <a:gd name="connsiteY3" fmla="*/ 104333 h 104332"/>
                <a:gd name="connsiteX4" fmla="*/ 0 w 494170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170" h="104332">
                  <a:moveTo>
                    <a:pt x="0" y="0"/>
                  </a:moveTo>
                  <a:lnTo>
                    <a:pt x="494170" y="0"/>
                  </a:lnTo>
                  <a:lnTo>
                    <a:pt x="457386" y="104333"/>
                  </a:lnTo>
                  <a:lnTo>
                    <a:pt x="36782" y="104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27A51DF-921A-8A43-A211-2ABBE69C7C91}"/>
                </a:ext>
              </a:extLst>
            </p:cNvPr>
            <p:cNvSpPr/>
            <p:nvPr/>
          </p:nvSpPr>
          <p:spPr>
            <a:xfrm>
              <a:off x="11564936" y="6507061"/>
              <a:ext cx="566076" cy="104332"/>
            </a:xfrm>
            <a:custGeom>
              <a:avLst/>
              <a:gdLst>
                <a:gd name="connsiteX0" fmla="*/ 0 w 566076"/>
                <a:gd name="connsiteY0" fmla="*/ 0 h 104332"/>
                <a:gd name="connsiteX1" fmla="*/ 529640 w 566076"/>
                <a:gd name="connsiteY1" fmla="*/ 0 h 104332"/>
                <a:gd name="connsiteX2" fmla="*/ 566077 w 566076"/>
                <a:gd name="connsiteY2" fmla="*/ 104333 h 104332"/>
                <a:gd name="connsiteX3" fmla="*/ 0 w 566076"/>
                <a:gd name="connsiteY3" fmla="*/ 104333 h 104332"/>
                <a:gd name="connsiteX4" fmla="*/ 0 w 566076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076" h="104332">
                  <a:moveTo>
                    <a:pt x="0" y="0"/>
                  </a:moveTo>
                  <a:lnTo>
                    <a:pt x="529640" y="0"/>
                  </a:lnTo>
                  <a:lnTo>
                    <a:pt x="566077" y="104333"/>
                  </a:lnTo>
                  <a:lnTo>
                    <a:pt x="0" y="104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490FAB5-BA73-6B42-B6ED-C4988972DC6B}"/>
                </a:ext>
              </a:extLst>
            </p:cNvPr>
            <p:cNvSpPr/>
            <p:nvPr/>
          </p:nvSpPr>
          <p:spPr>
            <a:xfrm>
              <a:off x="12325718" y="6307880"/>
              <a:ext cx="706068" cy="104332"/>
            </a:xfrm>
            <a:custGeom>
              <a:avLst/>
              <a:gdLst>
                <a:gd name="connsiteX0" fmla="*/ 36437 w 706068"/>
                <a:gd name="connsiteY0" fmla="*/ 0 h 104332"/>
                <a:gd name="connsiteX1" fmla="*/ 706069 w 706068"/>
                <a:gd name="connsiteY1" fmla="*/ 0 h 104332"/>
                <a:gd name="connsiteX2" fmla="*/ 706069 w 706068"/>
                <a:gd name="connsiteY2" fmla="*/ 104333 h 104332"/>
                <a:gd name="connsiteX3" fmla="*/ 0 w 706068"/>
                <a:gd name="connsiteY3" fmla="*/ 104333 h 104332"/>
                <a:gd name="connsiteX4" fmla="*/ 36437 w 706068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068" h="104332">
                  <a:moveTo>
                    <a:pt x="36437" y="0"/>
                  </a:moveTo>
                  <a:lnTo>
                    <a:pt x="706069" y="0"/>
                  </a:lnTo>
                  <a:lnTo>
                    <a:pt x="706069" y="104333"/>
                  </a:lnTo>
                  <a:lnTo>
                    <a:pt x="0" y="104333"/>
                  </a:lnTo>
                  <a:lnTo>
                    <a:pt x="36437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9CE972B-4330-2944-A9A7-1D9A1255B4AE}"/>
                </a:ext>
              </a:extLst>
            </p:cNvPr>
            <p:cNvSpPr/>
            <p:nvPr/>
          </p:nvSpPr>
          <p:spPr>
            <a:xfrm>
              <a:off x="12395279" y="6108700"/>
              <a:ext cx="636508" cy="104332"/>
            </a:xfrm>
            <a:custGeom>
              <a:avLst/>
              <a:gdLst>
                <a:gd name="connsiteX0" fmla="*/ 636508 w 636508"/>
                <a:gd name="connsiteY0" fmla="*/ 0 h 104332"/>
                <a:gd name="connsiteX1" fmla="*/ 636508 w 636508"/>
                <a:gd name="connsiteY1" fmla="*/ 104333 h 104332"/>
                <a:gd name="connsiteX2" fmla="*/ 0 w 636508"/>
                <a:gd name="connsiteY2" fmla="*/ 104333 h 104332"/>
                <a:gd name="connsiteX3" fmla="*/ 36431 w 636508"/>
                <a:gd name="connsiteY3" fmla="*/ 0 h 104332"/>
                <a:gd name="connsiteX4" fmla="*/ 636508 w 636508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508" h="104332">
                  <a:moveTo>
                    <a:pt x="636508" y="0"/>
                  </a:moveTo>
                  <a:lnTo>
                    <a:pt x="636508" y="104333"/>
                  </a:lnTo>
                  <a:lnTo>
                    <a:pt x="0" y="104333"/>
                  </a:lnTo>
                  <a:lnTo>
                    <a:pt x="36431" y="0"/>
                  </a:lnTo>
                  <a:lnTo>
                    <a:pt x="636508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74888DE-E567-C04E-8D50-A60B99CEDAF8}"/>
                </a:ext>
              </a:extLst>
            </p:cNvPr>
            <p:cNvSpPr/>
            <p:nvPr/>
          </p:nvSpPr>
          <p:spPr>
            <a:xfrm>
              <a:off x="11355387" y="7502967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C0CF2DF-9613-254F-A8A0-A41B12DC8A50}"/>
                </a:ext>
              </a:extLst>
            </p:cNvPr>
            <p:cNvSpPr/>
            <p:nvPr/>
          </p:nvSpPr>
          <p:spPr>
            <a:xfrm>
              <a:off x="11355387" y="7303785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0D76C88-89C2-8C48-B9BB-E41CA06EBC2B}"/>
                </a:ext>
              </a:extLst>
            </p:cNvPr>
            <p:cNvSpPr/>
            <p:nvPr/>
          </p:nvSpPr>
          <p:spPr>
            <a:xfrm>
              <a:off x="11564936" y="7104603"/>
              <a:ext cx="314325" cy="104334"/>
            </a:xfrm>
            <a:custGeom>
              <a:avLst/>
              <a:gdLst>
                <a:gd name="connsiteX0" fmla="*/ 0 w 314325"/>
                <a:gd name="connsiteY0" fmla="*/ 0 h 104334"/>
                <a:gd name="connsiteX1" fmla="*/ 314326 w 314325"/>
                <a:gd name="connsiteY1" fmla="*/ 0 h 104334"/>
                <a:gd name="connsiteX2" fmla="*/ 314326 w 314325"/>
                <a:gd name="connsiteY2" fmla="*/ 104334 h 104334"/>
                <a:gd name="connsiteX3" fmla="*/ 0 w 314325"/>
                <a:gd name="connsiteY3" fmla="*/ 104334 h 10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4">
                  <a:moveTo>
                    <a:pt x="0" y="0"/>
                  </a:moveTo>
                  <a:lnTo>
                    <a:pt x="314326" y="0"/>
                  </a:lnTo>
                  <a:lnTo>
                    <a:pt x="314326" y="104334"/>
                  </a:lnTo>
                  <a:lnTo>
                    <a:pt x="0" y="104334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A01C59-D3ED-6D4A-8F0D-95F21F471009}"/>
                </a:ext>
              </a:extLst>
            </p:cNvPr>
            <p:cNvSpPr/>
            <p:nvPr/>
          </p:nvSpPr>
          <p:spPr>
            <a:xfrm>
              <a:off x="11564936" y="6905423"/>
              <a:ext cx="314325" cy="104332"/>
            </a:xfrm>
            <a:custGeom>
              <a:avLst/>
              <a:gdLst>
                <a:gd name="connsiteX0" fmla="*/ 0 w 314325"/>
                <a:gd name="connsiteY0" fmla="*/ 0 h 104332"/>
                <a:gd name="connsiteX1" fmla="*/ 314326 w 314325"/>
                <a:gd name="connsiteY1" fmla="*/ 0 h 104332"/>
                <a:gd name="connsiteX2" fmla="*/ 314326 w 314325"/>
                <a:gd name="connsiteY2" fmla="*/ 104333 h 104332"/>
                <a:gd name="connsiteX3" fmla="*/ 0 w 31432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2">
                  <a:moveTo>
                    <a:pt x="0" y="0"/>
                  </a:moveTo>
                  <a:lnTo>
                    <a:pt x="314326" y="0"/>
                  </a:lnTo>
                  <a:lnTo>
                    <a:pt x="31432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D5E0B32-802F-4C40-9BB6-E3042AEE376C}"/>
                </a:ext>
              </a:extLst>
            </p:cNvPr>
            <p:cNvSpPr/>
            <p:nvPr/>
          </p:nvSpPr>
          <p:spPr>
            <a:xfrm>
              <a:off x="12256161" y="6507061"/>
              <a:ext cx="566076" cy="104332"/>
            </a:xfrm>
            <a:custGeom>
              <a:avLst/>
              <a:gdLst>
                <a:gd name="connsiteX0" fmla="*/ 566077 w 566076"/>
                <a:gd name="connsiteY0" fmla="*/ 104333 h 104332"/>
                <a:gd name="connsiteX1" fmla="*/ 0 w 566076"/>
                <a:gd name="connsiteY1" fmla="*/ 104333 h 104332"/>
                <a:gd name="connsiteX2" fmla="*/ 36434 w 566076"/>
                <a:gd name="connsiteY2" fmla="*/ 0 h 104332"/>
                <a:gd name="connsiteX3" fmla="*/ 566077 w 566076"/>
                <a:gd name="connsiteY3" fmla="*/ 0 h 104332"/>
                <a:gd name="connsiteX4" fmla="*/ 566077 w 566076"/>
                <a:gd name="connsiteY4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076" h="104332">
                  <a:moveTo>
                    <a:pt x="566077" y="104333"/>
                  </a:moveTo>
                  <a:lnTo>
                    <a:pt x="0" y="104333"/>
                  </a:lnTo>
                  <a:lnTo>
                    <a:pt x="36434" y="0"/>
                  </a:lnTo>
                  <a:lnTo>
                    <a:pt x="566077" y="0"/>
                  </a:lnTo>
                  <a:lnTo>
                    <a:pt x="566077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459F4EC-A83C-A945-9D43-BD6F58A369C4}"/>
                </a:ext>
              </a:extLst>
            </p:cNvPr>
            <p:cNvSpPr/>
            <p:nvPr/>
          </p:nvSpPr>
          <p:spPr>
            <a:xfrm>
              <a:off x="11564936" y="6706242"/>
              <a:ext cx="1257301" cy="104332"/>
            </a:xfrm>
            <a:custGeom>
              <a:avLst/>
              <a:gdLst>
                <a:gd name="connsiteX0" fmla="*/ 942975 w 1257301"/>
                <a:gd name="connsiteY0" fmla="*/ 8463 h 104332"/>
                <a:gd name="connsiteX1" fmla="*/ 909176 w 1257301"/>
                <a:gd name="connsiteY1" fmla="*/ 104333 h 104332"/>
                <a:gd name="connsiteX2" fmla="*/ 348128 w 1257301"/>
                <a:gd name="connsiteY2" fmla="*/ 104333 h 104332"/>
                <a:gd name="connsiteX3" fmla="*/ 314326 w 1257301"/>
                <a:gd name="connsiteY3" fmla="*/ 8455 h 104332"/>
                <a:gd name="connsiteX4" fmla="*/ 314326 w 1257301"/>
                <a:gd name="connsiteY4" fmla="*/ 104333 h 104332"/>
                <a:gd name="connsiteX5" fmla="*/ 0 w 1257301"/>
                <a:gd name="connsiteY5" fmla="*/ 104333 h 104332"/>
                <a:gd name="connsiteX6" fmla="*/ 0 w 1257301"/>
                <a:gd name="connsiteY6" fmla="*/ 0 h 104332"/>
                <a:gd name="connsiteX7" fmla="*/ 599200 w 1257301"/>
                <a:gd name="connsiteY7" fmla="*/ 0 h 104332"/>
                <a:gd name="connsiteX8" fmla="*/ 628652 w 1257301"/>
                <a:gd name="connsiteY8" fmla="*/ 84333 h 104332"/>
                <a:gd name="connsiteX9" fmla="*/ 658101 w 1257301"/>
                <a:gd name="connsiteY9" fmla="*/ 0 h 104332"/>
                <a:gd name="connsiteX10" fmla="*/ 1257301 w 1257301"/>
                <a:gd name="connsiteY10" fmla="*/ 0 h 104332"/>
                <a:gd name="connsiteX11" fmla="*/ 1257301 w 1257301"/>
                <a:gd name="connsiteY11" fmla="*/ 104333 h 104332"/>
                <a:gd name="connsiteX12" fmla="*/ 942975 w 1257301"/>
                <a:gd name="connsiteY12" fmla="*/ 104333 h 104332"/>
                <a:gd name="connsiteX13" fmla="*/ 942975 w 1257301"/>
                <a:gd name="connsiteY13" fmla="*/ 846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7301" h="104332">
                  <a:moveTo>
                    <a:pt x="942975" y="8463"/>
                  </a:moveTo>
                  <a:lnTo>
                    <a:pt x="909176" y="104333"/>
                  </a:lnTo>
                  <a:lnTo>
                    <a:pt x="348128" y="104333"/>
                  </a:lnTo>
                  <a:lnTo>
                    <a:pt x="314326" y="8455"/>
                  </a:lnTo>
                  <a:lnTo>
                    <a:pt x="314326" y="104333"/>
                  </a:lnTo>
                  <a:lnTo>
                    <a:pt x="0" y="104333"/>
                  </a:lnTo>
                  <a:lnTo>
                    <a:pt x="0" y="0"/>
                  </a:lnTo>
                  <a:lnTo>
                    <a:pt x="599200" y="0"/>
                  </a:lnTo>
                  <a:lnTo>
                    <a:pt x="628652" y="84333"/>
                  </a:lnTo>
                  <a:lnTo>
                    <a:pt x="658101" y="0"/>
                  </a:lnTo>
                  <a:lnTo>
                    <a:pt x="1257301" y="0"/>
                  </a:lnTo>
                  <a:lnTo>
                    <a:pt x="1257301" y="104333"/>
                  </a:lnTo>
                  <a:lnTo>
                    <a:pt x="942975" y="104333"/>
                  </a:lnTo>
                  <a:lnTo>
                    <a:pt x="942975" y="846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C96F772-5E33-FE42-A36C-703EDA21EB58}"/>
                </a:ext>
              </a:extLst>
            </p:cNvPr>
            <p:cNvSpPr/>
            <p:nvPr/>
          </p:nvSpPr>
          <p:spPr>
            <a:xfrm>
              <a:off x="12507911" y="6905423"/>
              <a:ext cx="314325" cy="104332"/>
            </a:xfrm>
            <a:custGeom>
              <a:avLst/>
              <a:gdLst>
                <a:gd name="connsiteX0" fmla="*/ 0 w 314325"/>
                <a:gd name="connsiteY0" fmla="*/ 0 h 104332"/>
                <a:gd name="connsiteX1" fmla="*/ 314326 w 314325"/>
                <a:gd name="connsiteY1" fmla="*/ 0 h 104332"/>
                <a:gd name="connsiteX2" fmla="*/ 314326 w 314325"/>
                <a:gd name="connsiteY2" fmla="*/ 104333 h 104332"/>
                <a:gd name="connsiteX3" fmla="*/ 0 w 31432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2">
                  <a:moveTo>
                    <a:pt x="0" y="0"/>
                  </a:moveTo>
                  <a:lnTo>
                    <a:pt x="314326" y="0"/>
                  </a:lnTo>
                  <a:lnTo>
                    <a:pt x="31432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48E0E15-6930-AE4F-AED2-AB4C7843ECCA}"/>
                </a:ext>
              </a:extLst>
            </p:cNvPr>
            <p:cNvSpPr/>
            <p:nvPr/>
          </p:nvSpPr>
          <p:spPr>
            <a:xfrm>
              <a:off x="12507911" y="7104603"/>
              <a:ext cx="314325" cy="104334"/>
            </a:xfrm>
            <a:custGeom>
              <a:avLst/>
              <a:gdLst>
                <a:gd name="connsiteX0" fmla="*/ 0 w 314325"/>
                <a:gd name="connsiteY0" fmla="*/ 0 h 104334"/>
                <a:gd name="connsiteX1" fmla="*/ 314326 w 314325"/>
                <a:gd name="connsiteY1" fmla="*/ 0 h 104334"/>
                <a:gd name="connsiteX2" fmla="*/ 314326 w 314325"/>
                <a:gd name="connsiteY2" fmla="*/ 104334 h 104334"/>
                <a:gd name="connsiteX3" fmla="*/ 0 w 314325"/>
                <a:gd name="connsiteY3" fmla="*/ 104334 h 10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4">
                  <a:moveTo>
                    <a:pt x="0" y="0"/>
                  </a:moveTo>
                  <a:lnTo>
                    <a:pt x="314326" y="0"/>
                  </a:lnTo>
                  <a:lnTo>
                    <a:pt x="314326" y="104334"/>
                  </a:lnTo>
                  <a:lnTo>
                    <a:pt x="0" y="104334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43F5647-684E-D048-BEE8-CB1D6F18732C}"/>
                </a:ext>
              </a:extLst>
            </p:cNvPr>
            <p:cNvSpPr/>
            <p:nvPr/>
          </p:nvSpPr>
          <p:spPr>
            <a:xfrm>
              <a:off x="12507911" y="7303785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FC26527-DE0B-1E44-B04B-3CCB4CCC9878}"/>
                </a:ext>
              </a:extLst>
            </p:cNvPr>
            <p:cNvSpPr/>
            <p:nvPr/>
          </p:nvSpPr>
          <p:spPr>
            <a:xfrm>
              <a:off x="12507911" y="7502967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9B3032-EF74-D24F-A5AF-9F33E9C4076E}"/>
                </a:ext>
              </a:extLst>
            </p:cNvPr>
            <p:cNvSpPr/>
            <p:nvPr/>
          </p:nvSpPr>
          <p:spPr>
            <a:xfrm>
              <a:off x="11355387" y="6307880"/>
              <a:ext cx="706068" cy="104332"/>
            </a:xfrm>
            <a:custGeom>
              <a:avLst/>
              <a:gdLst>
                <a:gd name="connsiteX0" fmla="*/ 3 w 706068"/>
                <a:gd name="connsiteY0" fmla="*/ 104333 h 104332"/>
                <a:gd name="connsiteX1" fmla="*/ 0 w 706068"/>
                <a:gd name="connsiteY1" fmla="*/ 0 h 104332"/>
                <a:gd name="connsiteX2" fmla="*/ 669635 w 706068"/>
                <a:gd name="connsiteY2" fmla="*/ 0 h 104332"/>
                <a:gd name="connsiteX3" fmla="*/ 706069 w 706068"/>
                <a:gd name="connsiteY3" fmla="*/ 104333 h 104332"/>
                <a:gd name="connsiteX4" fmla="*/ 3 w 706068"/>
                <a:gd name="connsiteY4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068" h="104332">
                  <a:moveTo>
                    <a:pt x="3" y="104333"/>
                  </a:moveTo>
                  <a:lnTo>
                    <a:pt x="0" y="0"/>
                  </a:lnTo>
                  <a:lnTo>
                    <a:pt x="669635" y="0"/>
                  </a:lnTo>
                  <a:lnTo>
                    <a:pt x="706069" y="104333"/>
                  </a:lnTo>
                  <a:lnTo>
                    <a:pt x="3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3C2E909-D147-6748-95BE-6874DB4F83F6}"/>
                </a:ext>
              </a:extLst>
            </p:cNvPr>
            <p:cNvSpPr/>
            <p:nvPr/>
          </p:nvSpPr>
          <p:spPr>
            <a:xfrm>
              <a:off x="11355387" y="6108700"/>
              <a:ext cx="636511" cy="104332"/>
            </a:xfrm>
            <a:custGeom>
              <a:avLst/>
              <a:gdLst>
                <a:gd name="connsiteX0" fmla="*/ 3 w 636511"/>
                <a:gd name="connsiteY0" fmla="*/ 104333 h 104332"/>
                <a:gd name="connsiteX1" fmla="*/ 0 w 636511"/>
                <a:gd name="connsiteY1" fmla="*/ 0 h 104332"/>
                <a:gd name="connsiteX2" fmla="*/ 600074 w 636511"/>
                <a:gd name="connsiteY2" fmla="*/ 0 h 104332"/>
                <a:gd name="connsiteX3" fmla="*/ 636511 w 636511"/>
                <a:gd name="connsiteY3" fmla="*/ 104333 h 104332"/>
                <a:gd name="connsiteX4" fmla="*/ 3 w 636511"/>
                <a:gd name="connsiteY4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511" h="104332">
                  <a:moveTo>
                    <a:pt x="3" y="104333"/>
                  </a:moveTo>
                  <a:lnTo>
                    <a:pt x="0" y="0"/>
                  </a:lnTo>
                  <a:lnTo>
                    <a:pt x="600074" y="0"/>
                  </a:lnTo>
                  <a:lnTo>
                    <a:pt x="636511" y="104333"/>
                  </a:lnTo>
                  <a:lnTo>
                    <a:pt x="3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</p:grpSp>
      <p:grpSp>
        <p:nvGrpSpPr>
          <p:cNvPr id="36" name="Graphic 57">
            <a:extLst>
              <a:ext uri="{FF2B5EF4-FFF2-40B4-BE49-F238E27FC236}">
                <a16:creationId xmlns:a16="http://schemas.microsoft.com/office/drawing/2014/main" id="{B79DD1EB-4A88-4F41-A7A7-FCB0721B24A1}"/>
              </a:ext>
            </a:extLst>
          </p:cNvPr>
          <p:cNvGrpSpPr/>
          <p:nvPr userDrawn="1"/>
        </p:nvGrpSpPr>
        <p:grpSpPr>
          <a:xfrm>
            <a:off x="15560391" y="8755793"/>
            <a:ext cx="2755261" cy="2755261"/>
            <a:chOff x="11380787" y="6045200"/>
            <a:chExt cx="1622725" cy="1622725"/>
          </a:xfrm>
          <a:solidFill>
            <a:srgbClr val="0F62FE"/>
          </a:solidFill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F6B2C64-1AAC-A04A-B995-E17A89E93882}"/>
                </a:ext>
              </a:extLst>
            </p:cNvPr>
            <p:cNvSpPr/>
            <p:nvPr/>
          </p:nvSpPr>
          <p:spPr>
            <a:xfrm>
              <a:off x="11989308" y="6907272"/>
              <a:ext cx="405681" cy="405681"/>
            </a:xfrm>
            <a:custGeom>
              <a:avLst/>
              <a:gdLst>
                <a:gd name="connsiteX0" fmla="*/ 405681 w 405681"/>
                <a:gd name="connsiteY0" fmla="*/ 202841 h 405681"/>
                <a:gd name="connsiteX1" fmla="*/ 202841 w 405681"/>
                <a:gd name="connsiteY1" fmla="*/ 405681 h 405681"/>
                <a:gd name="connsiteX2" fmla="*/ 0 w 405681"/>
                <a:gd name="connsiteY2" fmla="*/ 202841 h 405681"/>
                <a:gd name="connsiteX3" fmla="*/ 202841 w 405681"/>
                <a:gd name="connsiteY3" fmla="*/ 0 h 405681"/>
                <a:gd name="connsiteX4" fmla="*/ 405681 w 405681"/>
                <a:gd name="connsiteY4" fmla="*/ 202841 h 4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81" h="405681">
                  <a:moveTo>
                    <a:pt x="405681" y="202841"/>
                  </a:moveTo>
                  <a:cubicBezTo>
                    <a:pt x="405681" y="314866"/>
                    <a:pt x="314866" y="405681"/>
                    <a:pt x="202841" y="405681"/>
                  </a:cubicBezTo>
                  <a:cubicBezTo>
                    <a:pt x="90815" y="405681"/>
                    <a:pt x="0" y="314866"/>
                    <a:pt x="0" y="202841"/>
                  </a:cubicBezTo>
                  <a:cubicBezTo>
                    <a:pt x="0" y="90815"/>
                    <a:pt x="90815" y="0"/>
                    <a:pt x="202841" y="0"/>
                  </a:cubicBezTo>
                  <a:cubicBezTo>
                    <a:pt x="314866" y="0"/>
                    <a:pt x="405681" y="90815"/>
                    <a:pt x="405681" y="20284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3A7DB1B-469A-1045-993E-B645B3B1D4B4}"/>
                </a:ext>
              </a:extLst>
            </p:cNvPr>
            <p:cNvSpPr/>
            <p:nvPr/>
          </p:nvSpPr>
          <p:spPr>
            <a:xfrm>
              <a:off x="11380787" y="6552301"/>
              <a:ext cx="1622725" cy="1115623"/>
            </a:xfrm>
            <a:custGeom>
              <a:avLst/>
              <a:gdLst>
                <a:gd name="connsiteX0" fmla="*/ 1622725 w 1622725"/>
                <a:gd name="connsiteY0" fmla="*/ 557812 h 1115623"/>
                <a:gd name="connsiteX1" fmla="*/ 811363 w 1622725"/>
                <a:gd name="connsiteY1" fmla="*/ 1115624 h 1115623"/>
                <a:gd name="connsiteX2" fmla="*/ 0 w 1622725"/>
                <a:gd name="connsiteY2" fmla="*/ 557812 h 1115623"/>
                <a:gd name="connsiteX3" fmla="*/ 811363 w 1622725"/>
                <a:gd name="connsiteY3" fmla="*/ 0 h 1115623"/>
                <a:gd name="connsiteX4" fmla="*/ 1622725 w 1622725"/>
                <a:gd name="connsiteY4" fmla="*/ 557812 h 1115623"/>
                <a:gd name="connsiteX5" fmla="*/ 1267754 w 1622725"/>
                <a:gd name="connsiteY5" fmla="*/ 557812 h 1115623"/>
                <a:gd name="connsiteX6" fmla="*/ 811363 w 1622725"/>
                <a:gd name="connsiteY6" fmla="*/ 101420 h 1115623"/>
                <a:gd name="connsiteX7" fmla="*/ 354971 w 1622725"/>
                <a:gd name="connsiteY7" fmla="*/ 557812 h 1115623"/>
                <a:gd name="connsiteX8" fmla="*/ 811363 w 1622725"/>
                <a:gd name="connsiteY8" fmla="*/ 1014203 h 1115623"/>
                <a:gd name="connsiteX9" fmla="*/ 1267754 w 1622725"/>
                <a:gd name="connsiteY9" fmla="*/ 557812 h 11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725" h="1115623">
                  <a:moveTo>
                    <a:pt x="1622725" y="557812"/>
                  </a:moveTo>
                  <a:cubicBezTo>
                    <a:pt x="1489143" y="885594"/>
                    <a:pt x="1176167" y="1115624"/>
                    <a:pt x="811363" y="1115624"/>
                  </a:cubicBezTo>
                  <a:cubicBezTo>
                    <a:pt x="446559" y="1115624"/>
                    <a:pt x="133582" y="885594"/>
                    <a:pt x="0" y="557812"/>
                  </a:cubicBezTo>
                  <a:cubicBezTo>
                    <a:pt x="133582" y="230029"/>
                    <a:pt x="446559" y="0"/>
                    <a:pt x="811363" y="0"/>
                  </a:cubicBezTo>
                  <a:cubicBezTo>
                    <a:pt x="1176167" y="0"/>
                    <a:pt x="1489143" y="230029"/>
                    <a:pt x="1622725" y="557812"/>
                  </a:cubicBezTo>
                  <a:close/>
                  <a:moveTo>
                    <a:pt x="1267754" y="557812"/>
                  </a:moveTo>
                  <a:cubicBezTo>
                    <a:pt x="1267754" y="305754"/>
                    <a:pt x="1063422" y="101420"/>
                    <a:pt x="811363" y="101420"/>
                  </a:cubicBezTo>
                  <a:cubicBezTo>
                    <a:pt x="559303" y="101420"/>
                    <a:pt x="354971" y="305754"/>
                    <a:pt x="354971" y="557812"/>
                  </a:cubicBezTo>
                  <a:cubicBezTo>
                    <a:pt x="354971" y="809869"/>
                    <a:pt x="559303" y="1014203"/>
                    <a:pt x="811363" y="1014203"/>
                  </a:cubicBezTo>
                  <a:cubicBezTo>
                    <a:pt x="1063422" y="1014203"/>
                    <a:pt x="1267754" y="809869"/>
                    <a:pt x="1267754" y="557812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F2911A7-CF4B-7B48-956B-0A689295910B}"/>
                </a:ext>
              </a:extLst>
            </p:cNvPr>
            <p:cNvSpPr/>
            <p:nvPr/>
          </p:nvSpPr>
          <p:spPr>
            <a:xfrm>
              <a:off x="11431497" y="6045200"/>
              <a:ext cx="1521304" cy="608521"/>
            </a:xfrm>
            <a:custGeom>
              <a:avLst/>
              <a:gdLst>
                <a:gd name="connsiteX0" fmla="*/ 760653 w 1521304"/>
                <a:gd name="connsiteY0" fmla="*/ 0 h 608521"/>
                <a:gd name="connsiteX1" fmla="*/ 0 w 1521304"/>
                <a:gd name="connsiteY1" fmla="*/ 456392 h 608521"/>
                <a:gd name="connsiteX2" fmla="*/ 0 w 1521304"/>
                <a:gd name="connsiteY2" fmla="*/ 608522 h 608521"/>
                <a:gd name="connsiteX3" fmla="*/ 760653 w 1521304"/>
                <a:gd name="connsiteY3" fmla="*/ 253551 h 608521"/>
                <a:gd name="connsiteX4" fmla="*/ 1521305 w 1521304"/>
                <a:gd name="connsiteY4" fmla="*/ 608522 h 608521"/>
                <a:gd name="connsiteX5" fmla="*/ 1521305 w 1521304"/>
                <a:gd name="connsiteY5" fmla="*/ 456392 h 608521"/>
                <a:gd name="connsiteX6" fmla="*/ 760653 w 1521304"/>
                <a:gd name="connsiteY6" fmla="*/ 0 h 6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04" h="608521">
                  <a:moveTo>
                    <a:pt x="760653" y="0"/>
                  </a:moveTo>
                  <a:cubicBezTo>
                    <a:pt x="436093" y="0"/>
                    <a:pt x="152678" y="183456"/>
                    <a:pt x="0" y="456392"/>
                  </a:cubicBezTo>
                  <a:lnTo>
                    <a:pt x="0" y="608522"/>
                  </a:lnTo>
                  <a:cubicBezTo>
                    <a:pt x="181687" y="391616"/>
                    <a:pt x="454964" y="253551"/>
                    <a:pt x="760653" y="253551"/>
                  </a:cubicBezTo>
                  <a:cubicBezTo>
                    <a:pt x="1066341" y="253551"/>
                    <a:pt x="1339618" y="391616"/>
                    <a:pt x="1521305" y="608522"/>
                  </a:cubicBezTo>
                  <a:lnTo>
                    <a:pt x="1521305" y="456392"/>
                  </a:lnTo>
                  <a:cubicBezTo>
                    <a:pt x="1368627" y="183456"/>
                    <a:pt x="1085212" y="0"/>
                    <a:pt x="760653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</p:grpSp>
    </p:spTree>
    <p:extLst>
      <p:ext uri="{BB962C8B-B14F-4D97-AF65-F5344CB8AC3E}">
        <p14:creationId xmlns:p14="http://schemas.microsoft.com/office/powerpoint/2010/main" val="105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half, left side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CD5B627-E439-376E-A00C-87BAFF059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8324" y="566735"/>
            <a:ext cx="11049000" cy="12574587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BCFA4843-2EEB-F757-826B-7080CBD95F0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EF684-B51F-B632-828D-3BB51972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9852" y="396574"/>
            <a:ext cx="11050589" cy="11600163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2C993-EA66-A7A6-52A1-219678B89CD0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110429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F79CF1-BB23-64AA-9C92-5A1EAE747F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2" y="6858000"/>
            <a:ext cx="10101577" cy="290222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Session code (ID number)</a:t>
            </a:r>
            <a:br>
              <a:rPr lang="en-US"/>
            </a:br>
            <a:r>
              <a:rPr lang="en-US"/>
              <a:t>Session Title</a:t>
            </a:r>
            <a:br>
              <a:rPr lang="en-US"/>
            </a:b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Company, 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0F0B5B-6B52-3139-61A7-7B7287D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68" y="2186064"/>
            <a:ext cx="10101072" cy="4141712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6" name="Graphic 5">
            <a:extLst>
              <a:ext uri="{FF2B5EF4-FFF2-40B4-BE49-F238E27FC236}">
                <a16:creationId xmlns:a16="http://schemas.microsoft.com/office/drawing/2014/main" id="{F1A637DE-FA28-1BBA-ED19-561BF47FC9AA}"/>
              </a:ext>
            </a:extLst>
          </p:cNvPr>
          <p:cNvGrpSpPr/>
          <p:nvPr userDrawn="1"/>
        </p:nvGrpSpPr>
        <p:grpSpPr>
          <a:xfrm>
            <a:off x="598346" y="576072"/>
            <a:ext cx="3758389" cy="436594"/>
            <a:chOff x="6597650" y="8572457"/>
            <a:chExt cx="11188016" cy="1299659"/>
          </a:xfrm>
          <a:solidFill>
            <a:srgbClr val="000000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985145-6140-8167-8472-4F70B1B08F56}"/>
                </a:ext>
              </a:extLst>
            </p:cNvPr>
            <p:cNvSpPr/>
            <p:nvPr/>
          </p:nvSpPr>
          <p:spPr>
            <a:xfrm>
              <a:off x="11603037" y="8572457"/>
              <a:ext cx="633888" cy="1010097"/>
            </a:xfrm>
            <a:custGeom>
              <a:avLst/>
              <a:gdLst>
                <a:gd name="connsiteX0" fmla="*/ 95 w 633888"/>
                <a:gd name="connsiteY0" fmla="*/ 42 h 1010097"/>
                <a:gd name="connsiteX1" fmla="*/ 202502 w 633888"/>
                <a:gd name="connsiteY1" fmla="*/ 42 h 1010097"/>
                <a:gd name="connsiteX2" fmla="*/ 204216 w 633888"/>
                <a:gd name="connsiteY2" fmla="*/ 419904 h 1010097"/>
                <a:gd name="connsiteX3" fmla="*/ 276320 w 633888"/>
                <a:gd name="connsiteY3" fmla="*/ 318463 h 1010097"/>
                <a:gd name="connsiteX4" fmla="*/ 591884 w 633888"/>
                <a:gd name="connsiteY4" fmla="*/ 373899 h 1010097"/>
                <a:gd name="connsiteX5" fmla="*/ 633793 w 633888"/>
                <a:gd name="connsiteY5" fmla="*/ 562303 h 1010097"/>
                <a:gd name="connsiteX6" fmla="*/ 633889 w 633888"/>
                <a:gd name="connsiteY6" fmla="*/ 1010073 h 1010097"/>
                <a:gd name="connsiteX7" fmla="*/ 431482 w 633888"/>
                <a:gd name="connsiteY7" fmla="*/ 1010073 h 1010097"/>
                <a:gd name="connsiteX8" fmla="*/ 431102 w 633888"/>
                <a:gd name="connsiteY8" fmla="*/ 561827 h 1010097"/>
                <a:gd name="connsiteX9" fmla="*/ 376333 w 633888"/>
                <a:gd name="connsiteY9" fmla="*/ 448765 h 1010097"/>
                <a:gd name="connsiteX10" fmla="*/ 203454 w 633888"/>
                <a:gd name="connsiteY10" fmla="*/ 533538 h 1010097"/>
                <a:gd name="connsiteX11" fmla="*/ 202502 w 633888"/>
                <a:gd name="connsiteY11" fmla="*/ 1010073 h 1010097"/>
                <a:gd name="connsiteX12" fmla="*/ 0 w 633888"/>
                <a:gd name="connsiteY12" fmla="*/ 1009978 h 1010097"/>
                <a:gd name="connsiteX13" fmla="*/ 95 w 633888"/>
                <a:gd name="connsiteY13" fmla="*/ 42 h 10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888" h="1010097">
                  <a:moveTo>
                    <a:pt x="95" y="42"/>
                  </a:moveTo>
                  <a:cubicBezTo>
                    <a:pt x="67533" y="-53"/>
                    <a:pt x="134969" y="42"/>
                    <a:pt x="202502" y="42"/>
                  </a:cubicBezTo>
                  <a:cubicBezTo>
                    <a:pt x="203549" y="139965"/>
                    <a:pt x="200311" y="280077"/>
                    <a:pt x="204216" y="419904"/>
                  </a:cubicBezTo>
                  <a:cubicBezTo>
                    <a:pt x="224504" y="383709"/>
                    <a:pt x="241364" y="343419"/>
                    <a:pt x="276320" y="318463"/>
                  </a:cubicBezTo>
                  <a:cubicBezTo>
                    <a:pt x="371284" y="247692"/>
                    <a:pt x="531781" y="265695"/>
                    <a:pt x="591884" y="373899"/>
                  </a:cubicBezTo>
                  <a:cubicBezTo>
                    <a:pt x="624840" y="430668"/>
                    <a:pt x="633413" y="497724"/>
                    <a:pt x="633793" y="562303"/>
                  </a:cubicBezTo>
                  <a:cubicBezTo>
                    <a:pt x="633984" y="711560"/>
                    <a:pt x="633793" y="860817"/>
                    <a:pt x="633889" y="1010073"/>
                  </a:cubicBezTo>
                  <a:lnTo>
                    <a:pt x="431482" y="1010073"/>
                  </a:lnTo>
                  <a:cubicBezTo>
                    <a:pt x="431197" y="860626"/>
                    <a:pt x="432054" y="711179"/>
                    <a:pt x="431102" y="561827"/>
                  </a:cubicBezTo>
                  <a:cubicBezTo>
                    <a:pt x="429959" y="519441"/>
                    <a:pt x="420624" y="466386"/>
                    <a:pt x="376333" y="448765"/>
                  </a:cubicBezTo>
                  <a:cubicBezTo>
                    <a:pt x="310801" y="425334"/>
                    <a:pt x="211836" y="455052"/>
                    <a:pt x="203454" y="533538"/>
                  </a:cubicBezTo>
                  <a:cubicBezTo>
                    <a:pt x="201168" y="692319"/>
                    <a:pt x="203168" y="851196"/>
                    <a:pt x="202502" y="1010073"/>
                  </a:cubicBezTo>
                  <a:cubicBezTo>
                    <a:pt x="134969" y="1010073"/>
                    <a:pt x="67533" y="1010169"/>
                    <a:pt x="0" y="1009978"/>
                  </a:cubicBezTo>
                  <a:cubicBezTo>
                    <a:pt x="191" y="673365"/>
                    <a:pt x="95" y="336656"/>
                    <a:pt x="95" y="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D933579-F84C-4074-BCE8-A5F3C6A8C115}"/>
                </a:ext>
              </a:extLst>
            </p:cNvPr>
            <p:cNvSpPr/>
            <p:nvPr/>
          </p:nvSpPr>
          <p:spPr>
            <a:xfrm>
              <a:off x="14012576" y="8572457"/>
              <a:ext cx="634202" cy="1010164"/>
            </a:xfrm>
            <a:custGeom>
              <a:avLst/>
              <a:gdLst>
                <a:gd name="connsiteX0" fmla="*/ 381 w 634202"/>
                <a:gd name="connsiteY0" fmla="*/ 42 h 1010164"/>
                <a:gd name="connsiteX1" fmla="*/ 202788 w 634202"/>
                <a:gd name="connsiteY1" fmla="*/ 42 h 1010164"/>
                <a:gd name="connsiteX2" fmla="*/ 204502 w 634202"/>
                <a:gd name="connsiteY2" fmla="*/ 419904 h 1010164"/>
                <a:gd name="connsiteX3" fmla="*/ 271558 w 634202"/>
                <a:gd name="connsiteY3" fmla="*/ 322559 h 1010164"/>
                <a:gd name="connsiteX4" fmla="*/ 596265 w 634202"/>
                <a:gd name="connsiteY4" fmla="*/ 381233 h 1010164"/>
                <a:gd name="connsiteX5" fmla="*/ 634175 w 634202"/>
                <a:gd name="connsiteY5" fmla="*/ 562303 h 1010164"/>
                <a:gd name="connsiteX6" fmla="*/ 634175 w 634202"/>
                <a:gd name="connsiteY6" fmla="*/ 1010073 h 1010164"/>
                <a:gd name="connsiteX7" fmla="*/ 431768 w 634202"/>
                <a:gd name="connsiteY7" fmla="*/ 1010073 h 1010164"/>
                <a:gd name="connsiteX8" fmla="*/ 431388 w 634202"/>
                <a:gd name="connsiteY8" fmla="*/ 562303 h 1010164"/>
                <a:gd name="connsiteX9" fmla="*/ 376333 w 634202"/>
                <a:gd name="connsiteY9" fmla="*/ 448575 h 1010164"/>
                <a:gd name="connsiteX10" fmla="*/ 203835 w 634202"/>
                <a:gd name="connsiteY10" fmla="*/ 533347 h 1010164"/>
                <a:gd name="connsiteX11" fmla="*/ 202788 w 634202"/>
                <a:gd name="connsiteY11" fmla="*/ 1010073 h 1010164"/>
                <a:gd name="connsiteX12" fmla="*/ 0 w 634202"/>
                <a:gd name="connsiteY12" fmla="*/ 1009597 h 1010164"/>
                <a:gd name="connsiteX13" fmla="*/ 381 w 634202"/>
                <a:gd name="connsiteY13" fmla="*/ 42 h 10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202" h="1010164">
                  <a:moveTo>
                    <a:pt x="381" y="42"/>
                  </a:moveTo>
                  <a:cubicBezTo>
                    <a:pt x="67819" y="-53"/>
                    <a:pt x="135255" y="42"/>
                    <a:pt x="202788" y="42"/>
                  </a:cubicBezTo>
                  <a:cubicBezTo>
                    <a:pt x="203835" y="139965"/>
                    <a:pt x="200597" y="280077"/>
                    <a:pt x="204502" y="419904"/>
                  </a:cubicBezTo>
                  <a:cubicBezTo>
                    <a:pt x="223933" y="385710"/>
                    <a:pt x="239363" y="347419"/>
                    <a:pt x="271558" y="322559"/>
                  </a:cubicBezTo>
                  <a:cubicBezTo>
                    <a:pt x="367856" y="244644"/>
                    <a:pt x="538544" y="265314"/>
                    <a:pt x="596265" y="381233"/>
                  </a:cubicBezTo>
                  <a:cubicBezTo>
                    <a:pt x="625888" y="436573"/>
                    <a:pt x="633794" y="500391"/>
                    <a:pt x="634175" y="562303"/>
                  </a:cubicBezTo>
                  <a:cubicBezTo>
                    <a:pt x="634270" y="711560"/>
                    <a:pt x="634079" y="860817"/>
                    <a:pt x="634175" y="1010073"/>
                  </a:cubicBezTo>
                  <a:lnTo>
                    <a:pt x="431768" y="1010073"/>
                  </a:lnTo>
                  <a:cubicBezTo>
                    <a:pt x="431483" y="860817"/>
                    <a:pt x="432245" y="711560"/>
                    <a:pt x="431388" y="562303"/>
                  </a:cubicBezTo>
                  <a:cubicBezTo>
                    <a:pt x="430340" y="519822"/>
                    <a:pt x="421005" y="466101"/>
                    <a:pt x="376333" y="448575"/>
                  </a:cubicBezTo>
                  <a:cubicBezTo>
                    <a:pt x="310801" y="425524"/>
                    <a:pt x="212408" y="455147"/>
                    <a:pt x="203835" y="533347"/>
                  </a:cubicBezTo>
                  <a:cubicBezTo>
                    <a:pt x="201359" y="692129"/>
                    <a:pt x="203454" y="851101"/>
                    <a:pt x="202788" y="1010073"/>
                  </a:cubicBezTo>
                  <a:cubicBezTo>
                    <a:pt x="135160" y="1009883"/>
                    <a:pt x="67533" y="1010645"/>
                    <a:pt x="0" y="1009597"/>
                  </a:cubicBezTo>
                  <a:cubicBezTo>
                    <a:pt x="858" y="673079"/>
                    <a:pt x="95" y="336561"/>
                    <a:pt x="381" y="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61EFE4-D8E6-B1E2-379D-12B26CE8F152}"/>
                </a:ext>
              </a:extLst>
            </p:cNvPr>
            <p:cNvSpPr/>
            <p:nvPr/>
          </p:nvSpPr>
          <p:spPr>
            <a:xfrm>
              <a:off x="6597650" y="8630030"/>
              <a:ext cx="382566" cy="952500"/>
            </a:xfrm>
            <a:custGeom>
              <a:avLst/>
              <a:gdLst>
                <a:gd name="connsiteX0" fmla="*/ 0 w 382566"/>
                <a:gd name="connsiteY0" fmla="*/ 0 h 952500"/>
                <a:gd name="connsiteX1" fmla="*/ 382524 w 382566"/>
                <a:gd name="connsiteY1" fmla="*/ 0 h 952500"/>
                <a:gd name="connsiteX2" fmla="*/ 382524 w 382566"/>
                <a:gd name="connsiteY2" fmla="*/ 95631 h 952500"/>
                <a:gd name="connsiteX3" fmla="*/ 248793 w 382566"/>
                <a:gd name="connsiteY3" fmla="*/ 95631 h 952500"/>
                <a:gd name="connsiteX4" fmla="*/ 248793 w 382566"/>
                <a:gd name="connsiteY4" fmla="*/ 856869 h 952500"/>
                <a:gd name="connsiteX5" fmla="*/ 382524 w 382566"/>
                <a:gd name="connsiteY5" fmla="*/ 856869 h 952500"/>
                <a:gd name="connsiteX6" fmla="*/ 382524 w 382566"/>
                <a:gd name="connsiteY6" fmla="*/ 952500 h 952500"/>
                <a:gd name="connsiteX7" fmla="*/ 0 w 382566"/>
                <a:gd name="connsiteY7" fmla="*/ 952500 h 952500"/>
                <a:gd name="connsiteX8" fmla="*/ 0 w 382566"/>
                <a:gd name="connsiteY8" fmla="*/ 856869 h 952500"/>
                <a:gd name="connsiteX9" fmla="*/ 133731 w 382566"/>
                <a:gd name="connsiteY9" fmla="*/ 856869 h 952500"/>
                <a:gd name="connsiteX10" fmla="*/ 133731 w 382566"/>
                <a:gd name="connsiteY10" fmla="*/ 95631 h 952500"/>
                <a:gd name="connsiteX11" fmla="*/ 0 w 382566"/>
                <a:gd name="connsiteY11" fmla="*/ 95631 h 952500"/>
                <a:gd name="connsiteX12" fmla="*/ 0 w 382566"/>
                <a:gd name="connsiteY12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566" h="952500">
                  <a:moveTo>
                    <a:pt x="0" y="0"/>
                  </a:moveTo>
                  <a:lnTo>
                    <a:pt x="382524" y="0"/>
                  </a:lnTo>
                  <a:lnTo>
                    <a:pt x="382524" y="95631"/>
                  </a:lnTo>
                  <a:lnTo>
                    <a:pt x="248793" y="95631"/>
                  </a:lnTo>
                  <a:lnTo>
                    <a:pt x="248793" y="856869"/>
                  </a:lnTo>
                  <a:cubicBezTo>
                    <a:pt x="293370" y="856869"/>
                    <a:pt x="337947" y="856869"/>
                    <a:pt x="382524" y="856869"/>
                  </a:cubicBezTo>
                  <a:cubicBezTo>
                    <a:pt x="382524" y="888682"/>
                    <a:pt x="382619" y="920591"/>
                    <a:pt x="382524" y="952500"/>
                  </a:cubicBezTo>
                  <a:lnTo>
                    <a:pt x="0" y="952500"/>
                  </a:lnTo>
                  <a:cubicBezTo>
                    <a:pt x="0" y="920591"/>
                    <a:pt x="0" y="888682"/>
                    <a:pt x="0" y="856869"/>
                  </a:cubicBezTo>
                  <a:cubicBezTo>
                    <a:pt x="44577" y="856869"/>
                    <a:pt x="89154" y="856869"/>
                    <a:pt x="133731" y="856869"/>
                  </a:cubicBezTo>
                  <a:lnTo>
                    <a:pt x="133731" y="95631"/>
                  </a:lnTo>
                  <a:lnTo>
                    <a:pt x="0" y="95631"/>
                  </a:lnTo>
                  <a:cubicBezTo>
                    <a:pt x="0" y="63722"/>
                    <a:pt x="0" y="3190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B4E91B9-0A97-3141-A66A-E824B4E354B8}"/>
                </a:ext>
              </a:extLst>
            </p:cNvPr>
            <p:cNvSpPr/>
            <p:nvPr/>
          </p:nvSpPr>
          <p:spPr>
            <a:xfrm>
              <a:off x="7188676" y="8629948"/>
              <a:ext cx="678881" cy="952722"/>
            </a:xfrm>
            <a:custGeom>
              <a:avLst/>
              <a:gdLst>
                <a:gd name="connsiteX0" fmla="*/ 0 w 678881"/>
                <a:gd name="connsiteY0" fmla="*/ 83 h 952722"/>
                <a:gd name="connsiteX1" fmla="*/ 409956 w 678881"/>
                <a:gd name="connsiteY1" fmla="*/ 464 h 952722"/>
                <a:gd name="connsiteX2" fmla="*/ 622554 w 678881"/>
                <a:gd name="connsiteY2" fmla="*/ 130575 h 952722"/>
                <a:gd name="connsiteX3" fmla="*/ 607886 w 678881"/>
                <a:gd name="connsiteY3" fmla="*/ 378130 h 952722"/>
                <a:gd name="connsiteX4" fmla="*/ 486347 w 678881"/>
                <a:gd name="connsiteY4" fmla="*/ 452711 h 952722"/>
                <a:gd name="connsiteX5" fmla="*/ 662940 w 678881"/>
                <a:gd name="connsiteY5" fmla="*/ 585394 h 952722"/>
                <a:gd name="connsiteX6" fmla="*/ 543878 w 678881"/>
                <a:gd name="connsiteY6" fmla="*/ 925246 h 952722"/>
                <a:gd name="connsiteX7" fmla="*/ 428530 w 678881"/>
                <a:gd name="connsiteY7" fmla="*/ 952678 h 952722"/>
                <a:gd name="connsiteX8" fmla="*/ 0 w 678881"/>
                <a:gd name="connsiteY8" fmla="*/ 952583 h 952722"/>
                <a:gd name="connsiteX9" fmla="*/ 0 w 678881"/>
                <a:gd name="connsiteY9" fmla="*/ 83 h 952722"/>
                <a:gd name="connsiteX10" fmla="*/ 115062 w 678881"/>
                <a:gd name="connsiteY10" fmla="*/ 101238 h 952722"/>
                <a:gd name="connsiteX11" fmla="*/ 115062 w 678881"/>
                <a:gd name="connsiteY11" fmla="*/ 412039 h 952722"/>
                <a:gd name="connsiteX12" fmla="*/ 400050 w 678881"/>
                <a:gd name="connsiteY12" fmla="*/ 410896 h 952722"/>
                <a:gd name="connsiteX13" fmla="*/ 519398 w 678881"/>
                <a:gd name="connsiteY13" fmla="*/ 313646 h 952722"/>
                <a:gd name="connsiteX14" fmla="*/ 513969 w 678881"/>
                <a:gd name="connsiteY14" fmla="*/ 180391 h 952722"/>
                <a:gd name="connsiteX15" fmla="*/ 389858 w 678881"/>
                <a:gd name="connsiteY15" fmla="*/ 101715 h 952722"/>
                <a:gd name="connsiteX16" fmla="*/ 115062 w 678881"/>
                <a:gd name="connsiteY16" fmla="*/ 101238 h 952722"/>
                <a:gd name="connsiteX17" fmla="*/ 115062 w 678881"/>
                <a:gd name="connsiteY17" fmla="*/ 510432 h 952722"/>
                <a:gd name="connsiteX18" fmla="*/ 115062 w 678881"/>
                <a:gd name="connsiteY18" fmla="*/ 851427 h 952722"/>
                <a:gd name="connsiteX19" fmla="*/ 400526 w 678881"/>
                <a:gd name="connsiteY19" fmla="*/ 851332 h 952722"/>
                <a:gd name="connsiteX20" fmla="*/ 520637 w 678881"/>
                <a:gd name="connsiteY20" fmla="*/ 805993 h 952722"/>
                <a:gd name="connsiteX21" fmla="*/ 555498 w 678881"/>
                <a:gd name="connsiteY21" fmla="*/ 705314 h 952722"/>
                <a:gd name="connsiteX22" fmla="*/ 529304 w 678881"/>
                <a:gd name="connsiteY22" fmla="*/ 566535 h 952722"/>
                <a:gd name="connsiteX23" fmla="*/ 400241 w 678881"/>
                <a:gd name="connsiteY23" fmla="*/ 510623 h 952722"/>
                <a:gd name="connsiteX24" fmla="*/ 115062 w 678881"/>
                <a:gd name="connsiteY24" fmla="*/ 510432 h 9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881" h="952722">
                  <a:moveTo>
                    <a:pt x="0" y="83"/>
                  </a:moveTo>
                  <a:cubicBezTo>
                    <a:pt x="136684" y="369"/>
                    <a:pt x="273272" y="-489"/>
                    <a:pt x="409956" y="464"/>
                  </a:cubicBezTo>
                  <a:cubicBezTo>
                    <a:pt x="497015" y="1893"/>
                    <a:pt x="586931" y="48279"/>
                    <a:pt x="622554" y="130575"/>
                  </a:cubicBezTo>
                  <a:cubicBezTo>
                    <a:pt x="655701" y="208490"/>
                    <a:pt x="657416" y="306693"/>
                    <a:pt x="607886" y="378130"/>
                  </a:cubicBezTo>
                  <a:cubicBezTo>
                    <a:pt x="580073" y="419850"/>
                    <a:pt x="532067" y="438328"/>
                    <a:pt x="486347" y="452711"/>
                  </a:cubicBezTo>
                  <a:cubicBezTo>
                    <a:pt x="563213" y="461950"/>
                    <a:pt x="636365" y="510909"/>
                    <a:pt x="662940" y="585394"/>
                  </a:cubicBezTo>
                  <a:cubicBezTo>
                    <a:pt x="705898" y="706743"/>
                    <a:pt x="660654" y="862191"/>
                    <a:pt x="543878" y="925246"/>
                  </a:cubicBezTo>
                  <a:cubicBezTo>
                    <a:pt x="508730" y="944391"/>
                    <a:pt x="468440" y="953440"/>
                    <a:pt x="428530" y="952678"/>
                  </a:cubicBezTo>
                  <a:cubicBezTo>
                    <a:pt x="285655" y="952488"/>
                    <a:pt x="142875" y="952583"/>
                    <a:pt x="0" y="952583"/>
                  </a:cubicBezTo>
                  <a:lnTo>
                    <a:pt x="0" y="83"/>
                  </a:lnTo>
                  <a:moveTo>
                    <a:pt x="115062" y="101238"/>
                  </a:moveTo>
                  <a:lnTo>
                    <a:pt x="115062" y="412039"/>
                  </a:lnTo>
                  <a:cubicBezTo>
                    <a:pt x="210026" y="411277"/>
                    <a:pt x="305086" y="413658"/>
                    <a:pt x="400050" y="410896"/>
                  </a:cubicBezTo>
                  <a:cubicBezTo>
                    <a:pt x="455486" y="408896"/>
                    <a:pt x="510540" y="370605"/>
                    <a:pt x="519398" y="313646"/>
                  </a:cubicBezTo>
                  <a:cubicBezTo>
                    <a:pt x="523875" y="269640"/>
                    <a:pt x="527495" y="223158"/>
                    <a:pt x="513969" y="180391"/>
                  </a:cubicBezTo>
                  <a:cubicBezTo>
                    <a:pt x="496919" y="128956"/>
                    <a:pt x="441293" y="102000"/>
                    <a:pt x="389858" y="101715"/>
                  </a:cubicBezTo>
                  <a:cubicBezTo>
                    <a:pt x="298228" y="100572"/>
                    <a:pt x="206693" y="101715"/>
                    <a:pt x="115062" y="101238"/>
                  </a:cubicBezTo>
                  <a:moveTo>
                    <a:pt x="115062" y="510432"/>
                  </a:moveTo>
                  <a:lnTo>
                    <a:pt x="115062" y="851427"/>
                  </a:lnTo>
                  <a:cubicBezTo>
                    <a:pt x="210217" y="851332"/>
                    <a:pt x="305372" y="851523"/>
                    <a:pt x="400526" y="851332"/>
                  </a:cubicBezTo>
                  <a:cubicBezTo>
                    <a:pt x="443960" y="851046"/>
                    <a:pt x="490538" y="839235"/>
                    <a:pt x="520637" y="805993"/>
                  </a:cubicBezTo>
                  <a:cubicBezTo>
                    <a:pt x="545878" y="779133"/>
                    <a:pt x="555212" y="741318"/>
                    <a:pt x="555498" y="705314"/>
                  </a:cubicBezTo>
                  <a:cubicBezTo>
                    <a:pt x="556355" y="658356"/>
                    <a:pt x="558832" y="606349"/>
                    <a:pt x="529304" y="566535"/>
                  </a:cubicBezTo>
                  <a:cubicBezTo>
                    <a:pt x="500348" y="525768"/>
                    <a:pt x="448056" y="510718"/>
                    <a:pt x="400241" y="510623"/>
                  </a:cubicBezTo>
                  <a:cubicBezTo>
                    <a:pt x="305181" y="510147"/>
                    <a:pt x="210122" y="510623"/>
                    <a:pt x="115062" y="5104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C6552B-CC29-F330-6668-3C653EA3A00C}"/>
                </a:ext>
              </a:extLst>
            </p:cNvPr>
            <p:cNvSpPr/>
            <p:nvPr/>
          </p:nvSpPr>
          <p:spPr>
            <a:xfrm>
              <a:off x="8079644" y="8629935"/>
              <a:ext cx="854868" cy="952499"/>
            </a:xfrm>
            <a:custGeom>
              <a:avLst/>
              <a:gdLst>
                <a:gd name="connsiteX0" fmla="*/ 0 w 854868"/>
                <a:gd name="connsiteY0" fmla="*/ 95 h 952499"/>
                <a:gd name="connsiteX1" fmla="*/ 153734 w 854868"/>
                <a:gd name="connsiteY1" fmla="*/ 95 h 952499"/>
                <a:gd name="connsiteX2" fmla="*/ 430530 w 854868"/>
                <a:gd name="connsiteY2" fmla="*/ 516827 h 952499"/>
                <a:gd name="connsiteX3" fmla="*/ 706946 w 854868"/>
                <a:gd name="connsiteY3" fmla="*/ 0 h 952499"/>
                <a:gd name="connsiteX4" fmla="*/ 854869 w 854868"/>
                <a:gd name="connsiteY4" fmla="*/ 0 h 952499"/>
                <a:gd name="connsiteX5" fmla="*/ 854869 w 854868"/>
                <a:gd name="connsiteY5" fmla="*/ 952500 h 952499"/>
                <a:gd name="connsiteX6" fmla="*/ 742569 w 854868"/>
                <a:gd name="connsiteY6" fmla="*/ 952500 h 952499"/>
                <a:gd name="connsiteX7" fmla="*/ 741521 w 854868"/>
                <a:gd name="connsiteY7" fmla="*/ 146780 h 952499"/>
                <a:gd name="connsiteX8" fmla="*/ 707422 w 854868"/>
                <a:gd name="connsiteY8" fmla="*/ 207074 h 952499"/>
                <a:gd name="connsiteX9" fmla="*/ 427577 w 854868"/>
                <a:gd name="connsiteY9" fmla="*/ 725138 h 952499"/>
                <a:gd name="connsiteX10" fmla="*/ 193262 w 854868"/>
                <a:gd name="connsiteY10" fmla="*/ 297752 h 952499"/>
                <a:gd name="connsiteX11" fmla="*/ 113348 w 854868"/>
                <a:gd name="connsiteY11" fmla="*/ 146209 h 952499"/>
                <a:gd name="connsiteX12" fmla="*/ 112300 w 854868"/>
                <a:gd name="connsiteY12" fmla="*/ 952500 h 952499"/>
                <a:gd name="connsiteX13" fmla="*/ 0 w 854868"/>
                <a:gd name="connsiteY13" fmla="*/ 952500 h 952499"/>
                <a:gd name="connsiteX14" fmla="*/ 0 w 854868"/>
                <a:gd name="connsiteY14" fmla="*/ 95 h 9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4868" h="952499">
                  <a:moveTo>
                    <a:pt x="0" y="95"/>
                  </a:moveTo>
                  <a:cubicBezTo>
                    <a:pt x="51245" y="95"/>
                    <a:pt x="102489" y="95"/>
                    <a:pt x="153734" y="95"/>
                  </a:cubicBezTo>
                  <a:cubicBezTo>
                    <a:pt x="246221" y="172212"/>
                    <a:pt x="335090" y="346424"/>
                    <a:pt x="430530" y="516827"/>
                  </a:cubicBezTo>
                  <a:cubicBezTo>
                    <a:pt x="522923" y="344615"/>
                    <a:pt x="614744" y="172212"/>
                    <a:pt x="706946" y="0"/>
                  </a:cubicBezTo>
                  <a:lnTo>
                    <a:pt x="854869" y="0"/>
                  </a:lnTo>
                  <a:lnTo>
                    <a:pt x="854869" y="952500"/>
                  </a:lnTo>
                  <a:lnTo>
                    <a:pt x="742569" y="952500"/>
                  </a:lnTo>
                  <a:cubicBezTo>
                    <a:pt x="741902" y="683895"/>
                    <a:pt x="743998" y="415290"/>
                    <a:pt x="741521" y="146780"/>
                  </a:cubicBezTo>
                  <a:cubicBezTo>
                    <a:pt x="726948" y="164973"/>
                    <a:pt x="717613" y="186404"/>
                    <a:pt x="707422" y="207074"/>
                  </a:cubicBezTo>
                  <a:cubicBezTo>
                    <a:pt x="619982" y="382810"/>
                    <a:pt x="520541" y="552260"/>
                    <a:pt x="427577" y="725138"/>
                  </a:cubicBezTo>
                  <a:cubicBezTo>
                    <a:pt x="349472" y="582644"/>
                    <a:pt x="270510" y="440722"/>
                    <a:pt x="193262" y="297752"/>
                  </a:cubicBezTo>
                  <a:cubicBezTo>
                    <a:pt x="165830" y="247650"/>
                    <a:pt x="145161" y="193739"/>
                    <a:pt x="113348" y="146209"/>
                  </a:cubicBezTo>
                  <a:cubicBezTo>
                    <a:pt x="110966" y="415004"/>
                    <a:pt x="112967" y="683705"/>
                    <a:pt x="112300" y="952500"/>
                  </a:cubicBezTo>
                  <a:lnTo>
                    <a:pt x="0" y="9525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266CF2-A3CF-C8D9-7BB9-06D2E42E9729}"/>
                </a:ext>
              </a:extLst>
            </p:cNvPr>
            <p:cNvSpPr/>
            <p:nvPr/>
          </p:nvSpPr>
          <p:spPr>
            <a:xfrm>
              <a:off x="9365138" y="8630030"/>
              <a:ext cx="723900" cy="952500"/>
            </a:xfrm>
            <a:custGeom>
              <a:avLst/>
              <a:gdLst>
                <a:gd name="connsiteX0" fmla="*/ 0 w 723900"/>
                <a:gd name="connsiteY0" fmla="*/ 0 h 952500"/>
                <a:gd name="connsiteX1" fmla="*/ 723900 w 723900"/>
                <a:gd name="connsiteY1" fmla="*/ 0 h 952500"/>
                <a:gd name="connsiteX2" fmla="*/ 723900 w 723900"/>
                <a:gd name="connsiteY2" fmla="*/ 184595 h 952500"/>
                <a:gd name="connsiteX3" fmla="*/ 465963 w 723900"/>
                <a:gd name="connsiteY3" fmla="*/ 184499 h 952500"/>
                <a:gd name="connsiteX4" fmla="*/ 465963 w 723900"/>
                <a:gd name="connsiteY4" fmla="*/ 952500 h 952500"/>
                <a:gd name="connsiteX5" fmla="*/ 257937 w 723900"/>
                <a:gd name="connsiteY5" fmla="*/ 952500 h 952500"/>
                <a:gd name="connsiteX6" fmla="*/ 257937 w 723900"/>
                <a:gd name="connsiteY6" fmla="*/ 184595 h 952500"/>
                <a:gd name="connsiteX7" fmla="*/ 0 w 723900"/>
                <a:gd name="connsiteY7" fmla="*/ 184595 h 952500"/>
                <a:gd name="connsiteX8" fmla="*/ 0 w 723900"/>
                <a:gd name="connsiteY8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900" h="952500">
                  <a:moveTo>
                    <a:pt x="0" y="0"/>
                  </a:moveTo>
                  <a:lnTo>
                    <a:pt x="723900" y="0"/>
                  </a:lnTo>
                  <a:lnTo>
                    <a:pt x="723900" y="184595"/>
                  </a:lnTo>
                  <a:cubicBezTo>
                    <a:pt x="637889" y="184595"/>
                    <a:pt x="551879" y="184595"/>
                    <a:pt x="465963" y="184499"/>
                  </a:cubicBezTo>
                  <a:cubicBezTo>
                    <a:pt x="465868" y="440531"/>
                    <a:pt x="465963" y="696468"/>
                    <a:pt x="465963" y="952500"/>
                  </a:cubicBezTo>
                  <a:lnTo>
                    <a:pt x="257937" y="952500"/>
                  </a:lnTo>
                  <a:lnTo>
                    <a:pt x="257937" y="184595"/>
                  </a:lnTo>
                  <a:cubicBezTo>
                    <a:pt x="172021" y="184499"/>
                    <a:pt x="86011" y="184595"/>
                    <a:pt x="0" y="1845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944B8FF-4796-89E0-ECF1-D2DAE08721F7}"/>
                </a:ext>
              </a:extLst>
            </p:cNvPr>
            <p:cNvSpPr/>
            <p:nvPr/>
          </p:nvSpPr>
          <p:spPr>
            <a:xfrm>
              <a:off x="12344082" y="8630030"/>
              <a:ext cx="875252" cy="952622"/>
            </a:xfrm>
            <a:custGeom>
              <a:avLst/>
              <a:gdLst>
                <a:gd name="connsiteX0" fmla="*/ 14954 w 875252"/>
                <a:gd name="connsiteY0" fmla="*/ 0 h 952622"/>
                <a:gd name="connsiteX1" fmla="*/ 257080 w 875252"/>
                <a:gd name="connsiteY1" fmla="*/ 0 h 952622"/>
                <a:gd name="connsiteX2" fmla="*/ 444627 w 875252"/>
                <a:gd name="connsiteY2" fmla="*/ 324612 h 952622"/>
                <a:gd name="connsiteX3" fmla="*/ 634555 w 875252"/>
                <a:gd name="connsiteY3" fmla="*/ 95 h 952622"/>
                <a:gd name="connsiteX4" fmla="*/ 858869 w 875252"/>
                <a:gd name="connsiteY4" fmla="*/ 95 h 952622"/>
                <a:gd name="connsiteX5" fmla="*/ 565499 w 875252"/>
                <a:gd name="connsiteY5" fmla="*/ 464058 h 952622"/>
                <a:gd name="connsiteX6" fmla="*/ 875252 w 875252"/>
                <a:gd name="connsiteY6" fmla="*/ 952595 h 952622"/>
                <a:gd name="connsiteX7" fmla="*/ 634555 w 875252"/>
                <a:gd name="connsiteY7" fmla="*/ 952595 h 952622"/>
                <a:gd name="connsiteX8" fmla="*/ 426625 w 875252"/>
                <a:gd name="connsiteY8" fmla="*/ 599504 h 952622"/>
                <a:gd name="connsiteX9" fmla="*/ 224314 w 875252"/>
                <a:gd name="connsiteY9" fmla="*/ 952595 h 952622"/>
                <a:gd name="connsiteX10" fmla="*/ 0 w 875252"/>
                <a:gd name="connsiteY10" fmla="*/ 952595 h 952622"/>
                <a:gd name="connsiteX11" fmla="*/ 305562 w 875252"/>
                <a:gd name="connsiteY11" fmla="*/ 459867 h 952622"/>
                <a:gd name="connsiteX12" fmla="*/ 14954 w 875252"/>
                <a:gd name="connsiteY12" fmla="*/ 95 h 95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5252" h="952622">
                  <a:moveTo>
                    <a:pt x="14954" y="0"/>
                  </a:moveTo>
                  <a:cubicBezTo>
                    <a:pt x="95631" y="0"/>
                    <a:pt x="176308" y="0"/>
                    <a:pt x="257080" y="0"/>
                  </a:cubicBezTo>
                  <a:cubicBezTo>
                    <a:pt x="319754" y="108109"/>
                    <a:pt x="381381" y="216789"/>
                    <a:pt x="444627" y="324612"/>
                  </a:cubicBezTo>
                  <a:cubicBezTo>
                    <a:pt x="508064" y="216503"/>
                    <a:pt x="571119" y="108204"/>
                    <a:pt x="634555" y="95"/>
                  </a:cubicBezTo>
                  <a:lnTo>
                    <a:pt x="858869" y="95"/>
                  </a:lnTo>
                  <a:cubicBezTo>
                    <a:pt x="761143" y="154781"/>
                    <a:pt x="663321" y="309372"/>
                    <a:pt x="565499" y="464058"/>
                  </a:cubicBezTo>
                  <a:cubicBezTo>
                    <a:pt x="668750" y="626840"/>
                    <a:pt x="772001" y="789718"/>
                    <a:pt x="875252" y="952595"/>
                  </a:cubicBezTo>
                  <a:cubicBezTo>
                    <a:pt x="795052" y="952691"/>
                    <a:pt x="714756" y="952500"/>
                    <a:pt x="634555" y="952595"/>
                  </a:cubicBezTo>
                  <a:cubicBezTo>
                    <a:pt x="565118" y="834962"/>
                    <a:pt x="496538" y="716852"/>
                    <a:pt x="426625" y="599504"/>
                  </a:cubicBezTo>
                  <a:cubicBezTo>
                    <a:pt x="358807" y="716947"/>
                    <a:pt x="291846" y="834962"/>
                    <a:pt x="224314" y="952595"/>
                  </a:cubicBezTo>
                  <a:lnTo>
                    <a:pt x="0" y="952595"/>
                  </a:lnTo>
                  <a:cubicBezTo>
                    <a:pt x="101822" y="788289"/>
                    <a:pt x="203740" y="624173"/>
                    <a:pt x="305562" y="459867"/>
                  </a:cubicBezTo>
                  <a:cubicBezTo>
                    <a:pt x="208693" y="306705"/>
                    <a:pt x="111823" y="153353"/>
                    <a:pt x="14954" y="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2DF0011-F527-8047-800F-7E155446FCD6}"/>
                </a:ext>
              </a:extLst>
            </p:cNvPr>
            <p:cNvSpPr/>
            <p:nvPr/>
          </p:nvSpPr>
          <p:spPr>
            <a:xfrm>
              <a:off x="16351421" y="8727139"/>
              <a:ext cx="728351" cy="1144977"/>
            </a:xfrm>
            <a:custGeom>
              <a:avLst/>
              <a:gdLst>
                <a:gd name="connsiteX0" fmla="*/ 509416 w 728351"/>
                <a:gd name="connsiteY0" fmla="*/ 14429 h 1144977"/>
                <a:gd name="connsiteX1" fmla="*/ 685629 w 728351"/>
                <a:gd name="connsiteY1" fmla="*/ 904 h 1144977"/>
                <a:gd name="connsiteX2" fmla="*/ 685724 w 728351"/>
                <a:gd name="connsiteY2" fmla="*/ 151304 h 1144977"/>
                <a:gd name="connsiteX3" fmla="*/ 522275 w 728351"/>
                <a:gd name="connsiteY3" fmla="*/ 152542 h 1144977"/>
                <a:gd name="connsiteX4" fmla="*/ 628097 w 728351"/>
                <a:gd name="connsiteY4" fmla="*/ 257031 h 1144977"/>
                <a:gd name="connsiteX5" fmla="*/ 595141 w 728351"/>
                <a:gd name="connsiteY5" fmla="*/ 517730 h 1144977"/>
                <a:gd name="connsiteX6" fmla="*/ 424834 w 728351"/>
                <a:gd name="connsiteY6" fmla="*/ 596312 h 1144977"/>
                <a:gd name="connsiteX7" fmla="*/ 215093 w 728351"/>
                <a:gd name="connsiteY7" fmla="*/ 586406 h 1144977"/>
                <a:gd name="connsiteX8" fmla="*/ 207664 w 728351"/>
                <a:gd name="connsiteY8" fmla="*/ 685561 h 1144977"/>
                <a:gd name="connsiteX9" fmla="*/ 352254 w 728351"/>
                <a:gd name="connsiteY9" fmla="*/ 698229 h 1144977"/>
                <a:gd name="connsiteX10" fmla="*/ 619430 w 728351"/>
                <a:gd name="connsiteY10" fmla="*/ 722327 h 1144977"/>
                <a:gd name="connsiteX11" fmla="*/ 722490 w 728351"/>
                <a:gd name="connsiteY11" fmla="*/ 848248 h 1144977"/>
                <a:gd name="connsiteX12" fmla="*/ 671818 w 728351"/>
                <a:gd name="connsiteY12" fmla="*/ 1060560 h 1144977"/>
                <a:gd name="connsiteX13" fmla="*/ 458933 w 728351"/>
                <a:gd name="connsiteY13" fmla="*/ 1139237 h 1144977"/>
                <a:gd name="connsiteX14" fmla="*/ 192615 w 728351"/>
                <a:gd name="connsiteY14" fmla="*/ 1135141 h 1144977"/>
                <a:gd name="connsiteX15" fmla="*/ 44406 w 728351"/>
                <a:gd name="connsiteY15" fmla="*/ 1078372 h 1144977"/>
                <a:gd name="connsiteX16" fmla="*/ 53168 w 728351"/>
                <a:gd name="connsiteY16" fmla="*/ 870060 h 1144977"/>
                <a:gd name="connsiteX17" fmla="*/ 132893 w 728351"/>
                <a:gd name="connsiteY17" fmla="*/ 840533 h 1144977"/>
                <a:gd name="connsiteX18" fmla="*/ 133845 w 728351"/>
                <a:gd name="connsiteY18" fmla="*/ 828817 h 1144977"/>
                <a:gd name="connsiteX19" fmla="*/ 74886 w 728351"/>
                <a:gd name="connsiteY19" fmla="*/ 800909 h 1144977"/>
                <a:gd name="connsiteX20" fmla="*/ 62407 w 728351"/>
                <a:gd name="connsiteY20" fmla="*/ 623458 h 1144977"/>
                <a:gd name="connsiteX21" fmla="*/ 167373 w 728351"/>
                <a:gd name="connsiteY21" fmla="*/ 571451 h 1144977"/>
                <a:gd name="connsiteX22" fmla="*/ 48883 w 728351"/>
                <a:gd name="connsiteY22" fmla="*/ 446293 h 1144977"/>
                <a:gd name="connsiteX23" fmla="*/ 89078 w 728351"/>
                <a:gd name="connsiteY23" fmla="*/ 211311 h 1144977"/>
                <a:gd name="connsiteX24" fmla="*/ 259099 w 728351"/>
                <a:gd name="connsiteY24" fmla="*/ 128444 h 1144977"/>
                <a:gd name="connsiteX25" fmla="*/ 463982 w 728351"/>
                <a:gd name="connsiteY25" fmla="*/ 135397 h 1144977"/>
                <a:gd name="connsiteX26" fmla="*/ 509416 w 728351"/>
                <a:gd name="connsiteY26" fmla="*/ 14429 h 1144977"/>
                <a:gd name="connsiteX27" fmla="*/ 299866 w 728351"/>
                <a:gd name="connsiteY27" fmla="*/ 260841 h 1144977"/>
                <a:gd name="connsiteX28" fmla="*/ 226714 w 728351"/>
                <a:gd name="connsiteY28" fmla="*/ 331612 h 1144977"/>
                <a:gd name="connsiteX29" fmla="*/ 251860 w 728351"/>
                <a:gd name="connsiteY29" fmla="*/ 441245 h 1144977"/>
                <a:gd name="connsiteX30" fmla="*/ 381210 w 728351"/>
                <a:gd name="connsiteY30" fmla="*/ 465724 h 1144977"/>
                <a:gd name="connsiteX31" fmla="*/ 458838 w 728351"/>
                <a:gd name="connsiteY31" fmla="*/ 397906 h 1144977"/>
                <a:gd name="connsiteX32" fmla="*/ 431216 w 728351"/>
                <a:gd name="connsiteY32" fmla="*/ 281320 h 1144977"/>
                <a:gd name="connsiteX33" fmla="*/ 299866 w 728351"/>
                <a:gd name="connsiteY33" fmla="*/ 260841 h 1144977"/>
                <a:gd name="connsiteX34" fmla="*/ 182613 w 728351"/>
                <a:gd name="connsiteY34" fmla="*/ 987218 h 1144977"/>
                <a:gd name="connsiteX35" fmla="*/ 343872 w 728351"/>
                <a:gd name="connsiteY35" fmla="*/ 1010554 h 1144977"/>
                <a:gd name="connsiteX36" fmla="*/ 507321 w 728351"/>
                <a:gd name="connsiteY36" fmla="*/ 990170 h 1144977"/>
                <a:gd name="connsiteX37" fmla="*/ 517321 w 728351"/>
                <a:gd name="connsiteY37" fmla="*/ 890158 h 1144977"/>
                <a:gd name="connsiteX38" fmla="*/ 428644 w 728351"/>
                <a:gd name="connsiteY38" fmla="*/ 870536 h 1144977"/>
                <a:gd name="connsiteX39" fmla="*/ 180994 w 728351"/>
                <a:gd name="connsiteY39" fmla="*/ 870155 h 1144977"/>
                <a:gd name="connsiteX40" fmla="*/ 182613 w 728351"/>
                <a:gd name="connsiteY40" fmla="*/ 987218 h 11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28351" h="1144977">
                  <a:moveTo>
                    <a:pt x="509416" y="14429"/>
                  </a:moveTo>
                  <a:cubicBezTo>
                    <a:pt x="564471" y="-10431"/>
                    <a:pt x="627240" y="5381"/>
                    <a:pt x="685629" y="904"/>
                  </a:cubicBezTo>
                  <a:cubicBezTo>
                    <a:pt x="685629" y="51005"/>
                    <a:pt x="685629" y="101202"/>
                    <a:pt x="685724" y="151304"/>
                  </a:cubicBezTo>
                  <a:cubicBezTo>
                    <a:pt x="631146" y="151875"/>
                    <a:pt x="576663" y="150065"/>
                    <a:pt x="522275" y="152542"/>
                  </a:cubicBezTo>
                  <a:cubicBezTo>
                    <a:pt x="564185" y="179498"/>
                    <a:pt x="607809" y="209311"/>
                    <a:pt x="628097" y="257031"/>
                  </a:cubicBezTo>
                  <a:cubicBezTo>
                    <a:pt x="665245" y="340280"/>
                    <a:pt x="658673" y="448769"/>
                    <a:pt x="595141" y="517730"/>
                  </a:cubicBezTo>
                  <a:cubicBezTo>
                    <a:pt x="551136" y="564879"/>
                    <a:pt x="487223" y="587168"/>
                    <a:pt x="424834" y="596312"/>
                  </a:cubicBezTo>
                  <a:cubicBezTo>
                    <a:pt x="355112" y="605551"/>
                    <a:pt x="283388" y="603932"/>
                    <a:pt x="215093" y="586406"/>
                  </a:cubicBezTo>
                  <a:cubicBezTo>
                    <a:pt x="183757" y="608123"/>
                    <a:pt x="170231" y="663177"/>
                    <a:pt x="207664" y="685561"/>
                  </a:cubicBezTo>
                  <a:cubicBezTo>
                    <a:pt x="252527" y="707087"/>
                    <a:pt x="304247" y="695181"/>
                    <a:pt x="352254" y="698229"/>
                  </a:cubicBezTo>
                  <a:cubicBezTo>
                    <a:pt x="441312" y="701277"/>
                    <a:pt x="534848" y="687085"/>
                    <a:pt x="619430" y="722327"/>
                  </a:cubicBezTo>
                  <a:cubicBezTo>
                    <a:pt x="672484" y="743282"/>
                    <a:pt x="712108" y="792241"/>
                    <a:pt x="722490" y="848248"/>
                  </a:cubicBezTo>
                  <a:cubicBezTo>
                    <a:pt x="736301" y="921019"/>
                    <a:pt x="728110" y="1006744"/>
                    <a:pt x="671818" y="1060560"/>
                  </a:cubicBezTo>
                  <a:cubicBezTo>
                    <a:pt x="614857" y="1114281"/>
                    <a:pt x="534086" y="1130283"/>
                    <a:pt x="458933" y="1139237"/>
                  </a:cubicBezTo>
                  <a:cubicBezTo>
                    <a:pt x="370447" y="1147428"/>
                    <a:pt x="280721" y="1147524"/>
                    <a:pt x="192615" y="1135141"/>
                  </a:cubicBezTo>
                  <a:cubicBezTo>
                    <a:pt x="140322" y="1126473"/>
                    <a:pt x="85744" y="1113233"/>
                    <a:pt x="44406" y="1078372"/>
                  </a:cubicBezTo>
                  <a:cubicBezTo>
                    <a:pt x="-17698" y="1026937"/>
                    <a:pt x="-14554" y="915209"/>
                    <a:pt x="53168" y="870060"/>
                  </a:cubicBezTo>
                  <a:cubicBezTo>
                    <a:pt x="76505" y="852820"/>
                    <a:pt x="105461" y="847867"/>
                    <a:pt x="132893" y="840533"/>
                  </a:cubicBezTo>
                  <a:cubicBezTo>
                    <a:pt x="133179" y="837580"/>
                    <a:pt x="133560" y="831674"/>
                    <a:pt x="133845" y="828817"/>
                  </a:cubicBezTo>
                  <a:cubicBezTo>
                    <a:pt x="113747" y="820149"/>
                    <a:pt x="91459" y="815577"/>
                    <a:pt x="74886" y="800909"/>
                  </a:cubicBezTo>
                  <a:cubicBezTo>
                    <a:pt x="22880" y="759475"/>
                    <a:pt x="13259" y="670702"/>
                    <a:pt x="62407" y="623458"/>
                  </a:cubicBezTo>
                  <a:cubicBezTo>
                    <a:pt x="90411" y="594597"/>
                    <a:pt x="130036" y="582786"/>
                    <a:pt x="167373" y="571451"/>
                  </a:cubicBezTo>
                  <a:cubicBezTo>
                    <a:pt x="114129" y="546401"/>
                    <a:pt x="66980" y="503538"/>
                    <a:pt x="48883" y="446293"/>
                  </a:cubicBezTo>
                  <a:cubicBezTo>
                    <a:pt x="23546" y="368283"/>
                    <a:pt x="33357" y="274271"/>
                    <a:pt x="89078" y="211311"/>
                  </a:cubicBezTo>
                  <a:cubicBezTo>
                    <a:pt x="132036" y="162448"/>
                    <a:pt x="196043" y="138159"/>
                    <a:pt x="259099" y="128444"/>
                  </a:cubicBezTo>
                  <a:cubicBezTo>
                    <a:pt x="327012" y="118728"/>
                    <a:pt x="396925" y="119871"/>
                    <a:pt x="463982" y="135397"/>
                  </a:cubicBezTo>
                  <a:cubicBezTo>
                    <a:pt x="462457" y="91963"/>
                    <a:pt x="465697" y="37289"/>
                    <a:pt x="509416" y="14429"/>
                  </a:cubicBezTo>
                  <a:moveTo>
                    <a:pt x="299866" y="260841"/>
                  </a:moveTo>
                  <a:cubicBezTo>
                    <a:pt x="264243" y="267223"/>
                    <a:pt x="231476" y="294464"/>
                    <a:pt x="226714" y="331612"/>
                  </a:cubicBezTo>
                  <a:cubicBezTo>
                    <a:pt x="221476" y="368855"/>
                    <a:pt x="221571" y="413908"/>
                    <a:pt x="251860" y="441245"/>
                  </a:cubicBezTo>
                  <a:cubicBezTo>
                    <a:pt x="286817" y="471534"/>
                    <a:pt x="337585" y="472201"/>
                    <a:pt x="381210" y="465724"/>
                  </a:cubicBezTo>
                  <a:cubicBezTo>
                    <a:pt x="417214" y="460676"/>
                    <a:pt x="452171" y="435339"/>
                    <a:pt x="458838" y="397906"/>
                  </a:cubicBezTo>
                  <a:cubicBezTo>
                    <a:pt x="465315" y="358282"/>
                    <a:pt x="465315" y="308942"/>
                    <a:pt x="431216" y="281320"/>
                  </a:cubicBezTo>
                  <a:cubicBezTo>
                    <a:pt x="394164" y="253221"/>
                    <a:pt x="343586" y="252935"/>
                    <a:pt x="299866" y="260841"/>
                  </a:cubicBezTo>
                  <a:moveTo>
                    <a:pt x="182613" y="987218"/>
                  </a:moveTo>
                  <a:cubicBezTo>
                    <a:pt x="230810" y="1015888"/>
                    <a:pt x="289960" y="1009411"/>
                    <a:pt x="343872" y="1010554"/>
                  </a:cubicBezTo>
                  <a:cubicBezTo>
                    <a:pt x="398354" y="1009411"/>
                    <a:pt x="457124" y="1016078"/>
                    <a:pt x="507321" y="990170"/>
                  </a:cubicBezTo>
                  <a:cubicBezTo>
                    <a:pt x="543135" y="972073"/>
                    <a:pt x="550183" y="914256"/>
                    <a:pt x="517321" y="890158"/>
                  </a:cubicBezTo>
                  <a:cubicBezTo>
                    <a:pt x="491509" y="872346"/>
                    <a:pt x="458744" y="871394"/>
                    <a:pt x="428644" y="870536"/>
                  </a:cubicBezTo>
                  <a:cubicBezTo>
                    <a:pt x="346062" y="870155"/>
                    <a:pt x="263481" y="871013"/>
                    <a:pt x="180994" y="870155"/>
                  </a:cubicBezTo>
                  <a:cubicBezTo>
                    <a:pt x="153467" y="902064"/>
                    <a:pt x="142608" y="960548"/>
                    <a:pt x="182613" y="987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3871B77-82D8-9E96-7FDF-19E07894D012}"/>
                </a:ext>
              </a:extLst>
            </p:cNvPr>
            <p:cNvSpPr/>
            <p:nvPr/>
          </p:nvSpPr>
          <p:spPr>
            <a:xfrm>
              <a:off x="10085832" y="8849421"/>
              <a:ext cx="669369" cy="749856"/>
            </a:xfrm>
            <a:custGeom>
              <a:avLst/>
              <a:gdLst>
                <a:gd name="connsiteX0" fmla="*/ 260667 w 669369"/>
                <a:gd name="connsiteY0" fmla="*/ 6542 h 749856"/>
                <a:gd name="connsiteX1" fmla="*/ 515461 w 669369"/>
                <a:gd name="connsiteY1" fmla="*/ 44071 h 749856"/>
                <a:gd name="connsiteX2" fmla="*/ 650335 w 669369"/>
                <a:gd name="connsiteY2" fmla="*/ 226855 h 749856"/>
                <a:gd name="connsiteX3" fmla="*/ 669099 w 669369"/>
                <a:gd name="connsiteY3" fmla="*/ 426404 h 749856"/>
                <a:gd name="connsiteX4" fmla="*/ 208470 w 669369"/>
                <a:gd name="connsiteY4" fmla="*/ 426404 h 749856"/>
                <a:gd name="connsiteX5" fmla="*/ 248666 w 669369"/>
                <a:gd name="connsiteY5" fmla="*/ 550039 h 749856"/>
                <a:gd name="connsiteX6" fmla="*/ 408590 w 669369"/>
                <a:gd name="connsiteY6" fmla="*/ 587472 h 749856"/>
                <a:gd name="connsiteX7" fmla="*/ 543464 w 669369"/>
                <a:gd name="connsiteY7" fmla="*/ 505081 h 749856"/>
                <a:gd name="connsiteX8" fmla="*/ 645001 w 669369"/>
                <a:gd name="connsiteY8" fmla="*/ 630239 h 749856"/>
                <a:gd name="connsiteX9" fmla="*/ 370110 w 669369"/>
                <a:gd name="connsiteY9" fmla="*/ 749111 h 749856"/>
                <a:gd name="connsiteX10" fmla="*/ 115697 w 669369"/>
                <a:gd name="connsiteY10" fmla="*/ 673673 h 749856"/>
                <a:gd name="connsiteX11" fmla="*/ 2444 w 669369"/>
                <a:gd name="connsiteY11" fmla="*/ 428785 h 749856"/>
                <a:gd name="connsiteX12" fmla="*/ 63881 w 669369"/>
                <a:gd name="connsiteY12" fmla="*/ 132082 h 749856"/>
                <a:gd name="connsiteX13" fmla="*/ 260667 w 669369"/>
                <a:gd name="connsiteY13" fmla="*/ 6542 h 749856"/>
                <a:gd name="connsiteX14" fmla="*/ 236283 w 669369"/>
                <a:gd name="connsiteY14" fmla="*/ 199900 h 749856"/>
                <a:gd name="connsiteX15" fmla="*/ 208375 w 669369"/>
                <a:gd name="connsiteY15" fmla="*/ 307246 h 749856"/>
                <a:gd name="connsiteX16" fmla="*/ 460216 w 669369"/>
                <a:gd name="connsiteY16" fmla="*/ 307246 h 749856"/>
                <a:gd name="connsiteX17" fmla="*/ 429450 w 669369"/>
                <a:gd name="connsiteY17" fmla="*/ 188851 h 749856"/>
                <a:gd name="connsiteX18" fmla="*/ 236283 w 669369"/>
                <a:gd name="connsiteY18" fmla="*/ 199900 h 74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9369" h="749856">
                  <a:moveTo>
                    <a:pt x="260667" y="6542"/>
                  </a:moveTo>
                  <a:cubicBezTo>
                    <a:pt x="346297" y="-7650"/>
                    <a:pt x="439261" y="-316"/>
                    <a:pt x="515461" y="44071"/>
                  </a:cubicBezTo>
                  <a:cubicBezTo>
                    <a:pt x="583279" y="83123"/>
                    <a:pt x="629285" y="152465"/>
                    <a:pt x="650335" y="226855"/>
                  </a:cubicBezTo>
                  <a:cubicBezTo>
                    <a:pt x="669956" y="291435"/>
                    <a:pt x="669956" y="359539"/>
                    <a:pt x="669099" y="426404"/>
                  </a:cubicBezTo>
                  <a:cubicBezTo>
                    <a:pt x="515556" y="426404"/>
                    <a:pt x="362013" y="426404"/>
                    <a:pt x="208470" y="426404"/>
                  </a:cubicBezTo>
                  <a:cubicBezTo>
                    <a:pt x="208565" y="470124"/>
                    <a:pt x="215900" y="518035"/>
                    <a:pt x="248666" y="550039"/>
                  </a:cubicBezTo>
                  <a:cubicBezTo>
                    <a:pt x="290004" y="590806"/>
                    <a:pt x="353822" y="596140"/>
                    <a:pt x="408590" y="587472"/>
                  </a:cubicBezTo>
                  <a:cubicBezTo>
                    <a:pt x="462693" y="579090"/>
                    <a:pt x="506603" y="543181"/>
                    <a:pt x="543464" y="505081"/>
                  </a:cubicBezTo>
                  <a:cubicBezTo>
                    <a:pt x="577373" y="546705"/>
                    <a:pt x="610235" y="589282"/>
                    <a:pt x="645001" y="630239"/>
                  </a:cubicBezTo>
                  <a:cubicBezTo>
                    <a:pt x="576993" y="708916"/>
                    <a:pt x="471741" y="744920"/>
                    <a:pt x="370110" y="749111"/>
                  </a:cubicBezTo>
                  <a:cubicBezTo>
                    <a:pt x="280384" y="754159"/>
                    <a:pt x="184848" y="734062"/>
                    <a:pt x="115697" y="673673"/>
                  </a:cubicBezTo>
                  <a:cubicBezTo>
                    <a:pt x="44640" y="613094"/>
                    <a:pt x="10255" y="519844"/>
                    <a:pt x="2444" y="428785"/>
                  </a:cubicBezTo>
                  <a:cubicBezTo>
                    <a:pt x="-6128" y="327249"/>
                    <a:pt x="6350" y="218664"/>
                    <a:pt x="63881" y="132082"/>
                  </a:cubicBezTo>
                  <a:cubicBezTo>
                    <a:pt x="107886" y="64645"/>
                    <a:pt x="181800" y="19972"/>
                    <a:pt x="260667" y="6542"/>
                  </a:cubicBezTo>
                  <a:moveTo>
                    <a:pt x="236283" y="199900"/>
                  </a:moveTo>
                  <a:cubicBezTo>
                    <a:pt x="213804" y="230856"/>
                    <a:pt x="209042" y="270004"/>
                    <a:pt x="208375" y="307246"/>
                  </a:cubicBezTo>
                  <a:lnTo>
                    <a:pt x="460216" y="307246"/>
                  </a:lnTo>
                  <a:cubicBezTo>
                    <a:pt x="459835" y="266289"/>
                    <a:pt x="455930" y="222093"/>
                    <a:pt x="429450" y="188851"/>
                  </a:cubicBezTo>
                  <a:cubicBezTo>
                    <a:pt x="382111" y="129700"/>
                    <a:pt x="278003" y="138273"/>
                    <a:pt x="236283" y="1999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EB9A85-89C6-1EC3-5478-A8F89D67749A}"/>
                </a:ext>
              </a:extLst>
            </p:cNvPr>
            <p:cNvSpPr/>
            <p:nvPr/>
          </p:nvSpPr>
          <p:spPr>
            <a:xfrm>
              <a:off x="10852675" y="8849297"/>
              <a:ext cx="625965" cy="749878"/>
            </a:xfrm>
            <a:custGeom>
              <a:avLst/>
              <a:gdLst>
                <a:gd name="connsiteX0" fmla="*/ 115044 w 625965"/>
                <a:gd name="connsiteY0" fmla="*/ 72770 h 749878"/>
                <a:gd name="connsiteX1" fmla="*/ 437561 w 625965"/>
                <a:gd name="connsiteY1" fmla="*/ 13810 h 749878"/>
                <a:gd name="connsiteX2" fmla="*/ 621870 w 625965"/>
                <a:gd name="connsiteY2" fmla="*/ 187165 h 749878"/>
                <a:gd name="connsiteX3" fmla="*/ 458230 w 625965"/>
                <a:gd name="connsiteY3" fmla="*/ 258221 h 749878"/>
                <a:gd name="connsiteX4" fmla="*/ 411843 w 625965"/>
                <a:gd name="connsiteY4" fmla="*/ 184117 h 749878"/>
                <a:gd name="connsiteX5" fmla="*/ 233916 w 625965"/>
                <a:gd name="connsiteY5" fmla="*/ 212120 h 749878"/>
                <a:gd name="connsiteX6" fmla="*/ 210771 w 625965"/>
                <a:gd name="connsiteY6" fmla="*/ 371093 h 749878"/>
                <a:gd name="connsiteX7" fmla="*/ 230868 w 625965"/>
                <a:gd name="connsiteY7" fmla="*/ 533684 h 749878"/>
                <a:gd name="connsiteX8" fmla="*/ 439371 w 625965"/>
                <a:gd name="connsiteY8" fmla="*/ 540352 h 749878"/>
                <a:gd name="connsiteX9" fmla="*/ 468708 w 625965"/>
                <a:gd name="connsiteY9" fmla="*/ 483392 h 749878"/>
                <a:gd name="connsiteX10" fmla="*/ 625965 w 625965"/>
                <a:gd name="connsiteY10" fmla="*/ 551782 h 749878"/>
                <a:gd name="connsiteX11" fmla="*/ 521095 w 625965"/>
                <a:gd name="connsiteY11" fmla="*/ 697800 h 749878"/>
                <a:gd name="connsiteX12" fmla="*/ 271921 w 625965"/>
                <a:gd name="connsiteY12" fmla="*/ 745425 h 749878"/>
                <a:gd name="connsiteX13" fmla="*/ 70086 w 625965"/>
                <a:gd name="connsiteY13" fmla="*/ 627696 h 749878"/>
                <a:gd name="connsiteX14" fmla="*/ 1316 w 625965"/>
                <a:gd name="connsiteY14" fmla="*/ 333183 h 749878"/>
                <a:gd name="connsiteX15" fmla="*/ 115044 w 625965"/>
                <a:gd name="connsiteY15" fmla="*/ 72770 h 74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965" h="749878">
                  <a:moveTo>
                    <a:pt x="115044" y="72770"/>
                  </a:moveTo>
                  <a:cubicBezTo>
                    <a:pt x="202770" y="-1430"/>
                    <a:pt x="329357" y="-14479"/>
                    <a:pt x="437561" y="13810"/>
                  </a:cubicBezTo>
                  <a:cubicBezTo>
                    <a:pt x="523476" y="36003"/>
                    <a:pt x="592628" y="104202"/>
                    <a:pt x="621870" y="187165"/>
                  </a:cubicBezTo>
                  <a:cubicBezTo>
                    <a:pt x="567387" y="211073"/>
                    <a:pt x="512713" y="234504"/>
                    <a:pt x="458230" y="258221"/>
                  </a:cubicBezTo>
                  <a:cubicBezTo>
                    <a:pt x="449086" y="230313"/>
                    <a:pt x="436418" y="201738"/>
                    <a:pt x="411843" y="184117"/>
                  </a:cubicBezTo>
                  <a:cubicBezTo>
                    <a:pt x="358503" y="144969"/>
                    <a:pt x="269445" y="152494"/>
                    <a:pt x="233916" y="212120"/>
                  </a:cubicBezTo>
                  <a:cubicBezTo>
                    <a:pt x="204294" y="259650"/>
                    <a:pt x="211342" y="317753"/>
                    <a:pt x="210771" y="371093"/>
                  </a:cubicBezTo>
                  <a:cubicBezTo>
                    <a:pt x="212104" y="425385"/>
                    <a:pt x="203055" y="484059"/>
                    <a:pt x="230868" y="533684"/>
                  </a:cubicBezTo>
                  <a:cubicBezTo>
                    <a:pt x="271350" y="608265"/>
                    <a:pt x="392317" y="607884"/>
                    <a:pt x="439371" y="540352"/>
                  </a:cubicBezTo>
                  <a:cubicBezTo>
                    <a:pt x="452134" y="523112"/>
                    <a:pt x="460135" y="502919"/>
                    <a:pt x="468708" y="483392"/>
                  </a:cubicBezTo>
                  <a:cubicBezTo>
                    <a:pt x="521095" y="506252"/>
                    <a:pt x="573578" y="528922"/>
                    <a:pt x="625965" y="551782"/>
                  </a:cubicBezTo>
                  <a:cubicBezTo>
                    <a:pt x="605106" y="608741"/>
                    <a:pt x="571673" y="662939"/>
                    <a:pt x="521095" y="697800"/>
                  </a:cubicBezTo>
                  <a:cubicBezTo>
                    <a:pt x="449372" y="748092"/>
                    <a:pt x="356598" y="756855"/>
                    <a:pt x="271921" y="745425"/>
                  </a:cubicBezTo>
                  <a:cubicBezTo>
                    <a:pt x="192673" y="734757"/>
                    <a:pt x="116473" y="693800"/>
                    <a:pt x="70086" y="627696"/>
                  </a:cubicBezTo>
                  <a:cubicBezTo>
                    <a:pt x="9603" y="543114"/>
                    <a:pt x="-4876" y="434624"/>
                    <a:pt x="1316" y="333183"/>
                  </a:cubicBezTo>
                  <a:cubicBezTo>
                    <a:pt x="7031" y="237171"/>
                    <a:pt x="39702" y="136778"/>
                    <a:pt x="115044" y="727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AA833-AD83-E679-5D6E-186A8D02B00C}"/>
                </a:ext>
              </a:extLst>
            </p:cNvPr>
            <p:cNvSpPr/>
            <p:nvPr/>
          </p:nvSpPr>
          <p:spPr>
            <a:xfrm>
              <a:off x="13262546" y="8849276"/>
              <a:ext cx="625919" cy="749850"/>
            </a:xfrm>
            <a:custGeom>
              <a:avLst/>
              <a:gdLst>
                <a:gd name="connsiteX0" fmla="*/ 114142 w 625919"/>
                <a:gd name="connsiteY0" fmla="*/ 73457 h 749850"/>
                <a:gd name="connsiteX1" fmla="*/ 437897 w 625919"/>
                <a:gd name="connsiteY1" fmla="*/ 13831 h 749850"/>
                <a:gd name="connsiteX2" fmla="*/ 621920 w 625919"/>
                <a:gd name="connsiteY2" fmla="*/ 187281 h 749850"/>
                <a:gd name="connsiteX3" fmla="*/ 458280 w 625919"/>
                <a:gd name="connsiteY3" fmla="*/ 258242 h 749850"/>
                <a:gd name="connsiteX4" fmla="*/ 399225 w 625919"/>
                <a:gd name="connsiteY4" fmla="*/ 175946 h 749850"/>
                <a:gd name="connsiteX5" fmla="*/ 237776 w 625919"/>
                <a:gd name="connsiteY5" fmla="*/ 206426 h 749850"/>
                <a:gd name="connsiteX6" fmla="*/ 210725 w 625919"/>
                <a:gd name="connsiteY6" fmla="*/ 371209 h 749850"/>
                <a:gd name="connsiteX7" fmla="*/ 231013 w 625919"/>
                <a:gd name="connsiteY7" fmla="*/ 534086 h 749850"/>
                <a:gd name="connsiteX8" fmla="*/ 437992 w 625919"/>
                <a:gd name="connsiteY8" fmla="*/ 542278 h 749850"/>
                <a:gd name="connsiteX9" fmla="*/ 468662 w 625919"/>
                <a:gd name="connsiteY9" fmla="*/ 483413 h 749850"/>
                <a:gd name="connsiteX10" fmla="*/ 625920 w 625919"/>
                <a:gd name="connsiteY10" fmla="*/ 551898 h 749850"/>
                <a:gd name="connsiteX11" fmla="*/ 514573 w 625919"/>
                <a:gd name="connsiteY11" fmla="*/ 702203 h 749850"/>
                <a:gd name="connsiteX12" fmla="*/ 265494 w 625919"/>
                <a:gd name="connsiteY12" fmla="*/ 744398 h 749850"/>
                <a:gd name="connsiteX13" fmla="*/ 66422 w 625919"/>
                <a:gd name="connsiteY13" fmla="*/ 622478 h 749850"/>
                <a:gd name="connsiteX14" fmla="*/ 1937 w 625919"/>
                <a:gd name="connsiteY14" fmla="*/ 324441 h 749850"/>
                <a:gd name="connsiteX15" fmla="*/ 114142 w 625919"/>
                <a:gd name="connsiteY15" fmla="*/ 73457 h 7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919" h="749850">
                  <a:moveTo>
                    <a:pt x="114142" y="73457"/>
                  </a:moveTo>
                  <a:cubicBezTo>
                    <a:pt x="201962" y="-1409"/>
                    <a:pt x="329121" y="-14554"/>
                    <a:pt x="437897" y="13831"/>
                  </a:cubicBezTo>
                  <a:cubicBezTo>
                    <a:pt x="523717" y="36215"/>
                    <a:pt x="592582" y="104318"/>
                    <a:pt x="621920" y="187281"/>
                  </a:cubicBezTo>
                  <a:cubicBezTo>
                    <a:pt x="567341" y="210998"/>
                    <a:pt x="512763" y="234525"/>
                    <a:pt x="458280" y="258242"/>
                  </a:cubicBezTo>
                  <a:cubicBezTo>
                    <a:pt x="448184" y="225476"/>
                    <a:pt x="430753" y="192425"/>
                    <a:pt x="399225" y="175946"/>
                  </a:cubicBezTo>
                  <a:cubicBezTo>
                    <a:pt x="347599" y="148133"/>
                    <a:pt x="272447" y="155658"/>
                    <a:pt x="237776" y="206426"/>
                  </a:cubicBezTo>
                  <a:cubicBezTo>
                    <a:pt x="203772" y="254432"/>
                    <a:pt x="211202" y="315869"/>
                    <a:pt x="210725" y="371209"/>
                  </a:cubicBezTo>
                  <a:cubicBezTo>
                    <a:pt x="212059" y="425692"/>
                    <a:pt x="203105" y="484366"/>
                    <a:pt x="231013" y="534086"/>
                  </a:cubicBezTo>
                  <a:cubicBezTo>
                    <a:pt x="271304" y="607524"/>
                    <a:pt x="390081" y="607905"/>
                    <a:pt x="437992" y="542278"/>
                  </a:cubicBezTo>
                  <a:cubicBezTo>
                    <a:pt x="451422" y="524561"/>
                    <a:pt x="459899" y="503702"/>
                    <a:pt x="468662" y="483413"/>
                  </a:cubicBezTo>
                  <a:cubicBezTo>
                    <a:pt x="521050" y="506178"/>
                    <a:pt x="573532" y="528943"/>
                    <a:pt x="625920" y="551898"/>
                  </a:cubicBezTo>
                  <a:cubicBezTo>
                    <a:pt x="604298" y="611144"/>
                    <a:pt x="568579" y="667532"/>
                    <a:pt x="514573" y="702203"/>
                  </a:cubicBezTo>
                  <a:cubicBezTo>
                    <a:pt x="441706" y="749732"/>
                    <a:pt x="349600" y="756971"/>
                    <a:pt x="265494" y="744398"/>
                  </a:cubicBezTo>
                  <a:cubicBezTo>
                    <a:pt x="186341" y="732492"/>
                    <a:pt x="111189" y="689534"/>
                    <a:pt x="66422" y="622478"/>
                  </a:cubicBezTo>
                  <a:cubicBezTo>
                    <a:pt x="7366" y="535991"/>
                    <a:pt x="-5587" y="426644"/>
                    <a:pt x="1937" y="324441"/>
                  </a:cubicBezTo>
                  <a:cubicBezTo>
                    <a:pt x="8890" y="231668"/>
                    <a:pt x="41656" y="135465"/>
                    <a:pt x="114142" y="734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EADA96-1A80-9EB1-DBCA-0EBF9FDAB801}"/>
                </a:ext>
              </a:extLst>
            </p:cNvPr>
            <p:cNvSpPr/>
            <p:nvPr/>
          </p:nvSpPr>
          <p:spPr>
            <a:xfrm>
              <a:off x="14778191" y="8849530"/>
              <a:ext cx="689710" cy="749617"/>
            </a:xfrm>
            <a:custGeom>
              <a:avLst/>
              <a:gdLst>
                <a:gd name="connsiteX0" fmla="*/ 27247 w 689710"/>
                <a:gd name="connsiteY0" fmla="*/ 137021 h 749617"/>
                <a:gd name="connsiteX1" fmla="*/ 239750 w 689710"/>
                <a:gd name="connsiteY1" fmla="*/ 5290 h 749617"/>
                <a:gd name="connsiteX2" fmla="*/ 522070 w 689710"/>
                <a:gd name="connsiteY2" fmla="*/ 49582 h 749617"/>
                <a:gd name="connsiteX3" fmla="*/ 622654 w 689710"/>
                <a:gd name="connsiteY3" fmla="*/ 247606 h 749617"/>
                <a:gd name="connsiteX4" fmla="*/ 623036 w 689710"/>
                <a:gd name="connsiteY4" fmla="*/ 575838 h 749617"/>
                <a:gd name="connsiteX5" fmla="*/ 689711 w 689710"/>
                <a:gd name="connsiteY5" fmla="*/ 575933 h 749617"/>
                <a:gd name="connsiteX6" fmla="*/ 689711 w 689710"/>
                <a:gd name="connsiteY6" fmla="*/ 733000 h 749617"/>
                <a:gd name="connsiteX7" fmla="*/ 506259 w 689710"/>
                <a:gd name="connsiteY7" fmla="*/ 713950 h 749617"/>
                <a:gd name="connsiteX8" fmla="*/ 438441 w 689710"/>
                <a:gd name="connsiteY8" fmla="*/ 603270 h 749617"/>
                <a:gd name="connsiteX9" fmla="*/ 388625 w 689710"/>
                <a:gd name="connsiteY9" fmla="*/ 690805 h 749617"/>
                <a:gd name="connsiteX10" fmla="*/ 169074 w 689710"/>
                <a:gd name="connsiteY10" fmla="*/ 745288 h 749617"/>
                <a:gd name="connsiteX11" fmla="*/ 15341 w 689710"/>
                <a:gd name="connsiteY11" fmla="*/ 626892 h 749617"/>
                <a:gd name="connsiteX12" fmla="*/ 37153 w 689710"/>
                <a:gd name="connsiteY12" fmla="*/ 416008 h 749617"/>
                <a:gd name="connsiteX13" fmla="*/ 191076 w 689710"/>
                <a:gd name="connsiteY13" fmla="*/ 327521 h 749617"/>
                <a:gd name="connsiteX14" fmla="*/ 420629 w 689710"/>
                <a:gd name="connsiteY14" fmla="*/ 316663 h 749617"/>
                <a:gd name="connsiteX15" fmla="*/ 392911 w 689710"/>
                <a:gd name="connsiteY15" fmla="*/ 189028 h 749617"/>
                <a:gd name="connsiteX16" fmla="*/ 258323 w 689710"/>
                <a:gd name="connsiteY16" fmla="*/ 163310 h 749617"/>
                <a:gd name="connsiteX17" fmla="*/ 147452 w 689710"/>
                <a:gd name="connsiteY17" fmla="*/ 243130 h 749617"/>
                <a:gd name="connsiteX18" fmla="*/ 27247 w 689710"/>
                <a:gd name="connsiteY18" fmla="*/ 137021 h 749617"/>
                <a:gd name="connsiteX19" fmla="*/ 252894 w 689710"/>
                <a:gd name="connsiteY19" fmla="*/ 442583 h 749617"/>
                <a:gd name="connsiteX20" fmla="*/ 260038 w 689710"/>
                <a:gd name="connsiteY20" fmla="*/ 604508 h 749617"/>
                <a:gd name="connsiteX21" fmla="*/ 401579 w 689710"/>
                <a:gd name="connsiteY21" fmla="*/ 571552 h 749617"/>
                <a:gd name="connsiteX22" fmla="*/ 420534 w 689710"/>
                <a:gd name="connsiteY22" fmla="*/ 431725 h 749617"/>
                <a:gd name="connsiteX23" fmla="*/ 252894 w 689710"/>
                <a:gd name="connsiteY23" fmla="*/ 442583 h 74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9710" h="749617">
                  <a:moveTo>
                    <a:pt x="27247" y="137021"/>
                  </a:moveTo>
                  <a:cubicBezTo>
                    <a:pt x="73634" y="63583"/>
                    <a:pt x="153834" y="15387"/>
                    <a:pt x="239750" y="5290"/>
                  </a:cubicBezTo>
                  <a:cubicBezTo>
                    <a:pt x="334618" y="-6044"/>
                    <a:pt x="438632" y="-2520"/>
                    <a:pt x="522070" y="49582"/>
                  </a:cubicBezTo>
                  <a:cubicBezTo>
                    <a:pt x="588936" y="91015"/>
                    <a:pt x="621988" y="171025"/>
                    <a:pt x="622654" y="247606"/>
                  </a:cubicBezTo>
                  <a:cubicBezTo>
                    <a:pt x="623512" y="357049"/>
                    <a:pt x="622654" y="466396"/>
                    <a:pt x="623036" y="575838"/>
                  </a:cubicBezTo>
                  <a:cubicBezTo>
                    <a:pt x="645134" y="575838"/>
                    <a:pt x="667422" y="575838"/>
                    <a:pt x="689711" y="575933"/>
                  </a:cubicBezTo>
                  <a:cubicBezTo>
                    <a:pt x="689615" y="628225"/>
                    <a:pt x="689615" y="680613"/>
                    <a:pt x="689711" y="733000"/>
                  </a:cubicBezTo>
                  <a:cubicBezTo>
                    <a:pt x="628750" y="728238"/>
                    <a:pt x="561790" y="746621"/>
                    <a:pt x="506259" y="713950"/>
                  </a:cubicBezTo>
                  <a:cubicBezTo>
                    <a:pt x="466540" y="690614"/>
                    <a:pt x="448442" y="646037"/>
                    <a:pt x="438441" y="603270"/>
                  </a:cubicBezTo>
                  <a:cubicBezTo>
                    <a:pt x="423963" y="633559"/>
                    <a:pt x="413866" y="667278"/>
                    <a:pt x="388625" y="690805"/>
                  </a:cubicBezTo>
                  <a:cubicBezTo>
                    <a:pt x="331952" y="747193"/>
                    <a:pt x="244702" y="756908"/>
                    <a:pt x="169074" y="745288"/>
                  </a:cubicBezTo>
                  <a:cubicBezTo>
                    <a:pt x="102113" y="735477"/>
                    <a:pt x="38676" y="691948"/>
                    <a:pt x="15341" y="626892"/>
                  </a:cubicBezTo>
                  <a:cubicBezTo>
                    <a:pt x="-9234" y="558693"/>
                    <a:pt x="-5900" y="476302"/>
                    <a:pt x="37153" y="416008"/>
                  </a:cubicBezTo>
                  <a:cubicBezTo>
                    <a:pt x="73062" y="366097"/>
                    <a:pt x="132498" y="339808"/>
                    <a:pt x="191076" y="327521"/>
                  </a:cubicBezTo>
                  <a:cubicBezTo>
                    <a:pt x="266515" y="311424"/>
                    <a:pt x="344048" y="317996"/>
                    <a:pt x="420629" y="316663"/>
                  </a:cubicBezTo>
                  <a:cubicBezTo>
                    <a:pt x="420439" y="273419"/>
                    <a:pt x="425963" y="222746"/>
                    <a:pt x="392911" y="189028"/>
                  </a:cubicBezTo>
                  <a:cubicBezTo>
                    <a:pt x="357764" y="155119"/>
                    <a:pt x="303377" y="154547"/>
                    <a:pt x="258323" y="163310"/>
                  </a:cubicBezTo>
                  <a:cubicBezTo>
                    <a:pt x="211460" y="172359"/>
                    <a:pt x="174884" y="205982"/>
                    <a:pt x="147452" y="243130"/>
                  </a:cubicBezTo>
                  <a:cubicBezTo>
                    <a:pt x="107447" y="207697"/>
                    <a:pt x="67728" y="171883"/>
                    <a:pt x="27247" y="137021"/>
                  </a:cubicBezTo>
                  <a:moveTo>
                    <a:pt x="252894" y="442583"/>
                  </a:moveTo>
                  <a:cubicBezTo>
                    <a:pt x="182600" y="464872"/>
                    <a:pt x="184981" y="591078"/>
                    <a:pt x="260038" y="604508"/>
                  </a:cubicBezTo>
                  <a:cubicBezTo>
                    <a:pt x="308044" y="613557"/>
                    <a:pt x="366337" y="609461"/>
                    <a:pt x="401579" y="571552"/>
                  </a:cubicBezTo>
                  <a:cubicBezTo>
                    <a:pt x="433298" y="532213"/>
                    <a:pt x="416438" y="477921"/>
                    <a:pt x="420534" y="431725"/>
                  </a:cubicBezTo>
                  <a:cubicBezTo>
                    <a:pt x="364813" y="434677"/>
                    <a:pt x="306615" y="423724"/>
                    <a:pt x="252894" y="4425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08DAAAF-22D3-8686-027F-301825BDAA00}"/>
                </a:ext>
              </a:extLst>
            </p:cNvPr>
            <p:cNvSpPr/>
            <p:nvPr/>
          </p:nvSpPr>
          <p:spPr>
            <a:xfrm>
              <a:off x="15602775" y="8849035"/>
              <a:ext cx="633507" cy="733518"/>
            </a:xfrm>
            <a:custGeom>
              <a:avLst/>
              <a:gdLst>
                <a:gd name="connsiteX0" fmla="*/ 311944 w 633507"/>
                <a:gd name="connsiteY0" fmla="*/ 20073 h 733518"/>
                <a:gd name="connsiteX1" fmla="*/ 569214 w 633507"/>
                <a:gd name="connsiteY1" fmla="*/ 66078 h 733518"/>
                <a:gd name="connsiteX2" fmla="*/ 633413 w 633507"/>
                <a:gd name="connsiteY2" fmla="*/ 276295 h 733518"/>
                <a:gd name="connsiteX3" fmla="*/ 633508 w 633507"/>
                <a:gd name="connsiteY3" fmla="*/ 733495 h 733518"/>
                <a:gd name="connsiteX4" fmla="*/ 431006 w 633507"/>
                <a:gd name="connsiteY4" fmla="*/ 733495 h 733518"/>
                <a:gd name="connsiteX5" fmla="*/ 430435 w 633507"/>
                <a:gd name="connsiteY5" fmla="*/ 276676 h 733518"/>
                <a:gd name="connsiteX6" fmla="*/ 369951 w 633507"/>
                <a:gd name="connsiteY6" fmla="*/ 169901 h 733518"/>
                <a:gd name="connsiteX7" fmla="*/ 203264 w 633507"/>
                <a:gd name="connsiteY7" fmla="*/ 257245 h 733518"/>
                <a:gd name="connsiteX8" fmla="*/ 202502 w 633507"/>
                <a:gd name="connsiteY8" fmla="*/ 733495 h 733518"/>
                <a:gd name="connsiteX9" fmla="*/ 0 w 633507"/>
                <a:gd name="connsiteY9" fmla="*/ 733400 h 733518"/>
                <a:gd name="connsiteX10" fmla="*/ 95 w 633507"/>
                <a:gd name="connsiteY10" fmla="*/ 16739 h 733518"/>
                <a:gd name="connsiteX11" fmla="*/ 202406 w 633507"/>
                <a:gd name="connsiteY11" fmla="*/ 16739 h 733518"/>
                <a:gd name="connsiteX12" fmla="*/ 204883 w 633507"/>
                <a:gd name="connsiteY12" fmla="*/ 144564 h 733518"/>
                <a:gd name="connsiteX13" fmla="*/ 311944 w 633507"/>
                <a:gd name="connsiteY13" fmla="*/ 20073 h 73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507" h="733518">
                  <a:moveTo>
                    <a:pt x="311944" y="20073"/>
                  </a:moveTo>
                  <a:cubicBezTo>
                    <a:pt x="395669" y="-15837"/>
                    <a:pt x="506825" y="-5359"/>
                    <a:pt x="569214" y="66078"/>
                  </a:cubicBezTo>
                  <a:cubicBezTo>
                    <a:pt x="618649" y="123609"/>
                    <a:pt x="632365" y="202572"/>
                    <a:pt x="633413" y="276295"/>
                  </a:cubicBezTo>
                  <a:cubicBezTo>
                    <a:pt x="633603" y="428695"/>
                    <a:pt x="633317" y="581095"/>
                    <a:pt x="633508" y="733495"/>
                  </a:cubicBezTo>
                  <a:lnTo>
                    <a:pt x="431006" y="733495"/>
                  </a:lnTo>
                  <a:cubicBezTo>
                    <a:pt x="430625" y="581190"/>
                    <a:pt x="431864" y="428981"/>
                    <a:pt x="430435" y="276676"/>
                  </a:cubicBezTo>
                  <a:cubicBezTo>
                    <a:pt x="429101" y="234861"/>
                    <a:pt x="415290" y="183045"/>
                    <a:pt x="369951" y="169901"/>
                  </a:cubicBezTo>
                  <a:cubicBezTo>
                    <a:pt x="305086" y="150946"/>
                    <a:pt x="210884" y="180759"/>
                    <a:pt x="203264" y="257245"/>
                  </a:cubicBezTo>
                  <a:cubicBezTo>
                    <a:pt x="201263" y="415931"/>
                    <a:pt x="202978" y="574713"/>
                    <a:pt x="202502" y="733495"/>
                  </a:cubicBezTo>
                  <a:cubicBezTo>
                    <a:pt x="134970" y="733495"/>
                    <a:pt x="67437" y="733590"/>
                    <a:pt x="0" y="733400"/>
                  </a:cubicBezTo>
                  <a:cubicBezTo>
                    <a:pt x="191" y="494513"/>
                    <a:pt x="-95" y="255626"/>
                    <a:pt x="95" y="16739"/>
                  </a:cubicBezTo>
                  <a:lnTo>
                    <a:pt x="202406" y="16739"/>
                  </a:lnTo>
                  <a:cubicBezTo>
                    <a:pt x="203264" y="59315"/>
                    <a:pt x="200025" y="102083"/>
                    <a:pt x="204883" y="144564"/>
                  </a:cubicBezTo>
                  <a:cubicBezTo>
                    <a:pt x="226790" y="93606"/>
                    <a:pt x="258604" y="42456"/>
                    <a:pt x="311944" y="200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F8AFFD-1B6C-839E-B09F-AF5203BE810E}"/>
                </a:ext>
              </a:extLst>
            </p:cNvPr>
            <p:cNvSpPr/>
            <p:nvPr/>
          </p:nvSpPr>
          <p:spPr>
            <a:xfrm>
              <a:off x="17116014" y="8849344"/>
              <a:ext cx="669651" cy="749917"/>
            </a:xfrm>
            <a:custGeom>
              <a:avLst/>
              <a:gdLst>
                <a:gd name="connsiteX0" fmla="*/ 174305 w 669651"/>
                <a:gd name="connsiteY0" fmla="*/ 34909 h 749917"/>
                <a:gd name="connsiteX1" fmla="*/ 433670 w 669651"/>
                <a:gd name="connsiteY1" fmla="*/ 11287 h 749917"/>
                <a:gd name="connsiteX2" fmla="*/ 624838 w 669651"/>
                <a:gd name="connsiteY2" fmla="*/ 161973 h 749917"/>
                <a:gd name="connsiteX3" fmla="*/ 669129 w 669651"/>
                <a:gd name="connsiteY3" fmla="*/ 426482 h 749917"/>
                <a:gd name="connsiteX4" fmla="*/ 208500 w 669651"/>
                <a:gd name="connsiteY4" fmla="*/ 426482 h 749917"/>
                <a:gd name="connsiteX5" fmla="*/ 248028 w 669651"/>
                <a:gd name="connsiteY5" fmla="*/ 549450 h 749917"/>
                <a:gd name="connsiteX6" fmla="*/ 408049 w 669651"/>
                <a:gd name="connsiteY6" fmla="*/ 587645 h 749917"/>
                <a:gd name="connsiteX7" fmla="*/ 543589 w 669651"/>
                <a:gd name="connsiteY7" fmla="*/ 505063 h 749917"/>
                <a:gd name="connsiteX8" fmla="*/ 645031 w 669651"/>
                <a:gd name="connsiteY8" fmla="*/ 631269 h 749917"/>
                <a:gd name="connsiteX9" fmla="*/ 388617 w 669651"/>
                <a:gd name="connsiteY9" fmla="*/ 747951 h 749917"/>
                <a:gd name="connsiteX10" fmla="*/ 125441 w 669651"/>
                <a:gd name="connsiteY10" fmla="*/ 681752 h 749917"/>
                <a:gd name="connsiteX11" fmla="*/ 5045 w 669651"/>
                <a:gd name="connsiteY11" fmla="*/ 451342 h 749917"/>
                <a:gd name="connsiteX12" fmla="*/ 33526 w 669651"/>
                <a:gd name="connsiteY12" fmla="*/ 189214 h 749917"/>
                <a:gd name="connsiteX13" fmla="*/ 174305 w 669651"/>
                <a:gd name="connsiteY13" fmla="*/ 34909 h 749917"/>
                <a:gd name="connsiteX14" fmla="*/ 232502 w 669651"/>
                <a:gd name="connsiteY14" fmla="*/ 205788 h 749917"/>
                <a:gd name="connsiteX15" fmla="*/ 208500 w 669651"/>
                <a:gd name="connsiteY15" fmla="*/ 307324 h 749917"/>
                <a:gd name="connsiteX16" fmla="*/ 460722 w 669651"/>
                <a:gd name="connsiteY16" fmla="*/ 307324 h 749917"/>
                <a:gd name="connsiteX17" fmla="*/ 423956 w 669651"/>
                <a:gd name="connsiteY17" fmla="*/ 182547 h 749917"/>
                <a:gd name="connsiteX18" fmla="*/ 232502 w 669651"/>
                <a:gd name="connsiteY18" fmla="*/ 205883 h 74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9651" h="749917">
                  <a:moveTo>
                    <a:pt x="174305" y="34909"/>
                  </a:moveTo>
                  <a:cubicBezTo>
                    <a:pt x="254220" y="-3858"/>
                    <a:pt x="347945" y="-8144"/>
                    <a:pt x="433670" y="11287"/>
                  </a:cubicBezTo>
                  <a:cubicBezTo>
                    <a:pt x="515681" y="29956"/>
                    <a:pt x="587690" y="86439"/>
                    <a:pt x="624838" y="161973"/>
                  </a:cubicBezTo>
                  <a:cubicBezTo>
                    <a:pt x="667223" y="243126"/>
                    <a:pt x="671510" y="336852"/>
                    <a:pt x="669129" y="426482"/>
                  </a:cubicBezTo>
                  <a:cubicBezTo>
                    <a:pt x="515586" y="426482"/>
                    <a:pt x="362043" y="426482"/>
                    <a:pt x="208500" y="426482"/>
                  </a:cubicBezTo>
                  <a:cubicBezTo>
                    <a:pt x="208690" y="469916"/>
                    <a:pt x="215834" y="517350"/>
                    <a:pt x="248028" y="549450"/>
                  </a:cubicBezTo>
                  <a:cubicBezTo>
                    <a:pt x="289272" y="590693"/>
                    <a:pt x="353089" y="596217"/>
                    <a:pt x="408049" y="587645"/>
                  </a:cubicBezTo>
                  <a:cubicBezTo>
                    <a:pt x="462341" y="579453"/>
                    <a:pt x="506537" y="543449"/>
                    <a:pt x="543589" y="505063"/>
                  </a:cubicBezTo>
                  <a:cubicBezTo>
                    <a:pt x="577308" y="547259"/>
                    <a:pt x="611216" y="589169"/>
                    <a:pt x="645031" y="631269"/>
                  </a:cubicBezTo>
                  <a:cubicBezTo>
                    <a:pt x="580260" y="703755"/>
                    <a:pt x="484153" y="740997"/>
                    <a:pt x="388617" y="747951"/>
                  </a:cubicBezTo>
                  <a:cubicBezTo>
                    <a:pt x="297273" y="756047"/>
                    <a:pt x="198880" y="740140"/>
                    <a:pt x="125441" y="681752"/>
                  </a:cubicBezTo>
                  <a:cubicBezTo>
                    <a:pt x="54481" y="626602"/>
                    <a:pt x="16381" y="538782"/>
                    <a:pt x="5045" y="451342"/>
                  </a:cubicBezTo>
                  <a:cubicBezTo>
                    <a:pt x="-5812" y="363522"/>
                    <a:pt x="-384" y="271701"/>
                    <a:pt x="33526" y="189214"/>
                  </a:cubicBezTo>
                  <a:cubicBezTo>
                    <a:pt x="60291" y="123301"/>
                    <a:pt x="110011" y="66246"/>
                    <a:pt x="174305" y="34909"/>
                  </a:cubicBezTo>
                  <a:moveTo>
                    <a:pt x="232502" y="205788"/>
                  </a:moveTo>
                  <a:cubicBezTo>
                    <a:pt x="213072" y="235887"/>
                    <a:pt x="209262" y="272367"/>
                    <a:pt x="208500" y="307324"/>
                  </a:cubicBezTo>
                  <a:cubicBezTo>
                    <a:pt x="292510" y="307324"/>
                    <a:pt x="376616" y="307324"/>
                    <a:pt x="460722" y="307324"/>
                  </a:cubicBezTo>
                  <a:cubicBezTo>
                    <a:pt x="459770" y="263890"/>
                    <a:pt x="455292" y="215884"/>
                    <a:pt x="423956" y="182547"/>
                  </a:cubicBezTo>
                  <a:cubicBezTo>
                    <a:pt x="372234" y="128730"/>
                    <a:pt x="270317" y="141780"/>
                    <a:pt x="232502" y="2058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DE16743-7FE4-7DB0-AE65-92E8AEA8C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66263" y="533400"/>
            <a:ext cx="1638300" cy="609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31D5B8-4EA5-5E55-4109-62B4448E3095}"/>
              </a:ext>
            </a:extLst>
          </p:cNvPr>
          <p:cNvSpPr txBox="1"/>
          <p:nvPr userDrawn="1"/>
        </p:nvSpPr>
        <p:spPr>
          <a:xfrm>
            <a:off x="540831" y="11932654"/>
            <a:ext cx="5522913" cy="129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800" kern="0"/>
              <a:t>October 21-24, 2024</a:t>
            </a:r>
          </a:p>
          <a:p>
            <a:r>
              <a:rPr lang="en-US" sz="2800" kern="0"/>
              <a:t>Mandalay Bay Convention Center</a:t>
            </a:r>
            <a:br>
              <a:rPr lang="en-US" sz="2800" kern="0"/>
            </a:br>
            <a:r>
              <a:rPr lang="en-US" sz="2800" kern="0"/>
              <a:t>Las Vegas, Nevada</a:t>
            </a:r>
          </a:p>
        </p:txBody>
      </p:sp>
      <p:grpSp>
        <p:nvGrpSpPr>
          <p:cNvPr id="22" name="Graphic 57">
            <a:extLst>
              <a:ext uri="{FF2B5EF4-FFF2-40B4-BE49-F238E27FC236}">
                <a16:creationId xmlns:a16="http://schemas.microsoft.com/office/drawing/2014/main" id="{3DF63A68-F190-974F-96D3-E28090573E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164890" y="7855459"/>
            <a:ext cx="2635200" cy="2635200"/>
            <a:chOff x="11380787" y="6045200"/>
            <a:chExt cx="1622725" cy="1622725"/>
          </a:xfrm>
          <a:solidFill>
            <a:srgbClr val="0F62FE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193AFDE-6D1D-7D44-84D3-328708F095DA}"/>
                </a:ext>
              </a:extLst>
            </p:cNvPr>
            <p:cNvSpPr/>
            <p:nvPr/>
          </p:nvSpPr>
          <p:spPr>
            <a:xfrm>
              <a:off x="11989308" y="6907272"/>
              <a:ext cx="405681" cy="405681"/>
            </a:xfrm>
            <a:custGeom>
              <a:avLst/>
              <a:gdLst>
                <a:gd name="connsiteX0" fmla="*/ 405681 w 405681"/>
                <a:gd name="connsiteY0" fmla="*/ 202841 h 405681"/>
                <a:gd name="connsiteX1" fmla="*/ 202841 w 405681"/>
                <a:gd name="connsiteY1" fmla="*/ 405681 h 405681"/>
                <a:gd name="connsiteX2" fmla="*/ 0 w 405681"/>
                <a:gd name="connsiteY2" fmla="*/ 202841 h 405681"/>
                <a:gd name="connsiteX3" fmla="*/ 202841 w 405681"/>
                <a:gd name="connsiteY3" fmla="*/ 0 h 405681"/>
                <a:gd name="connsiteX4" fmla="*/ 405681 w 405681"/>
                <a:gd name="connsiteY4" fmla="*/ 202841 h 4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81" h="405681">
                  <a:moveTo>
                    <a:pt x="405681" y="202841"/>
                  </a:moveTo>
                  <a:cubicBezTo>
                    <a:pt x="405681" y="314866"/>
                    <a:pt x="314866" y="405681"/>
                    <a:pt x="202841" y="405681"/>
                  </a:cubicBezTo>
                  <a:cubicBezTo>
                    <a:pt x="90815" y="405681"/>
                    <a:pt x="0" y="314866"/>
                    <a:pt x="0" y="202841"/>
                  </a:cubicBezTo>
                  <a:cubicBezTo>
                    <a:pt x="0" y="90815"/>
                    <a:pt x="90815" y="0"/>
                    <a:pt x="202841" y="0"/>
                  </a:cubicBezTo>
                  <a:cubicBezTo>
                    <a:pt x="314866" y="0"/>
                    <a:pt x="405681" y="90815"/>
                    <a:pt x="405681" y="20284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A78FFA-D2C7-3148-B03E-5F6F4B90DE74}"/>
                </a:ext>
              </a:extLst>
            </p:cNvPr>
            <p:cNvSpPr/>
            <p:nvPr/>
          </p:nvSpPr>
          <p:spPr>
            <a:xfrm>
              <a:off x="11380787" y="6552301"/>
              <a:ext cx="1622725" cy="1115623"/>
            </a:xfrm>
            <a:custGeom>
              <a:avLst/>
              <a:gdLst>
                <a:gd name="connsiteX0" fmla="*/ 1622725 w 1622725"/>
                <a:gd name="connsiteY0" fmla="*/ 557812 h 1115623"/>
                <a:gd name="connsiteX1" fmla="*/ 811363 w 1622725"/>
                <a:gd name="connsiteY1" fmla="*/ 1115624 h 1115623"/>
                <a:gd name="connsiteX2" fmla="*/ 0 w 1622725"/>
                <a:gd name="connsiteY2" fmla="*/ 557812 h 1115623"/>
                <a:gd name="connsiteX3" fmla="*/ 811363 w 1622725"/>
                <a:gd name="connsiteY3" fmla="*/ 0 h 1115623"/>
                <a:gd name="connsiteX4" fmla="*/ 1622725 w 1622725"/>
                <a:gd name="connsiteY4" fmla="*/ 557812 h 1115623"/>
                <a:gd name="connsiteX5" fmla="*/ 1267754 w 1622725"/>
                <a:gd name="connsiteY5" fmla="*/ 557812 h 1115623"/>
                <a:gd name="connsiteX6" fmla="*/ 811363 w 1622725"/>
                <a:gd name="connsiteY6" fmla="*/ 101420 h 1115623"/>
                <a:gd name="connsiteX7" fmla="*/ 354971 w 1622725"/>
                <a:gd name="connsiteY7" fmla="*/ 557812 h 1115623"/>
                <a:gd name="connsiteX8" fmla="*/ 811363 w 1622725"/>
                <a:gd name="connsiteY8" fmla="*/ 1014203 h 1115623"/>
                <a:gd name="connsiteX9" fmla="*/ 1267754 w 1622725"/>
                <a:gd name="connsiteY9" fmla="*/ 557812 h 11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725" h="1115623">
                  <a:moveTo>
                    <a:pt x="1622725" y="557812"/>
                  </a:moveTo>
                  <a:cubicBezTo>
                    <a:pt x="1489143" y="885594"/>
                    <a:pt x="1176167" y="1115624"/>
                    <a:pt x="811363" y="1115624"/>
                  </a:cubicBezTo>
                  <a:cubicBezTo>
                    <a:pt x="446559" y="1115624"/>
                    <a:pt x="133582" y="885594"/>
                    <a:pt x="0" y="557812"/>
                  </a:cubicBezTo>
                  <a:cubicBezTo>
                    <a:pt x="133582" y="230029"/>
                    <a:pt x="446559" y="0"/>
                    <a:pt x="811363" y="0"/>
                  </a:cubicBezTo>
                  <a:cubicBezTo>
                    <a:pt x="1176167" y="0"/>
                    <a:pt x="1489143" y="230029"/>
                    <a:pt x="1622725" y="557812"/>
                  </a:cubicBezTo>
                  <a:close/>
                  <a:moveTo>
                    <a:pt x="1267754" y="557812"/>
                  </a:moveTo>
                  <a:cubicBezTo>
                    <a:pt x="1267754" y="305754"/>
                    <a:pt x="1063422" y="101420"/>
                    <a:pt x="811363" y="101420"/>
                  </a:cubicBezTo>
                  <a:cubicBezTo>
                    <a:pt x="559303" y="101420"/>
                    <a:pt x="354971" y="305754"/>
                    <a:pt x="354971" y="557812"/>
                  </a:cubicBezTo>
                  <a:cubicBezTo>
                    <a:pt x="354971" y="809869"/>
                    <a:pt x="559303" y="1014203"/>
                    <a:pt x="811363" y="1014203"/>
                  </a:cubicBezTo>
                  <a:cubicBezTo>
                    <a:pt x="1063422" y="1014203"/>
                    <a:pt x="1267754" y="809869"/>
                    <a:pt x="1267754" y="557812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E0A256B2-E27D-CF4D-A5CD-6205677D19E3}"/>
                </a:ext>
              </a:extLst>
            </p:cNvPr>
            <p:cNvSpPr/>
            <p:nvPr/>
          </p:nvSpPr>
          <p:spPr>
            <a:xfrm>
              <a:off x="11431497" y="6045200"/>
              <a:ext cx="1521304" cy="608521"/>
            </a:xfrm>
            <a:custGeom>
              <a:avLst/>
              <a:gdLst>
                <a:gd name="connsiteX0" fmla="*/ 760653 w 1521304"/>
                <a:gd name="connsiteY0" fmla="*/ 0 h 608521"/>
                <a:gd name="connsiteX1" fmla="*/ 0 w 1521304"/>
                <a:gd name="connsiteY1" fmla="*/ 456392 h 608521"/>
                <a:gd name="connsiteX2" fmla="*/ 0 w 1521304"/>
                <a:gd name="connsiteY2" fmla="*/ 608522 h 608521"/>
                <a:gd name="connsiteX3" fmla="*/ 760653 w 1521304"/>
                <a:gd name="connsiteY3" fmla="*/ 253551 h 608521"/>
                <a:gd name="connsiteX4" fmla="*/ 1521305 w 1521304"/>
                <a:gd name="connsiteY4" fmla="*/ 608522 h 608521"/>
                <a:gd name="connsiteX5" fmla="*/ 1521305 w 1521304"/>
                <a:gd name="connsiteY5" fmla="*/ 456392 h 608521"/>
                <a:gd name="connsiteX6" fmla="*/ 760653 w 1521304"/>
                <a:gd name="connsiteY6" fmla="*/ 0 h 6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04" h="608521">
                  <a:moveTo>
                    <a:pt x="760653" y="0"/>
                  </a:moveTo>
                  <a:cubicBezTo>
                    <a:pt x="436093" y="0"/>
                    <a:pt x="152678" y="183456"/>
                    <a:pt x="0" y="456392"/>
                  </a:cubicBezTo>
                  <a:lnTo>
                    <a:pt x="0" y="608522"/>
                  </a:lnTo>
                  <a:cubicBezTo>
                    <a:pt x="181687" y="391616"/>
                    <a:pt x="454964" y="253551"/>
                    <a:pt x="760653" y="253551"/>
                  </a:cubicBezTo>
                  <a:cubicBezTo>
                    <a:pt x="1066341" y="253551"/>
                    <a:pt x="1339618" y="391616"/>
                    <a:pt x="1521305" y="608522"/>
                  </a:cubicBezTo>
                  <a:lnTo>
                    <a:pt x="1521305" y="456392"/>
                  </a:lnTo>
                  <a:cubicBezTo>
                    <a:pt x="1368627" y="183456"/>
                    <a:pt x="1085212" y="0"/>
                    <a:pt x="760653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</p:grpSp>
      <p:grpSp>
        <p:nvGrpSpPr>
          <p:cNvPr id="42" name="Graphic 10">
            <a:extLst>
              <a:ext uri="{FF2B5EF4-FFF2-40B4-BE49-F238E27FC236}">
                <a16:creationId xmlns:a16="http://schemas.microsoft.com/office/drawing/2014/main" id="{D775004A-AC39-8847-AA7D-1DE6F2170AA0}"/>
              </a:ext>
            </a:extLst>
          </p:cNvPr>
          <p:cNvGrpSpPr/>
          <p:nvPr userDrawn="1"/>
        </p:nvGrpSpPr>
        <p:grpSpPr>
          <a:xfrm>
            <a:off x="15893590" y="2581477"/>
            <a:ext cx="2636991" cy="2636991"/>
            <a:chOff x="-11971338" y="6553200"/>
            <a:chExt cx="2438400" cy="2438400"/>
          </a:xfrm>
          <a:solidFill>
            <a:srgbClr val="A56EFF"/>
          </a:solidFill>
        </p:grpSpPr>
        <p:sp>
          <p:nvSpPr>
            <p:cNvPr id="43" name="Freeform: Shape 15">
              <a:extLst>
                <a:ext uri="{FF2B5EF4-FFF2-40B4-BE49-F238E27FC236}">
                  <a16:creationId xmlns:a16="http://schemas.microsoft.com/office/drawing/2014/main" id="{6C485D82-3FEA-D146-90F5-D0F4D1BEEDE7}"/>
                </a:ext>
              </a:extLst>
            </p:cNvPr>
            <p:cNvSpPr/>
            <p:nvPr/>
          </p:nvSpPr>
          <p:spPr>
            <a:xfrm>
              <a:off x="-11971338" y="6553200"/>
              <a:ext cx="2438400" cy="2438400"/>
            </a:xfrm>
            <a:custGeom>
              <a:avLst/>
              <a:gdLst>
                <a:gd name="connsiteX0" fmla="*/ 2438431 w 2438400"/>
                <a:gd name="connsiteY0" fmla="*/ 2438943 h 2438400"/>
                <a:gd name="connsiteX1" fmla="*/ 31 w 2438400"/>
                <a:gd name="connsiteY1" fmla="*/ 2438943 h 2438400"/>
                <a:gd name="connsiteX2" fmla="*/ 1219231 w 2438400"/>
                <a:gd name="connsiteY2" fmla="*/ 1219743 h 2438400"/>
                <a:gd name="connsiteX3" fmla="*/ 1219231 w 2438400"/>
                <a:gd name="connsiteY3" fmla="*/ 2438943 h 2438400"/>
                <a:gd name="connsiteX4" fmla="*/ 2438431 w 2438400"/>
                <a:gd name="connsiteY4" fmla="*/ 1219743 h 2438400"/>
                <a:gd name="connsiteX5" fmla="*/ 2438431 w 2438400"/>
                <a:gd name="connsiteY5" fmla="*/ 2438943 h 2438400"/>
                <a:gd name="connsiteX6" fmla="*/ 1219231 w 2438400"/>
                <a:gd name="connsiteY6" fmla="*/ 543 h 2438400"/>
                <a:gd name="connsiteX7" fmla="*/ 31 w 2438400"/>
                <a:gd name="connsiteY7" fmla="*/ 543 h 2438400"/>
                <a:gd name="connsiteX8" fmla="*/ 1219231 w 2438400"/>
                <a:gd name="connsiteY8" fmla="*/ 1219743 h 2438400"/>
                <a:gd name="connsiteX9" fmla="*/ 1219231 w 2438400"/>
                <a:gd name="connsiteY9" fmla="*/ 543 h 2438400"/>
                <a:gd name="connsiteX10" fmla="*/ 2438431 w 2438400"/>
                <a:gd name="connsiteY10" fmla="*/ 1219743 h 2438400"/>
                <a:gd name="connsiteX11" fmla="*/ 2438431 w 2438400"/>
                <a:gd name="connsiteY11" fmla="*/ 543 h 2438400"/>
                <a:gd name="connsiteX12" fmla="*/ 1219231 w 2438400"/>
                <a:gd name="connsiteY12" fmla="*/ 543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8400" h="2438400">
                  <a:moveTo>
                    <a:pt x="2438431" y="2438943"/>
                  </a:moveTo>
                  <a:lnTo>
                    <a:pt x="31" y="2438943"/>
                  </a:lnTo>
                  <a:lnTo>
                    <a:pt x="1219231" y="1219743"/>
                  </a:lnTo>
                  <a:lnTo>
                    <a:pt x="1219231" y="2438943"/>
                  </a:lnTo>
                  <a:lnTo>
                    <a:pt x="2438431" y="1219743"/>
                  </a:lnTo>
                  <a:lnTo>
                    <a:pt x="2438431" y="2438943"/>
                  </a:lnTo>
                  <a:close/>
                  <a:moveTo>
                    <a:pt x="1219231" y="543"/>
                  </a:moveTo>
                  <a:lnTo>
                    <a:pt x="31" y="543"/>
                  </a:lnTo>
                  <a:lnTo>
                    <a:pt x="1219231" y="1219743"/>
                  </a:lnTo>
                  <a:lnTo>
                    <a:pt x="1219231" y="543"/>
                  </a:lnTo>
                  <a:lnTo>
                    <a:pt x="2438431" y="1219743"/>
                  </a:lnTo>
                  <a:lnTo>
                    <a:pt x="2438431" y="543"/>
                  </a:lnTo>
                  <a:lnTo>
                    <a:pt x="1219231" y="543"/>
                  </a:lnTo>
                  <a:close/>
                </a:path>
              </a:pathLst>
            </a:custGeom>
            <a:grpFill/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6">
              <a:extLst>
                <a:ext uri="{FF2B5EF4-FFF2-40B4-BE49-F238E27FC236}">
                  <a16:creationId xmlns:a16="http://schemas.microsoft.com/office/drawing/2014/main" id="{CF4877F3-0924-F44C-8582-C3F5E27B02DB}"/>
                </a:ext>
              </a:extLst>
            </p:cNvPr>
            <p:cNvSpPr/>
            <p:nvPr/>
          </p:nvSpPr>
          <p:spPr>
            <a:xfrm>
              <a:off x="-11971338" y="6553200"/>
              <a:ext cx="2438400" cy="2438400"/>
            </a:xfrm>
            <a:custGeom>
              <a:avLst/>
              <a:gdLst>
                <a:gd name="connsiteX0" fmla="*/ 2438431 w 2438400"/>
                <a:gd name="connsiteY0" fmla="*/ 2438943 h 2438400"/>
                <a:gd name="connsiteX1" fmla="*/ 31 w 2438400"/>
                <a:gd name="connsiteY1" fmla="*/ 2438943 h 2438400"/>
                <a:gd name="connsiteX2" fmla="*/ 1219231 w 2438400"/>
                <a:gd name="connsiteY2" fmla="*/ 1219743 h 2438400"/>
                <a:gd name="connsiteX3" fmla="*/ 1219231 w 2438400"/>
                <a:gd name="connsiteY3" fmla="*/ 2438943 h 2438400"/>
                <a:gd name="connsiteX4" fmla="*/ 2438431 w 2438400"/>
                <a:gd name="connsiteY4" fmla="*/ 1219743 h 2438400"/>
                <a:gd name="connsiteX5" fmla="*/ 2438431 w 2438400"/>
                <a:gd name="connsiteY5" fmla="*/ 2438943 h 2438400"/>
                <a:gd name="connsiteX6" fmla="*/ 1219231 w 2438400"/>
                <a:gd name="connsiteY6" fmla="*/ 543 h 2438400"/>
                <a:gd name="connsiteX7" fmla="*/ 31 w 2438400"/>
                <a:gd name="connsiteY7" fmla="*/ 543 h 2438400"/>
                <a:gd name="connsiteX8" fmla="*/ 1219231 w 2438400"/>
                <a:gd name="connsiteY8" fmla="*/ 1219743 h 2438400"/>
                <a:gd name="connsiteX9" fmla="*/ 1219231 w 2438400"/>
                <a:gd name="connsiteY9" fmla="*/ 543 h 2438400"/>
                <a:gd name="connsiteX10" fmla="*/ 2438431 w 2438400"/>
                <a:gd name="connsiteY10" fmla="*/ 1219743 h 2438400"/>
                <a:gd name="connsiteX11" fmla="*/ 2438431 w 2438400"/>
                <a:gd name="connsiteY11" fmla="*/ 543 h 2438400"/>
                <a:gd name="connsiteX12" fmla="*/ 1219231 w 2438400"/>
                <a:gd name="connsiteY12" fmla="*/ 543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8400" h="2438400">
                  <a:moveTo>
                    <a:pt x="2438431" y="2438943"/>
                  </a:moveTo>
                  <a:lnTo>
                    <a:pt x="31" y="2438943"/>
                  </a:lnTo>
                  <a:lnTo>
                    <a:pt x="1219231" y="1219743"/>
                  </a:lnTo>
                  <a:lnTo>
                    <a:pt x="1219231" y="2438943"/>
                  </a:lnTo>
                  <a:lnTo>
                    <a:pt x="2438431" y="1219743"/>
                  </a:lnTo>
                  <a:lnTo>
                    <a:pt x="2438431" y="2438943"/>
                  </a:lnTo>
                  <a:close/>
                  <a:moveTo>
                    <a:pt x="1219231" y="543"/>
                  </a:moveTo>
                  <a:lnTo>
                    <a:pt x="31" y="543"/>
                  </a:lnTo>
                  <a:lnTo>
                    <a:pt x="1219231" y="1219743"/>
                  </a:lnTo>
                  <a:lnTo>
                    <a:pt x="1219231" y="543"/>
                  </a:lnTo>
                  <a:lnTo>
                    <a:pt x="2438431" y="1219743"/>
                  </a:lnTo>
                  <a:lnTo>
                    <a:pt x="2438431" y="543"/>
                  </a:lnTo>
                  <a:lnTo>
                    <a:pt x="1219231" y="543"/>
                  </a:lnTo>
                  <a:close/>
                </a:path>
              </a:pathLst>
            </a:custGeom>
            <a:grpFill/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" name="Graphic 10">
            <a:extLst>
              <a:ext uri="{FF2B5EF4-FFF2-40B4-BE49-F238E27FC236}">
                <a16:creationId xmlns:a16="http://schemas.microsoft.com/office/drawing/2014/main" id="{78B7453F-507E-B54E-9D56-5D50E716A7FE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18530581" y="5218468"/>
            <a:ext cx="2635200" cy="2635200"/>
            <a:chOff x="-11971338" y="8991600"/>
            <a:chExt cx="2438400" cy="2438400"/>
          </a:xfrm>
          <a:solidFill>
            <a:srgbClr val="82CFFF"/>
          </a:solidFill>
        </p:grpSpPr>
        <p:sp>
          <p:nvSpPr>
            <p:cNvPr id="46" name="Freeform: Shape 18">
              <a:extLst>
                <a:ext uri="{FF2B5EF4-FFF2-40B4-BE49-F238E27FC236}">
                  <a16:creationId xmlns:a16="http://schemas.microsoft.com/office/drawing/2014/main" id="{1CC5B21B-0AB3-414C-8A7E-4D06576FE4B6}"/>
                </a:ext>
              </a:extLst>
            </p:cNvPr>
            <p:cNvSpPr/>
            <p:nvPr/>
          </p:nvSpPr>
          <p:spPr>
            <a:xfrm>
              <a:off x="-11971338" y="8991600"/>
              <a:ext cx="2438400" cy="2438400"/>
            </a:xfrm>
            <a:custGeom>
              <a:avLst/>
              <a:gdLst>
                <a:gd name="connsiteX0" fmla="*/ 357162 w 2438400"/>
                <a:gd name="connsiteY0" fmla="*/ 1577130 h 2438400"/>
                <a:gd name="connsiteX1" fmla="*/ 31 w 2438400"/>
                <a:gd name="connsiteY1" fmla="*/ 2439199 h 2438400"/>
                <a:gd name="connsiteX2" fmla="*/ 2438431 w 2438400"/>
                <a:gd name="connsiteY2" fmla="*/ 2439199 h 2438400"/>
                <a:gd name="connsiteX3" fmla="*/ 2081299 w 2438400"/>
                <a:gd name="connsiteY3" fmla="*/ 1577130 h 2438400"/>
                <a:gd name="connsiteX4" fmla="*/ 1219231 w 2438400"/>
                <a:gd name="connsiteY4" fmla="*/ 1219999 h 2438400"/>
                <a:gd name="connsiteX5" fmla="*/ 357162 w 2438400"/>
                <a:gd name="connsiteY5" fmla="*/ 1577130 h 2438400"/>
                <a:gd name="connsiteX6" fmla="*/ 357162 w 2438400"/>
                <a:gd name="connsiteY6" fmla="*/ 862992 h 2438400"/>
                <a:gd name="connsiteX7" fmla="*/ 31 w 2438400"/>
                <a:gd name="connsiteY7" fmla="*/ 799 h 2438400"/>
                <a:gd name="connsiteX8" fmla="*/ 2438431 w 2438400"/>
                <a:gd name="connsiteY8" fmla="*/ 799 h 2438400"/>
                <a:gd name="connsiteX9" fmla="*/ 2081299 w 2438400"/>
                <a:gd name="connsiteY9" fmla="*/ 862867 h 2438400"/>
                <a:gd name="connsiteX10" fmla="*/ 1219231 w 2438400"/>
                <a:gd name="connsiteY10" fmla="*/ 1219999 h 2438400"/>
                <a:gd name="connsiteX11" fmla="*/ 357162 w 2438400"/>
                <a:gd name="connsiteY11" fmla="*/ 862867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8400" h="2438400">
                  <a:moveTo>
                    <a:pt x="357162" y="1577130"/>
                  </a:moveTo>
                  <a:cubicBezTo>
                    <a:pt x="128453" y="1805715"/>
                    <a:pt x="31" y="2115829"/>
                    <a:pt x="31" y="2439199"/>
                  </a:cubicBezTo>
                  <a:lnTo>
                    <a:pt x="2438431" y="2439199"/>
                  </a:lnTo>
                  <a:cubicBezTo>
                    <a:pt x="2438431" y="2115829"/>
                    <a:pt x="2310008" y="1805715"/>
                    <a:pt x="2081299" y="1577130"/>
                  </a:cubicBezTo>
                  <a:cubicBezTo>
                    <a:pt x="1852714" y="1348546"/>
                    <a:pt x="1542600" y="1219999"/>
                    <a:pt x="1219231" y="1219999"/>
                  </a:cubicBezTo>
                  <a:cubicBezTo>
                    <a:pt x="895861" y="1219999"/>
                    <a:pt x="585747" y="1348421"/>
                    <a:pt x="357162" y="1577130"/>
                  </a:cubicBezTo>
                  <a:close/>
                  <a:moveTo>
                    <a:pt x="357162" y="862992"/>
                  </a:moveTo>
                  <a:cubicBezTo>
                    <a:pt x="128453" y="634282"/>
                    <a:pt x="31" y="324168"/>
                    <a:pt x="31" y="799"/>
                  </a:cubicBezTo>
                  <a:lnTo>
                    <a:pt x="2438431" y="799"/>
                  </a:lnTo>
                  <a:cubicBezTo>
                    <a:pt x="2438431" y="324168"/>
                    <a:pt x="2310008" y="634282"/>
                    <a:pt x="2081299" y="862867"/>
                  </a:cubicBezTo>
                  <a:cubicBezTo>
                    <a:pt x="1852714" y="1091451"/>
                    <a:pt x="1542600" y="1219999"/>
                    <a:pt x="1219231" y="1219999"/>
                  </a:cubicBezTo>
                  <a:cubicBezTo>
                    <a:pt x="895861" y="1219999"/>
                    <a:pt x="585747" y="1091576"/>
                    <a:pt x="357162" y="862867"/>
                  </a:cubicBezTo>
                  <a:close/>
                </a:path>
              </a:pathLst>
            </a:custGeom>
            <a:solidFill>
              <a:srgbClr val="82CFFF"/>
            </a:solidFill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9">
              <a:extLst>
                <a:ext uri="{FF2B5EF4-FFF2-40B4-BE49-F238E27FC236}">
                  <a16:creationId xmlns:a16="http://schemas.microsoft.com/office/drawing/2014/main" id="{0AF5DB76-9403-A042-92A5-61AB624BC789}"/>
                </a:ext>
              </a:extLst>
            </p:cNvPr>
            <p:cNvSpPr/>
            <p:nvPr/>
          </p:nvSpPr>
          <p:spPr>
            <a:xfrm>
              <a:off x="-11971338" y="8991600"/>
              <a:ext cx="2438400" cy="2438400"/>
            </a:xfrm>
            <a:custGeom>
              <a:avLst/>
              <a:gdLst>
                <a:gd name="connsiteX0" fmla="*/ 357162 w 2438400"/>
                <a:gd name="connsiteY0" fmla="*/ 1577130 h 2438400"/>
                <a:gd name="connsiteX1" fmla="*/ 31 w 2438400"/>
                <a:gd name="connsiteY1" fmla="*/ 2439199 h 2438400"/>
                <a:gd name="connsiteX2" fmla="*/ 2438431 w 2438400"/>
                <a:gd name="connsiteY2" fmla="*/ 2439199 h 2438400"/>
                <a:gd name="connsiteX3" fmla="*/ 2081299 w 2438400"/>
                <a:gd name="connsiteY3" fmla="*/ 1577130 h 2438400"/>
                <a:gd name="connsiteX4" fmla="*/ 1219231 w 2438400"/>
                <a:gd name="connsiteY4" fmla="*/ 1219999 h 2438400"/>
                <a:gd name="connsiteX5" fmla="*/ 357162 w 2438400"/>
                <a:gd name="connsiteY5" fmla="*/ 1577130 h 2438400"/>
                <a:gd name="connsiteX6" fmla="*/ 357162 w 2438400"/>
                <a:gd name="connsiteY6" fmla="*/ 862992 h 2438400"/>
                <a:gd name="connsiteX7" fmla="*/ 31 w 2438400"/>
                <a:gd name="connsiteY7" fmla="*/ 799 h 2438400"/>
                <a:gd name="connsiteX8" fmla="*/ 2438431 w 2438400"/>
                <a:gd name="connsiteY8" fmla="*/ 799 h 2438400"/>
                <a:gd name="connsiteX9" fmla="*/ 2081299 w 2438400"/>
                <a:gd name="connsiteY9" fmla="*/ 862867 h 2438400"/>
                <a:gd name="connsiteX10" fmla="*/ 1219231 w 2438400"/>
                <a:gd name="connsiteY10" fmla="*/ 1219999 h 2438400"/>
                <a:gd name="connsiteX11" fmla="*/ 357162 w 2438400"/>
                <a:gd name="connsiteY11" fmla="*/ 862867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8400" h="2438400">
                  <a:moveTo>
                    <a:pt x="357162" y="1577130"/>
                  </a:moveTo>
                  <a:cubicBezTo>
                    <a:pt x="128453" y="1805715"/>
                    <a:pt x="31" y="2115829"/>
                    <a:pt x="31" y="2439199"/>
                  </a:cubicBezTo>
                  <a:lnTo>
                    <a:pt x="2438431" y="2439199"/>
                  </a:lnTo>
                  <a:cubicBezTo>
                    <a:pt x="2438431" y="2115829"/>
                    <a:pt x="2310008" y="1805715"/>
                    <a:pt x="2081299" y="1577130"/>
                  </a:cubicBezTo>
                  <a:cubicBezTo>
                    <a:pt x="1852714" y="1348546"/>
                    <a:pt x="1542600" y="1219999"/>
                    <a:pt x="1219231" y="1219999"/>
                  </a:cubicBezTo>
                  <a:cubicBezTo>
                    <a:pt x="895861" y="1219999"/>
                    <a:pt x="585747" y="1348421"/>
                    <a:pt x="357162" y="1577130"/>
                  </a:cubicBezTo>
                  <a:close/>
                  <a:moveTo>
                    <a:pt x="357162" y="862992"/>
                  </a:moveTo>
                  <a:cubicBezTo>
                    <a:pt x="128453" y="634282"/>
                    <a:pt x="31" y="324168"/>
                    <a:pt x="31" y="799"/>
                  </a:cubicBezTo>
                  <a:lnTo>
                    <a:pt x="2438431" y="799"/>
                  </a:lnTo>
                  <a:cubicBezTo>
                    <a:pt x="2438431" y="324168"/>
                    <a:pt x="2310008" y="634282"/>
                    <a:pt x="2081299" y="862867"/>
                  </a:cubicBezTo>
                  <a:cubicBezTo>
                    <a:pt x="1852714" y="1091451"/>
                    <a:pt x="1542600" y="1219999"/>
                    <a:pt x="1219231" y="1219999"/>
                  </a:cubicBezTo>
                  <a:cubicBezTo>
                    <a:pt x="895861" y="1219999"/>
                    <a:pt x="585747" y="1091576"/>
                    <a:pt x="357162" y="862867"/>
                  </a:cubicBezTo>
                  <a:close/>
                </a:path>
              </a:pathLst>
            </a:custGeom>
            <a:solidFill>
              <a:srgbClr val="82CFFF"/>
            </a:solidFill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8" name="Freeform: Shape 4">
            <a:extLst>
              <a:ext uri="{FF2B5EF4-FFF2-40B4-BE49-F238E27FC236}">
                <a16:creationId xmlns:a16="http://schemas.microsoft.com/office/drawing/2014/main" id="{A952BED1-BBBC-F249-99FE-5F62FB0CB475}"/>
              </a:ext>
            </a:extLst>
          </p:cNvPr>
          <p:cNvSpPr>
            <a:spLocks noChangeAspect="1"/>
          </p:cNvSpPr>
          <p:nvPr userDrawn="1"/>
        </p:nvSpPr>
        <p:spPr>
          <a:xfrm rot="5400000" flipH="1">
            <a:off x="21166456" y="5219143"/>
            <a:ext cx="2633849" cy="2635200"/>
          </a:xfrm>
          <a:custGeom>
            <a:avLst/>
            <a:gdLst>
              <a:gd name="connsiteX0" fmla="*/ 716288 w 1432576"/>
              <a:gd name="connsiteY0" fmla="*/ 717023 h 1433311"/>
              <a:gd name="connsiteX1" fmla="*/ 210111 w 1432576"/>
              <a:gd name="connsiteY1" fmla="*/ 927134 h 1433311"/>
              <a:gd name="connsiteX2" fmla="*/ 0 w 1432576"/>
              <a:gd name="connsiteY2" fmla="*/ 1433311 h 1433311"/>
              <a:gd name="connsiteX3" fmla="*/ 716288 w 1432576"/>
              <a:gd name="connsiteY3" fmla="*/ 1433311 h 1433311"/>
              <a:gd name="connsiteX4" fmla="*/ 1432576 w 1432576"/>
              <a:gd name="connsiteY4" fmla="*/ 1433311 h 1433311"/>
              <a:gd name="connsiteX5" fmla="*/ 1222465 w 1432576"/>
              <a:gd name="connsiteY5" fmla="*/ 927134 h 1433311"/>
              <a:gd name="connsiteX6" fmla="*/ 716288 w 1432576"/>
              <a:gd name="connsiteY6" fmla="*/ 717023 h 1433311"/>
              <a:gd name="connsiteX7" fmla="*/ 1222465 w 1432576"/>
              <a:gd name="connsiteY7" fmla="*/ 210111 h 1433311"/>
              <a:gd name="connsiteX8" fmla="*/ 1432576 w 1432576"/>
              <a:gd name="connsiteY8" fmla="*/ 716288 h 1433311"/>
              <a:gd name="connsiteX9" fmla="*/ 716288 w 1432576"/>
              <a:gd name="connsiteY9" fmla="*/ 716288 h 1433311"/>
              <a:gd name="connsiteX10" fmla="*/ 0 w 1432576"/>
              <a:gd name="connsiteY10" fmla="*/ 716288 h 1433311"/>
              <a:gd name="connsiteX11" fmla="*/ 210111 w 1432576"/>
              <a:gd name="connsiteY11" fmla="*/ 210111 h 1433311"/>
              <a:gd name="connsiteX12" fmla="*/ 716288 w 1432576"/>
              <a:gd name="connsiteY12" fmla="*/ 0 h 1433311"/>
              <a:gd name="connsiteX13" fmla="*/ 1222465 w 1432576"/>
              <a:gd name="connsiteY13" fmla="*/ 210111 h 143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2576" h="1433311">
                <a:moveTo>
                  <a:pt x="716288" y="717023"/>
                </a:moveTo>
                <a:cubicBezTo>
                  <a:pt x="526013" y="717023"/>
                  <a:pt x="343818" y="792692"/>
                  <a:pt x="210111" y="927134"/>
                </a:cubicBezTo>
                <a:cubicBezTo>
                  <a:pt x="76404" y="1061575"/>
                  <a:pt x="0" y="1243036"/>
                  <a:pt x="0" y="1433311"/>
                </a:cubicBezTo>
                <a:lnTo>
                  <a:pt x="716288" y="1433311"/>
                </a:lnTo>
                <a:lnTo>
                  <a:pt x="1432576" y="1433311"/>
                </a:lnTo>
                <a:cubicBezTo>
                  <a:pt x="1432576" y="1243036"/>
                  <a:pt x="1356907" y="1060841"/>
                  <a:pt x="1222465" y="927134"/>
                </a:cubicBezTo>
                <a:cubicBezTo>
                  <a:pt x="1088023" y="793426"/>
                  <a:pt x="906564" y="717023"/>
                  <a:pt x="716288" y="717023"/>
                </a:cubicBezTo>
                <a:close/>
                <a:moveTo>
                  <a:pt x="1222465" y="210111"/>
                </a:moveTo>
                <a:cubicBezTo>
                  <a:pt x="1356907" y="344553"/>
                  <a:pt x="1432576" y="526747"/>
                  <a:pt x="1432576" y="716288"/>
                </a:cubicBezTo>
                <a:lnTo>
                  <a:pt x="716288" y="716288"/>
                </a:lnTo>
                <a:lnTo>
                  <a:pt x="0" y="716288"/>
                </a:lnTo>
                <a:cubicBezTo>
                  <a:pt x="0" y="526012"/>
                  <a:pt x="75669" y="343818"/>
                  <a:pt x="210111" y="210111"/>
                </a:cubicBezTo>
                <a:cubicBezTo>
                  <a:pt x="344553" y="76404"/>
                  <a:pt x="526747" y="0"/>
                  <a:pt x="716288" y="0"/>
                </a:cubicBezTo>
                <a:cubicBezTo>
                  <a:pt x="905829" y="0"/>
                  <a:pt x="1088758" y="75669"/>
                  <a:pt x="1222465" y="210111"/>
                </a:cubicBezTo>
                <a:close/>
              </a:path>
            </a:pathLst>
          </a:custGeom>
          <a:solidFill>
            <a:srgbClr val="08BDBA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uk-UA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3C2BF1A-172A-E649-A7ED-8007608D1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126" t="50019" r="27990" b="6095"/>
          <a:stretch/>
        </p:blipFill>
        <p:spPr>
          <a:xfrm>
            <a:off x="15893590" y="7857197"/>
            <a:ext cx="5266920" cy="5266920"/>
          </a:xfrm>
          <a:prstGeom prst="rect">
            <a:avLst/>
          </a:prstGeom>
        </p:spPr>
      </p:pic>
      <p:sp>
        <p:nvSpPr>
          <p:cNvPr id="50" name="Freeform 49">
            <a:extLst>
              <a:ext uri="{FF2B5EF4-FFF2-40B4-BE49-F238E27FC236}">
                <a16:creationId xmlns:a16="http://schemas.microsoft.com/office/drawing/2014/main" id="{FD9B02AC-DEBB-EA47-A01F-090928CD4510}"/>
              </a:ext>
            </a:extLst>
          </p:cNvPr>
          <p:cNvSpPr>
            <a:spLocks noChangeAspect="1"/>
          </p:cNvSpPr>
          <p:nvPr userDrawn="1"/>
        </p:nvSpPr>
        <p:spPr>
          <a:xfrm>
            <a:off x="13257737" y="10488917"/>
            <a:ext cx="2635200" cy="2635200"/>
          </a:xfrm>
          <a:custGeom>
            <a:avLst/>
            <a:gdLst>
              <a:gd name="connsiteX0" fmla="*/ 1639577 w 2749633"/>
              <a:gd name="connsiteY0" fmla="*/ 2749634 h 2749633"/>
              <a:gd name="connsiteX1" fmla="*/ 1110147 w 2749633"/>
              <a:gd name="connsiteY1" fmla="*/ 2749634 h 2749633"/>
              <a:gd name="connsiteX2" fmla="*/ 1077925 w 2749633"/>
              <a:gd name="connsiteY2" fmla="*/ 2717412 h 2749633"/>
              <a:gd name="connsiteX3" fmla="*/ 1077925 w 2749633"/>
              <a:gd name="connsiteY3" fmla="*/ 2392235 h 2749633"/>
              <a:gd name="connsiteX4" fmla="*/ 865974 w 2749633"/>
              <a:gd name="connsiteY4" fmla="*/ 2303624 h 2749633"/>
              <a:gd name="connsiteX5" fmla="*/ 635405 w 2749633"/>
              <a:gd name="connsiteY5" fmla="*/ 2534103 h 2749633"/>
              <a:gd name="connsiteX6" fmla="*/ 589847 w 2749633"/>
              <a:gd name="connsiteY6" fmla="*/ 2534103 h 2749633"/>
              <a:gd name="connsiteX7" fmla="*/ 215531 w 2749633"/>
              <a:gd name="connsiteY7" fmla="*/ 2159787 h 2749633"/>
              <a:gd name="connsiteX8" fmla="*/ 215531 w 2749633"/>
              <a:gd name="connsiteY8" fmla="*/ 2114139 h 2749633"/>
              <a:gd name="connsiteX9" fmla="*/ 445383 w 2749633"/>
              <a:gd name="connsiteY9" fmla="*/ 1884287 h 2749633"/>
              <a:gd name="connsiteX10" fmla="*/ 358204 w 2749633"/>
              <a:gd name="connsiteY10" fmla="*/ 1671709 h 2749633"/>
              <a:gd name="connsiteX11" fmla="*/ 32222 w 2749633"/>
              <a:gd name="connsiteY11" fmla="*/ 1671709 h 2749633"/>
              <a:gd name="connsiteX12" fmla="*/ 0 w 2749633"/>
              <a:gd name="connsiteY12" fmla="*/ 1639487 h 2749633"/>
              <a:gd name="connsiteX13" fmla="*/ 0 w 2749633"/>
              <a:gd name="connsiteY13" fmla="*/ 1110057 h 2749633"/>
              <a:gd name="connsiteX14" fmla="*/ 32222 w 2749633"/>
              <a:gd name="connsiteY14" fmla="*/ 1077835 h 2749633"/>
              <a:gd name="connsiteX15" fmla="*/ 357309 w 2749633"/>
              <a:gd name="connsiteY15" fmla="*/ 1077835 h 2749633"/>
              <a:gd name="connsiteX16" fmla="*/ 446010 w 2749633"/>
              <a:gd name="connsiteY16" fmla="*/ 865884 h 2749633"/>
              <a:gd name="connsiteX17" fmla="*/ 215531 w 2749633"/>
              <a:gd name="connsiteY17" fmla="*/ 635405 h 2749633"/>
              <a:gd name="connsiteX18" fmla="*/ 215531 w 2749633"/>
              <a:gd name="connsiteY18" fmla="*/ 589847 h 2749633"/>
              <a:gd name="connsiteX19" fmla="*/ 589847 w 2749633"/>
              <a:gd name="connsiteY19" fmla="*/ 215531 h 2749633"/>
              <a:gd name="connsiteX20" fmla="*/ 612671 w 2749633"/>
              <a:gd name="connsiteY20" fmla="*/ 206044 h 2749633"/>
              <a:gd name="connsiteX21" fmla="*/ 612671 w 2749633"/>
              <a:gd name="connsiteY21" fmla="*/ 206044 h 2749633"/>
              <a:gd name="connsiteX22" fmla="*/ 635405 w 2749633"/>
              <a:gd name="connsiteY22" fmla="*/ 215442 h 2749633"/>
              <a:gd name="connsiteX23" fmla="*/ 865258 w 2749633"/>
              <a:gd name="connsiteY23" fmla="*/ 445383 h 2749633"/>
              <a:gd name="connsiteX24" fmla="*/ 1077835 w 2749633"/>
              <a:gd name="connsiteY24" fmla="*/ 358115 h 2749633"/>
              <a:gd name="connsiteX25" fmla="*/ 1077835 w 2749633"/>
              <a:gd name="connsiteY25" fmla="*/ 32222 h 2749633"/>
              <a:gd name="connsiteX26" fmla="*/ 1110057 w 2749633"/>
              <a:gd name="connsiteY26" fmla="*/ 0 h 2749633"/>
              <a:gd name="connsiteX27" fmla="*/ 1639487 w 2749633"/>
              <a:gd name="connsiteY27" fmla="*/ 0 h 2749633"/>
              <a:gd name="connsiteX28" fmla="*/ 1671709 w 2749633"/>
              <a:gd name="connsiteY28" fmla="*/ 32222 h 2749633"/>
              <a:gd name="connsiteX29" fmla="*/ 1671709 w 2749633"/>
              <a:gd name="connsiteY29" fmla="*/ 357309 h 2749633"/>
              <a:gd name="connsiteX30" fmla="*/ 1883571 w 2749633"/>
              <a:gd name="connsiteY30" fmla="*/ 446010 h 2749633"/>
              <a:gd name="connsiteX31" fmla="*/ 2114050 w 2749633"/>
              <a:gd name="connsiteY31" fmla="*/ 215531 h 2749633"/>
              <a:gd name="connsiteX32" fmla="*/ 2159698 w 2749633"/>
              <a:gd name="connsiteY32" fmla="*/ 215531 h 2749633"/>
              <a:gd name="connsiteX33" fmla="*/ 2534103 w 2749633"/>
              <a:gd name="connsiteY33" fmla="*/ 589847 h 2749633"/>
              <a:gd name="connsiteX34" fmla="*/ 2543501 w 2749633"/>
              <a:gd name="connsiteY34" fmla="*/ 612581 h 2749633"/>
              <a:gd name="connsiteX35" fmla="*/ 2534103 w 2749633"/>
              <a:gd name="connsiteY35" fmla="*/ 635316 h 2749633"/>
              <a:gd name="connsiteX36" fmla="*/ 2304161 w 2749633"/>
              <a:gd name="connsiteY36" fmla="*/ 865168 h 2749633"/>
              <a:gd name="connsiteX37" fmla="*/ 2391430 w 2749633"/>
              <a:gd name="connsiteY37" fmla="*/ 1077746 h 2749633"/>
              <a:gd name="connsiteX38" fmla="*/ 2717412 w 2749633"/>
              <a:gd name="connsiteY38" fmla="*/ 1077746 h 2749633"/>
              <a:gd name="connsiteX39" fmla="*/ 2749634 w 2749633"/>
              <a:gd name="connsiteY39" fmla="*/ 1109968 h 2749633"/>
              <a:gd name="connsiteX40" fmla="*/ 2749634 w 2749633"/>
              <a:gd name="connsiteY40" fmla="*/ 1639398 h 2749633"/>
              <a:gd name="connsiteX41" fmla="*/ 2717412 w 2749633"/>
              <a:gd name="connsiteY41" fmla="*/ 1671620 h 2749633"/>
              <a:gd name="connsiteX42" fmla="*/ 2392235 w 2749633"/>
              <a:gd name="connsiteY42" fmla="*/ 1671620 h 2749633"/>
              <a:gd name="connsiteX43" fmla="*/ 2303624 w 2749633"/>
              <a:gd name="connsiteY43" fmla="*/ 1883571 h 2749633"/>
              <a:gd name="connsiteX44" fmla="*/ 2534192 w 2749633"/>
              <a:gd name="connsiteY44" fmla="*/ 2114050 h 2749633"/>
              <a:gd name="connsiteX45" fmla="*/ 2543591 w 2749633"/>
              <a:gd name="connsiteY45" fmla="*/ 2136874 h 2749633"/>
              <a:gd name="connsiteX46" fmla="*/ 2534192 w 2749633"/>
              <a:gd name="connsiteY46" fmla="*/ 2159698 h 2749633"/>
              <a:gd name="connsiteX47" fmla="*/ 2159787 w 2749633"/>
              <a:gd name="connsiteY47" fmla="*/ 2534013 h 2749633"/>
              <a:gd name="connsiteX48" fmla="*/ 2114139 w 2749633"/>
              <a:gd name="connsiteY48" fmla="*/ 2534013 h 2749633"/>
              <a:gd name="connsiteX49" fmla="*/ 1884287 w 2749633"/>
              <a:gd name="connsiteY49" fmla="*/ 2304161 h 2749633"/>
              <a:gd name="connsiteX50" fmla="*/ 1671799 w 2749633"/>
              <a:gd name="connsiteY50" fmla="*/ 2391340 h 2749633"/>
              <a:gd name="connsiteX51" fmla="*/ 1671799 w 2749633"/>
              <a:gd name="connsiteY51" fmla="*/ 2717412 h 2749633"/>
              <a:gd name="connsiteX52" fmla="*/ 1639577 w 2749633"/>
              <a:gd name="connsiteY52" fmla="*/ 2749634 h 2749633"/>
              <a:gd name="connsiteX53" fmla="*/ 1142369 w 2749633"/>
              <a:gd name="connsiteY53" fmla="*/ 2685189 h 2749633"/>
              <a:gd name="connsiteX54" fmla="*/ 1607354 w 2749633"/>
              <a:gd name="connsiteY54" fmla="*/ 2685189 h 2749633"/>
              <a:gd name="connsiteX55" fmla="*/ 1607354 w 2749633"/>
              <a:gd name="connsiteY55" fmla="*/ 2369859 h 2749633"/>
              <a:gd name="connsiteX56" fmla="*/ 1627404 w 2749633"/>
              <a:gd name="connsiteY56" fmla="*/ 2340053 h 2749633"/>
              <a:gd name="connsiteX57" fmla="*/ 1879722 w 2749633"/>
              <a:gd name="connsiteY57" fmla="*/ 2236584 h 2749633"/>
              <a:gd name="connsiteX58" fmla="*/ 1914809 w 2749633"/>
              <a:gd name="connsiteY58" fmla="*/ 2243565 h 2749633"/>
              <a:gd name="connsiteX59" fmla="*/ 2137053 w 2749633"/>
              <a:gd name="connsiteY59" fmla="*/ 2465809 h 2749633"/>
              <a:gd name="connsiteX60" fmla="*/ 2465899 w 2749633"/>
              <a:gd name="connsiteY60" fmla="*/ 2137053 h 2749633"/>
              <a:gd name="connsiteX61" fmla="*/ 2242849 w 2749633"/>
              <a:gd name="connsiteY61" fmla="*/ 1914093 h 2749633"/>
              <a:gd name="connsiteX62" fmla="*/ 2235957 w 2749633"/>
              <a:gd name="connsiteY62" fmla="*/ 1878827 h 2749633"/>
              <a:gd name="connsiteX63" fmla="*/ 2341217 w 2749633"/>
              <a:gd name="connsiteY63" fmla="*/ 1627135 h 2749633"/>
              <a:gd name="connsiteX64" fmla="*/ 2370933 w 2749633"/>
              <a:gd name="connsiteY64" fmla="*/ 1607265 h 2749633"/>
              <a:gd name="connsiteX65" fmla="*/ 2685279 w 2749633"/>
              <a:gd name="connsiteY65" fmla="*/ 1607265 h 2749633"/>
              <a:gd name="connsiteX66" fmla="*/ 2685279 w 2749633"/>
              <a:gd name="connsiteY66" fmla="*/ 1142369 h 2749633"/>
              <a:gd name="connsiteX67" fmla="*/ 2370038 w 2749633"/>
              <a:gd name="connsiteY67" fmla="*/ 1142369 h 2749633"/>
              <a:gd name="connsiteX68" fmla="*/ 2340232 w 2749633"/>
              <a:gd name="connsiteY68" fmla="*/ 1122409 h 2749633"/>
              <a:gd name="connsiteX69" fmla="*/ 2236673 w 2749633"/>
              <a:gd name="connsiteY69" fmla="*/ 870001 h 2749633"/>
              <a:gd name="connsiteX70" fmla="*/ 2243655 w 2749633"/>
              <a:gd name="connsiteY70" fmla="*/ 835004 h 2749633"/>
              <a:gd name="connsiteX71" fmla="*/ 2465989 w 2749633"/>
              <a:gd name="connsiteY71" fmla="*/ 612760 h 2749633"/>
              <a:gd name="connsiteX72" fmla="*/ 2137142 w 2749633"/>
              <a:gd name="connsiteY72" fmla="*/ 284004 h 2749633"/>
              <a:gd name="connsiteX73" fmla="*/ 1914182 w 2749633"/>
              <a:gd name="connsiteY73" fmla="*/ 506964 h 2749633"/>
              <a:gd name="connsiteX74" fmla="*/ 1878917 w 2749633"/>
              <a:gd name="connsiteY74" fmla="*/ 513945 h 2749633"/>
              <a:gd name="connsiteX75" fmla="*/ 1627225 w 2749633"/>
              <a:gd name="connsiteY75" fmla="*/ 408686 h 2749633"/>
              <a:gd name="connsiteX76" fmla="*/ 1607354 w 2749633"/>
              <a:gd name="connsiteY76" fmla="*/ 378970 h 2749633"/>
              <a:gd name="connsiteX77" fmla="*/ 1607354 w 2749633"/>
              <a:gd name="connsiteY77" fmla="*/ 64445 h 2749633"/>
              <a:gd name="connsiteX78" fmla="*/ 1142369 w 2749633"/>
              <a:gd name="connsiteY78" fmla="*/ 64445 h 2749633"/>
              <a:gd name="connsiteX79" fmla="*/ 1142369 w 2749633"/>
              <a:gd name="connsiteY79" fmla="*/ 379775 h 2749633"/>
              <a:gd name="connsiteX80" fmla="*/ 1122409 w 2749633"/>
              <a:gd name="connsiteY80" fmla="*/ 409581 h 2749633"/>
              <a:gd name="connsiteX81" fmla="*/ 870001 w 2749633"/>
              <a:gd name="connsiteY81" fmla="*/ 513140 h 2749633"/>
              <a:gd name="connsiteX82" fmla="*/ 835004 w 2749633"/>
              <a:gd name="connsiteY82" fmla="*/ 506069 h 2749633"/>
              <a:gd name="connsiteX83" fmla="*/ 612671 w 2749633"/>
              <a:gd name="connsiteY83" fmla="*/ 283914 h 2749633"/>
              <a:gd name="connsiteX84" fmla="*/ 283914 w 2749633"/>
              <a:gd name="connsiteY84" fmla="*/ 612581 h 2749633"/>
              <a:gd name="connsiteX85" fmla="*/ 506874 w 2749633"/>
              <a:gd name="connsiteY85" fmla="*/ 835631 h 2749633"/>
              <a:gd name="connsiteX86" fmla="*/ 513856 w 2749633"/>
              <a:gd name="connsiteY86" fmla="*/ 870896 h 2749633"/>
              <a:gd name="connsiteX87" fmla="*/ 408507 w 2749633"/>
              <a:gd name="connsiteY87" fmla="*/ 1122588 h 2749633"/>
              <a:gd name="connsiteX88" fmla="*/ 378791 w 2749633"/>
              <a:gd name="connsiteY88" fmla="*/ 1142369 h 2749633"/>
              <a:gd name="connsiteX89" fmla="*/ 64445 w 2749633"/>
              <a:gd name="connsiteY89" fmla="*/ 1142369 h 2749633"/>
              <a:gd name="connsiteX90" fmla="*/ 64445 w 2749633"/>
              <a:gd name="connsiteY90" fmla="*/ 1607265 h 2749633"/>
              <a:gd name="connsiteX91" fmla="*/ 379865 w 2749633"/>
              <a:gd name="connsiteY91" fmla="*/ 1607265 h 2749633"/>
              <a:gd name="connsiteX92" fmla="*/ 409670 w 2749633"/>
              <a:gd name="connsiteY92" fmla="*/ 1627314 h 2749633"/>
              <a:gd name="connsiteX93" fmla="*/ 513229 w 2749633"/>
              <a:gd name="connsiteY93" fmla="*/ 1879722 h 2749633"/>
              <a:gd name="connsiteX94" fmla="*/ 506158 w 2749633"/>
              <a:gd name="connsiteY94" fmla="*/ 1914809 h 2749633"/>
              <a:gd name="connsiteX95" fmla="*/ 283914 w 2749633"/>
              <a:gd name="connsiteY95" fmla="*/ 2137053 h 2749633"/>
              <a:gd name="connsiteX96" fmla="*/ 612671 w 2749633"/>
              <a:gd name="connsiteY96" fmla="*/ 2465809 h 2749633"/>
              <a:gd name="connsiteX97" fmla="*/ 835720 w 2749633"/>
              <a:gd name="connsiteY97" fmla="*/ 2242849 h 2749633"/>
              <a:gd name="connsiteX98" fmla="*/ 870896 w 2749633"/>
              <a:gd name="connsiteY98" fmla="*/ 2235957 h 2749633"/>
              <a:gd name="connsiteX99" fmla="*/ 1122588 w 2749633"/>
              <a:gd name="connsiteY99" fmla="*/ 2341217 h 2749633"/>
              <a:gd name="connsiteX100" fmla="*/ 1142369 w 2749633"/>
              <a:gd name="connsiteY100" fmla="*/ 2370933 h 2749633"/>
              <a:gd name="connsiteX101" fmla="*/ 1142369 w 2749633"/>
              <a:gd name="connsiteY101" fmla="*/ 2685189 h 2749633"/>
              <a:gd name="connsiteX102" fmla="*/ 1374817 w 2749633"/>
              <a:gd name="connsiteY102" fmla="*/ 2033584 h 2749633"/>
              <a:gd name="connsiteX103" fmla="*/ 716051 w 2749633"/>
              <a:gd name="connsiteY103" fmla="*/ 1374817 h 2749633"/>
              <a:gd name="connsiteX104" fmla="*/ 1374817 w 2749633"/>
              <a:gd name="connsiteY104" fmla="*/ 716051 h 2749633"/>
              <a:gd name="connsiteX105" fmla="*/ 2033584 w 2749633"/>
              <a:gd name="connsiteY105" fmla="*/ 1374817 h 2749633"/>
              <a:gd name="connsiteX106" fmla="*/ 1374817 w 2749633"/>
              <a:gd name="connsiteY106" fmla="*/ 2033584 h 2749633"/>
              <a:gd name="connsiteX107" fmla="*/ 1374817 w 2749633"/>
              <a:gd name="connsiteY107" fmla="*/ 780495 h 2749633"/>
              <a:gd name="connsiteX108" fmla="*/ 780495 w 2749633"/>
              <a:gd name="connsiteY108" fmla="*/ 1374817 h 2749633"/>
              <a:gd name="connsiteX109" fmla="*/ 1374817 w 2749633"/>
              <a:gd name="connsiteY109" fmla="*/ 1969139 h 2749633"/>
              <a:gd name="connsiteX110" fmla="*/ 1969139 w 2749633"/>
              <a:gd name="connsiteY110" fmla="*/ 1374817 h 2749633"/>
              <a:gd name="connsiteX111" fmla="*/ 1374817 w 2749633"/>
              <a:gd name="connsiteY111" fmla="*/ 780495 h 27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2749633" h="2749633">
                <a:moveTo>
                  <a:pt x="1639577" y="2749634"/>
                </a:moveTo>
                <a:lnTo>
                  <a:pt x="1110147" y="2749634"/>
                </a:lnTo>
                <a:cubicBezTo>
                  <a:pt x="1092335" y="2749634"/>
                  <a:pt x="1077925" y="2735223"/>
                  <a:pt x="1077925" y="2717412"/>
                </a:cubicBezTo>
                <a:lnTo>
                  <a:pt x="1077925" y="2392235"/>
                </a:lnTo>
                <a:lnTo>
                  <a:pt x="865974" y="2303624"/>
                </a:lnTo>
                <a:lnTo>
                  <a:pt x="635405" y="2534103"/>
                </a:lnTo>
                <a:cubicBezTo>
                  <a:pt x="622785" y="2546723"/>
                  <a:pt x="602467" y="2546723"/>
                  <a:pt x="589847" y="2534103"/>
                </a:cubicBezTo>
                <a:lnTo>
                  <a:pt x="215531" y="2159787"/>
                </a:lnTo>
                <a:cubicBezTo>
                  <a:pt x="202911" y="2147167"/>
                  <a:pt x="202911" y="2126760"/>
                  <a:pt x="215531" y="2114139"/>
                </a:cubicBezTo>
                <a:lnTo>
                  <a:pt x="445383" y="1884287"/>
                </a:lnTo>
                <a:lnTo>
                  <a:pt x="358204" y="1671709"/>
                </a:lnTo>
                <a:lnTo>
                  <a:pt x="32222" y="1671709"/>
                </a:lnTo>
                <a:cubicBezTo>
                  <a:pt x="14411" y="1671709"/>
                  <a:pt x="0" y="1657299"/>
                  <a:pt x="0" y="1639487"/>
                </a:cubicBezTo>
                <a:lnTo>
                  <a:pt x="0" y="1110057"/>
                </a:lnTo>
                <a:cubicBezTo>
                  <a:pt x="0" y="1092246"/>
                  <a:pt x="14411" y="1077835"/>
                  <a:pt x="32222" y="1077835"/>
                </a:cubicBezTo>
                <a:lnTo>
                  <a:pt x="357309" y="1077835"/>
                </a:lnTo>
                <a:lnTo>
                  <a:pt x="446010" y="865884"/>
                </a:lnTo>
                <a:lnTo>
                  <a:pt x="215531" y="635405"/>
                </a:lnTo>
                <a:cubicBezTo>
                  <a:pt x="202911" y="622785"/>
                  <a:pt x="202911" y="602467"/>
                  <a:pt x="215531" y="589847"/>
                </a:cubicBezTo>
                <a:lnTo>
                  <a:pt x="589847" y="215531"/>
                </a:lnTo>
                <a:cubicBezTo>
                  <a:pt x="595933" y="209445"/>
                  <a:pt x="604078" y="206044"/>
                  <a:pt x="612671" y="206044"/>
                </a:cubicBezTo>
                <a:lnTo>
                  <a:pt x="612671" y="206044"/>
                </a:lnTo>
                <a:cubicBezTo>
                  <a:pt x="621263" y="206044"/>
                  <a:pt x="629408" y="209445"/>
                  <a:pt x="635405" y="215442"/>
                </a:cubicBezTo>
                <a:lnTo>
                  <a:pt x="865258" y="445383"/>
                </a:lnTo>
                <a:lnTo>
                  <a:pt x="1077835" y="358115"/>
                </a:lnTo>
                <a:lnTo>
                  <a:pt x="1077835" y="32222"/>
                </a:lnTo>
                <a:cubicBezTo>
                  <a:pt x="1077835" y="14411"/>
                  <a:pt x="1092246" y="0"/>
                  <a:pt x="1110057" y="0"/>
                </a:cubicBezTo>
                <a:lnTo>
                  <a:pt x="1639487" y="0"/>
                </a:lnTo>
                <a:cubicBezTo>
                  <a:pt x="1657299" y="0"/>
                  <a:pt x="1671709" y="14411"/>
                  <a:pt x="1671709" y="32222"/>
                </a:cubicBezTo>
                <a:lnTo>
                  <a:pt x="1671709" y="357309"/>
                </a:lnTo>
                <a:lnTo>
                  <a:pt x="1883571" y="446010"/>
                </a:lnTo>
                <a:lnTo>
                  <a:pt x="2114050" y="215531"/>
                </a:lnTo>
                <a:cubicBezTo>
                  <a:pt x="2126670" y="202911"/>
                  <a:pt x="2147078" y="202911"/>
                  <a:pt x="2159698" y="215531"/>
                </a:cubicBezTo>
                <a:lnTo>
                  <a:pt x="2534103" y="589847"/>
                </a:lnTo>
                <a:cubicBezTo>
                  <a:pt x="2540100" y="595844"/>
                  <a:pt x="2543501" y="604078"/>
                  <a:pt x="2543501" y="612581"/>
                </a:cubicBezTo>
                <a:cubicBezTo>
                  <a:pt x="2543501" y="621084"/>
                  <a:pt x="2540100" y="629319"/>
                  <a:pt x="2534103" y="635316"/>
                </a:cubicBezTo>
                <a:lnTo>
                  <a:pt x="2304161" y="865168"/>
                </a:lnTo>
                <a:lnTo>
                  <a:pt x="2391430" y="1077746"/>
                </a:lnTo>
                <a:lnTo>
                  <a:pt x="2717412" y="1077746"/>
                </a:lnTo>
                <a:cubicBezTo>
                  <a:pt x="2735223" y="1077746"/>
                  <a:pt x="2749634" y="1092156"/>
                  <a:pt x="2749634" y="1109968"/>
                </a:cubicBezTo>
                <a:lnTo>
                  <a:pt x="2749634" y="1639398"/>
                </a:lnTo>
                <a:cubicBezTo>
                  <a:pt x="2749634" y="1657210"/>
                  <a:pt x="2735223" y="1671620"/>
                  <a:pt x="2717412" y="1671620"/>
                </a:cubicBezTo>
                <a:lnTo>
                  <a:pt x="2392235" y="1671620"/>
                </a:lnTo>
                <a:lnTo>
                  <a:pt x="2303624" y="1883571"/>
                </a:lnTo>
                <a:lnTo>
                  <a:pt x="2534192" y="2114050"/>
                </a:lnTo>
                <a:cubicBezTo>
                  <a:pt x="2540189" y="2120047"/>
                  <a:pt x="2543591" y="2128281"/>
                  <a:pt x="2543591" y="2136874"/>
                </a:cubicBezTo>
                <a:cubicBezTo>
                  <a:pt x="2543591" y="2145466"/>
                  <a:pt x="2540189" y="2153701"/>
                  <a:pt x="2534192" y="2159698"/>
                </a:cubicBezTo>
                <a:lnTo>
                  <a:pt x="2159787" y="2534013"/>
                </a:lnTo>
                <a:cubicBezTo>
                  <a:pt x="2147167" y="2546634"/>
                  <a:pt x="2126760" y="2546634"/>
                  <a:pt x="2114139" y="2534013"/>
                </a:cubicBezTo>
                <a:lnTo>
                  <a:pt x="1884287" y="2304161"/>
                </a:lnTo>
                <a:lnTo>
                  <a:pt x="1671799" y="2391340"/>
                </a:lnTo>
                <a:lnTo>
                  <a:pt x="1671799" y="2717412"/>
                </a:lnTo>
                <a:cubicBezTo>
                  <a:pt x="1671799" y="2735223"/>
                  <a:pt x="1657388" y="2749634"/>
                  <a:pt x="1639577" y="2749634"/>
                </a:cubicBezTo>
                <a:close/>
                <a:moveTo>
                  <a:pt x="1142369" y="2685189"/>
                </a:moveTo>
                <a:lnTo>
                  <a:pt x="1607354" y="2685189"/>
                </a:lnTo>
                <a:lnTo>
                  <a:pt x="1607354" y="2369859"/>
                </a:lnTo>
                <a:cubicBezTo>
                  <a:pt x="1607354" y="2356791"/>
                  <a:pt x="1615321" y="2345066"/>
                  <a:pt x="1627404" y="2340053"/>
                </a:cubicBezTo>
                <a:lnTo>
                  <a:pt x="1879722" y="2236584"/>
                </a:lnTo>
                <a:cubicBezTo>
                  <a:pt x="1891716" y="2231482"/>
                  <a:pt x="1905500" y="2234436"/>
                  <a:pt x="1914809" y="2243565"/>
                </a:cubicBezTo>
                <a:lnTo>
                  <a:pt x="2137053" y="2465809"/>
                </a:lnTo>
                <a:lnTo>
                  <a:pt x="2465899" y="2137053"/>
                </a:lnTo>
                <a:lnTo>
                  <a:pt x="2242849" y="1914093"/>
                </a:lnTo>
                <a:cubicBezTo>
                  <a:pt x="2233630" y="1904784"/>
                  <a:pt x="2230855" y="1890910"/>
                  <a:pt x="2235957" y="1878827"/>
                </a:cubicBezTo>
                <a:lnTo>
                  <a:pt x="2341217" y="1627135"/>
                </a:lnTo>
                <a:cubicBezTo>
                  <a:pt x="2346229" y="1615141"/>
                  <a:pt x="2357954" y="1607265"/>
                  <a:pt x="2370933" y="1607265"/>
                </a:cubicBezTo>
                <a:lnTo>
                  <a:pt x="2685279" y="1607265"/>
                </a:lnTo>
                <a:lnTo>
                  <a:pt x="2685279" y="1142369"/>
                </a:lnTo>
                <a:lnTo>
                  <a:pt x="2370038" y="1142369"/>
                </a:lnTo>
                <a:cubicBezTo>
                  <a:pt x="2356970" y="1142369"/>
                  <a:pt x="2345244" y="1134493"/>
                  <a:pt x="2340232" y="1122409"/>
                </a:cubicBezTo>
                <a:lnTo>
                  <a:pt x="2236673" y="870001"/>
                </a:lnTo>
                <a:cubicBezTo>
                  <a:pt x="2231750" y="858008"/>
                  <a:pt x="2234525" y="844134"/>
                  <a:pt x="2243655" y="835004"/>
                </a:cubicBezTo>
                <a:lnTo>
                  <a:pt x="2465989" y="612760"/>
                </a:lnTo>
                <a:lnTo>
                  <a:pt x="2137142" y="284004"/>
                </a:lnTo>
                <a:lnTo>
                  <a:pt x="1914182" y="506964"/>
                </a:lnTo>
                <a:cubicBezTo>
                  <a:pt x="1904873" y="516183"/>
                  <a:pt x="1890910" y="518958"/>
                  <a:pt x="1878917" y="513945"/>
                </a:cubicBezTo>
                <a:lnTo>
                  <a:pt x="1627225" y="408686"/>
                </a:lnTo>
                <a:cubicBezTo>
                  <a:pt x="1615231" y="403673"/>
                  <a:pt x="1607354" y="391948"/>
                  <a:pt x="1607354" y="378970"/>
                </a:cubicBezTo>
                <a:lnTo>
                  <a:pt x="1607354" y="64445"/>
                </a:lnTo>
                <a:lnTo>
                  <a:pt x="1142369" y="64445"/>
                </a:lnTo>
                <a:lnTo>
                  <a:pt x="1142369" y="379775"/>
                </a:lnTo>
                <a:cubicBezTo>
                  <a:pt x="1142369" y="392843"/>
                  <a:pt x="1134493" y="404658"/>
                  <a:pt x="1122409" y="409581"/>
                </a:cubicBezTo>
                <a:lnTo>
                  <a:pt x="870001" y="513140"/>
                </a:lnTo>
                <a:cubicBezTo>
                  <a:pt x="857918" y="518063"/>
                  <a:pt x="844134" y="515288"/>
                  <a:pt x="835004" y="506069"/>
                </a:cubicBezTo>
                <a:lnTo>
                  <a:pt x="612671" y="283914"/>
                </a:lnTo>
                <a:lnTo>
                  <a:pt x="283914" y="612581"/>
                </a:lnTo>
                <a:lnTo>
                  <a:pt x="506874" y="835631"/>
                </a:lnTo>
                <a:cubicBezTo>
                  <a:pt x="516183" y="844850"/>
                  <a:pt x="518868" y="858813"/>
                  <a:pt x="513856" y="870896"/>
                </a:cubicBezTo>
                <a:lnTo>
                  <a:pt x="408507" y="1122588"/>
                </a:lnTo>
                <a:cubicBezTo>
                  <a:pt x="403494" y="1134582"/>
                  <a:pt x="391769" y="1142369"/>
                  <a:pt x="378791" y="1142369"/>
                </a:cubicBezTo>
                <a:lnTo>
                  <a:pt x="64445" y="1142369"/>
                </a:lnTo>
                <a:lnTo>
                  <a:pt x="64445" y="1607265"/>
                </a:lnTo>
                <a:lnTo>
                  <a:pt x="379865" y="1607265"/>
                </a:lnTo>
                <a:cubicBezTo>
                  <a:pt x="392933" y="1607265"/>
                  <a:pt x="404748" y="1615231"/>
                  <a:pt x="409670" y="1627314"/>
                </a:cubicBezTo>
                <a:lnTo>
                  <a:pt x="513229" y="1879722"/>
                </a:lnTo>
                <a:cubicBezTo>
                  <a:pt x="518152" y="1891805"/>
                  <a:pt x="515377" y="1905589"/>
                  <a:pt x="506158" y="1914809"/>
                </a:cubicBezTo>
                <a:lnTo>
                  <a:pt x="283914" y="2137053"/>
                </a:lnTo>
                <a:lnTo>
                  <a:pt x="612671" y="2465809"/>
                </a:lnTo>
                <a:lnTo>
                  <a:pt x="835720" y="2242849"/>
                </a:lnTo>
                <a:cubicBezTo>
                  <a:pt x="844940" y="2233541"/>
                  <a:pt x="858992" y="2230945"/>
                  <a:pt x="870896" y="2235957"/>
                </a:cubicBezTo>
                <a:lnTo>
                  <a:pt x="1122588" y="2341217"/>
                </a:lnTo>
                <a:cubicBezTo>
                  <a:pt x="1134582" y="2346229"/>
                  <a:pt x="1142369" y="2357954"/>
                  <a:pt x="1142369" y="2370933"/>
                </a:cubicBezTo>
                <a:lnTo>
                  <a:pt x="1142369" y="2685189"/>
                </a:lnTo>
                <a:close/>
                <a:moveTo>
                  <a:pt x="1374817" y="2033584"/>
                </a:moveTo>
                <a:cubicBezTo>
                  <a:pt x="1011600" y="2033584"/>
                  <a:pt x="716051" y="1738034"/>
                  <a:pt x="716051" y="1374817"/>
                </a:cubicBezTo>
                <a:cubicBezTo>
                  <a:pt x="716051" y="1011600"/>
                  <a:pt x="1011600" y="716051"/>
                  <a:pt x="1374817" y="716051"/>
                </a:cubicBezTo>
                <a:cubicBezTo>
                  <a:pt x="1738123" y="716051"/>
                  <a:pt x="2033584" y="1011600"/>
                  <a:pt x="2033584" y="1374817"/>
                </a:cubicBezTo>
                <a:cubicBezTo>
                  <a:pt x="2033584" y="1738123"/>
                  <a:pt x="1738123" y="2033584"/>
                  <a:pt x="1374817" y="2033584"/>
                </a:cubicBezTo>
                <a:close/>
                <a:moveTo>
                  <a:pt x="1374817" y="780495"/>
                </a:moveTo>
                <a:cubicBezTo>
                  <a:pt x="1047134" y="780495"/>
                  <a:pt x="780495" y="1047134"/>
                  <a:pt x="780495" y="1374817"/>
                </a:cubicBezTo>
                <a:cubicBezTo>
                  <a:pt x="780495" y="1702500"/>
                  <a:pt x="1047134" y="1969139"/>
                  <a:pt x="1374817" y="1969139"/>
                </a:cubicBezTo>
                <a:cubicBezTo>
                  <a:pt x="1702500" y="1969139"/>
                  <a:pt x="1969139" y="1702500"/>
                  <a:pt x="1969139" y="1374817"/>
                </a:cubicBezTo>
                <a:cubicBezTo>
                  <a:pt x="1969139" y="1047134"/>
                  <a:pt x="1702500" y="780495"/>
                  <a:pt x="1374817" y="780495"/>
                </a:cubicBezTo>
                <a:close/>
              </a:path>
            </a:pathLst>
          </a:custGeom>
          <a:solidFill>
            <a:srgbClr val="000000"/>
          </a:solidFill>
          <a:ln w="89297" cap="flat">
            <a:noFill/>
            <a:prstDash val="solid"/>
            <a:miter/>
          </a:ln>
        </p:spPr>
        <p:txBody>
          <a:bodyPr rtlCol="0" anchor="ctr"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97899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callou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01090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468A48E8-BE84-7972-AB73-8E31C1C13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763500" y="569913"/>
            <a:ext cx="11049000" cy="12574587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3ECAFCBD-74B8-193E-870C-66ED84B49C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2110" y="4099998"/>
            <a:ext cx="11049000" cy="7896740"/>
          </a:xfrm>
        </p:spPr>
        <p:txBody>
          <a:bodyPr/>
          <a:lstStyle>
            <a:lvl1pPr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3173B9F7-2E22-2E34-07D9-72BDB8C0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53022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, callouts, big image with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01090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70703B-65B6-4B78-8B7C-73857A06C3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67500" y="565151"/>
            <a:ext cx="17151350" cy="12579349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F1062D6-5670-E376-5181-FACE84388D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072" y="3341318"/>
            <a:ext cx="4956175" cy="865542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A89EF34-F2E4-1534-281A-F12601CCE8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32776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with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468A48E8-BE84-7972-AB73-8E31C1C13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4675" y="3429000"/>
            <a:ext cx="23237825" cy="97155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BB8FDD-3412-E9EE-8A7C-A6A76F2B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5"/>
            <a:ext cx="23274528" cy="247421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5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468A48E8-BE84-7972-AB73-8E31C1C13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01026" y="899"/>
            <a:ext cx="12186973" cy="6115974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B9CB0EE-399D-E7B8-85E6-488055A857C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88" y="6116873"/>
            <a:ext cx="6077577" cy="6080596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006E546E-2AFE-C74E-3532-5D6612A3AD8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222885" y="6116873"/>
            <a:ext cx="12162702" cy="6080596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BB8FDD-3412-E9EE-8A7C-A6A76F2B6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3" y="396575"/>
            <a:ext cx="4986528" cy="3032426"/>
          </a:xfrm>
        </p:spPr>
        <p:txBody>
          <a:bodyPr rIns="457200"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0DA1707-6C7E-1724-4E62-628D2A33B3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70940" y="6858000"/>
            <a:ext cx="4960170" cy="5138738"/>
          </a:xfrm>
        </p:spPr>
        <p:txBody>
          <a:bodyPr/>
          <a:lstStyle>
            <a:lvl1pPr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678E61A-FAE0-02C2-9E52-B553A1B787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859500" y="495789"/>
            <a:ext cx="4960170" cy="5138738"/>
          </a:xfrm>
        </p:spPr>
        <p:txBody>
          <a:bodyPr/>
          <a:lstStyle>
            <a:lvl1pPr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D63D1EFE-4D07-775A-BAD0-C2C3361DC9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CFFD82-9034-6841-A264-E93896860B95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2E66751B-C9E7-0914-79D8-7033F4FB7B4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239CCE-9A38-90E1-F860-FF40FBDA24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8325" y="569913"/>
            <a:ext cx="23244175" cy="12580936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</p:spTree>
    <p:extLst>
      <p:ext uri="{BB962C8B-B14F-4D97-AF65-F5344CB8AC3E}">
        <p14:creationId xmlns:p14="http://schemas.microsoft.com/office/powerpoint/2010/main" val="76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text, cyan+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F3BA29-E81F-2784-6F22-55C9D69D735C}"/>
              </a:ext>
            </a:extLst>
          </p:cNvPr>
          <p:cNvSpPr>
            <a:spLocks/>
          </p:cNvSpPr>
          <p:nvPr userDrawn="1"/>
        </p:nvSpPr>
        <p:spPr bwMode="auto">
          <a:xfrm>
            <a:off x="-1" y="-1"/>
            <a:ext cx="6096001" cy="13716001"/>
          </a:xfrm>
          <a:prstGeom prst="rect">
            <a:avLst/>
          </a:prstGeom>
          <a:solidFill>
            <a:schemeClr val="bg2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199AD-99F5-8A31-D55D-6EA7FE65B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6CC3A1-4537-FC29-D1E2-9858E5E2B3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073" y="3435535"/>
            <a:ext cx="4948427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9BAF6E-9877-855F-9A5E-2AFA760A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4" y="383874"/>
            <a:ext cx="4986006" cy="2859087"/>
          </a:xfrm>
        </p:spPr>
        <p:txBody>
          <a:bodyPr rIns="457200"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0039F55-4DA1-0F76-E4F4-FC3FFABD7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C6C5C6-36C0-91A7-4494-A1A3707C6051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372963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text, white+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199AD-99F5-8A31-D55D-6EA7FE65B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46CC3A1-4537-FC29-D1E2-9858E5E2B3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073" y="3435535"/>
            <a:ext cx="4948427" cy="8572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9BAF6E-9877-855F-9A5E-2AFA760A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4" y="383874"/>
            <a:ext cx="4986006" cy="2859087"/>
          </a:xfrm>
        </p:spPr>
        <p:txBody>
          <a:bodyPr rIns="457200"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0039F55-4DA1-0F76-E4F4-FC3FFABD7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BE503C-A69C-5EFC-BA7A-97308B436F87}"/>
              </a:ext>
            </a:extLst>
          </p:cNvPr>
          <p:cNvSpPr/>
          <p:nvPr userDrawn="1"/>
        </p:nvSpPr>
        <p:spPr bwMode="auto">
          <a:xfrm>
            <a:off x="6096000" y="0"/>
            <a:ext cx="18291175" cy="13716001"/>
          </a:xfrm>
          <a:prstGeom prst="rect">
            <a:avLst/>
          </a:prstGeom>
          <a:solidFill>
            <a:schemeClr val="bg2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chemeClr val="bg1"/>
              </a:solidFill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DA953EC-0A9D-D7C9-44B5-8EE8D209213E}"/>
              </a:ext>
            </a:extLst>
          </p:cNvPr>
          <p:cNvSpPr txBox="1">
            <a:spLocks/>
          </p:cNvSpPr>
          <p:nvPr userDrawn="1"/>
        </p:nvSpPr>
        <p:spPr>
          <a:xfrm>
            <a:off x="23541592" y="12939014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r" defTabSz="1829379" rtl="0" eaLnBrk="1" latinLnBrk="0" hangingPunct="1">
              <a:defRPr sz="1600" b="0" i="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  <a:lvl2pPr marL="914688" algn="l" defTabSz="182937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9379" algn="l" defTabSz="182937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4068" algn="l" defTabSz="182937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8759" algn="l" defTabSz="182937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3447" algn="l" defTabSz="182937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8138" algn="l" defTabSz="182937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2827" algn="l" defTabSz="182937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7518" algn="l" defTabSz="182937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1A55EE-A18A-C593-7B5F-86BC1380288B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139690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E1F66A6-2402-265D-0101-B6536490AFAC}"/>
              </a:ext>
            </a:extLst>
          </p:cNvPr>
          <p:cNvSpPr>
            <a:spLocks/>
          </p:cNvSpPr>
          <p:nvPr userDrawn="1"/>
        </p:nvSpPr>
        <p:spPr bwMode="auto">
          <a:xfrm>
            <a:off x="12192000" y="0"/>
            <a:ext cx="12195175" cy="13716001"/>
          </a:xfrm>
          <a:prstGeom prst="rect">
            <a:avLst/>
          </a:prstGeom>
          <a:solidFill>
            <a:schemeClr val="bg2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sz="1867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199AD-99F5-8A31-D55D-6EA7FE65B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16610E-CC1C-9D9D-DB96-DEDE65B2F0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073" y="2424223"/>
            <a:ext cx="11042840" cy="701749"/>
          </a:xfrm>
        </p:spPr>
        <p:txBody>
          <a:bodyPr anchor="t" anchorCtr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9EE314B-511F-9A49-0794-209E594425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761723" y="2424223"/>
            <a:ext cx="11042840" cy="701749"/>
          </a:xfrm>
        </p:spPr>
        <p:txBody>
          <a:bodyPr anchor="t" anchorCtr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36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494A4E-96C8-934A-2BEF-CA4D3BB1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4" y="383875"/>
            <a:ext cx="11086958" cy="984885"/>
          </a:xfrm>
        </p:spPr>
        <p:txBody>
          <a:bodyPr rIns="457200">
            <a:spAutoFit/>
          </a:bodyPr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5665D22-4DC3-21E1-0450-1EE2C28B9B4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2761913" y="383875"/>
            <a:ext cx="11087100" cy="985838"/>
          </a:xfrm>
          <a:ln>
            <a:noFill/>
          </a:ln>
        </p:spPr>
        <p:txBody>
          <a:bodyPr/>
          <a:lstStyle>
            <a:lvl1pPr>
              <a:defRPr lang="en-US" sz="6400" b="0" i="0" u="none" strike="noStrike" cap="none" spc="0" baseline="0" dirty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AE8B7DB9-996A-C58F-4CBB-E199A8CCE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3C9CDD-45D8-4AF2-F600-C176326C4433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36858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ata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0D7FD-6784-59C5-938D-4728A153F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4060" y="577850"/>
            <a:ext cx="17377190" cy="6177076"/>
          </a:xfrm>
        </p:spPr>
        <p:txBody>
          <a:bodyPr wrap="square" anchor="t">
            <a:spAutoFit/>
          </a:bodyPr>
          <a:lstStyle>
            <a:lvl1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4600" b="0" i="0" u="none" strike="noStrike" cap="none" spc="0" baseline="0" dirty="0">
                <a:solidFill>
                  <a:schemeClr val="accent1"/>
                </a:solidFill>
                <a:uFillTx/>
                <a:latin typeface="IBM Plex Sans Light" panose="020B0403050203000203" pitchFamily="34" charset="0"/>
                <a:ea typeface="+mj-ea"/>
                <a:cs typeface="+mj-cs"/>
                <a:sym typeface="IBM Plex Sans Light"/>
              </a:defRPr>
            </a:lvl1pPr>
          </a:lstStyle>
          <a:p>
            <a:r>
              <a:rPr lang="uk-UA"/>
              <a:t>+</a:t>
            </a:r>
            <a:r>
              <a:rPr lang="en-US"/>
              <a:t>00M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E03B0-C633-E81D-0D42-3FCCAFD64B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738" y="6941218"/>
            <a:ext cx="11031175" cy="2708434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160DC6C8-AF18-F14B-A164-C49B271F59A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94B6EDC-B303-90FD-527D-B63F2FB20C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738" y="11425238"/>
            <a:ext cx="4951413" cy="1143000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46304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292608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438912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25850FE5-BCBA-DE93-BED8-F673B3DE7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95C70-8D78-E4AD-3F22-32BD24C681A6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8673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ata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20D7FD-6784-59C5-938D-4728A153F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8" y="9299448"/>
            <a:ext cx="11050588" cy="35433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5800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↗︎00M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F395CBF-E65B-9A42-BAE5-C2B2BD9B7B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88136" y="9296400"/>
            <a:ext cx="11049000" cy="35433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sz="25800" b="0" i="0">
                <a:solidFill>
                  <a:schemeClr val="accent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+00%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7285B0-4A1E-8885-0C0E-77D0ECA9C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63500" y="463338"/>
            <a:ext cx="7620000" cy="62880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5E03B0-C633-E81D-0D42-3FCCAFD64B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072" y="463338"/>
            <a:ext cx="7623175" cy="6288087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1pPr>
            <a:lvl2pPr marL="402336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2pPr>
            <a:lvl3pPr marL="804672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3pPr>
            <a:lvl4pPr marL="1115568" indent="-402336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44518A-7FBB-67DA-E35B-8BC0AAFC6062}"/>
              </a:ext>
            </a:extLst>
          </p:cNvPr>
          <p:cNvCxnSpPr/>
          <p:nvPr userDrawn="1"/>
        </p:nvCxnSpPr>
        <p:spPr bwMode="auto">
          <a:xfrm>
            <a:off x="12193587" y="569913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">
            <a:extLst>
              <a:ext uri="{FF2B5EF4-FFF2-40B4-BE49-F238E27FC236}">
                <a16:creationId xmlns:a16="http://schemas.microsoft.com/office/drawing/2014/main" id="{160DC6C8-AF18-F14B-A164-C49B271F59A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4174D841-F2E5-EFB2-5B7C-4BF603920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647688-828F-3931-CA2D-F0E73F9D0409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34474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F79CF1-BB23-64AA-9C92-5A1EAE747F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2" y="6858000"/>
            <a:ext cx="10101577" cy="2902226"/>
          </a:xfrm>
        </p:spPr>
        <p:txBody>
          <a:bodyPr/>
          <a:lstStyle/>
          <a:p>
            <a:r>
              <a:rPr lang="en-US"/>
              <a:t>Session code (ID number)</a:t>
            </a:r>
            <a:br>
              <a:rPr lang="en-US"/>
            </a:br>
            <a:r>
              <a:rPr lang="en-US"/>
              <a:t>Session Title</a:t>
            </a:r>
            <a:br>
              <a:rPr lang="en-US"/>
            </a:b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Company, 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0F0B5B-6B52-3139-61A7-7B7287D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68" y="2186064"/>
            <a:ext cx="10101072" cy="4141712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6" name="Graphic 5">
            <a:extLst>
              <a:ext uri="{FF2B5EF4-FFF2-40B4-BE49-F238E27FC236}">
                <a16:creationId xmlns:a16="http://schemas.microsoft.com/office/drawing/2014/main" id="{F1A637DE-FA28-1BBA-ED19-561BF47FC9AA}"/>
              </a:ext>
            </a:extLst>
          </p:cNvPr>
          <p:cNvGrpSpPr/>
          <p:nvPr userDrawn="1"/>
        </p:nvGrpSpPr>
        <p:grpSpPr>
          <a:xfrm>
            <a:off x="598346" y="576072"/>
            <a:ext cx="3758389" cy="436594"/>
            <a:chOff x="6597650" y="8572457"/>
            <a:chExt cx="11188016" cy="1299659"/>
          </a:xfrm>
          <a:solidFill>
            <a:srgbClr val="000000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985145-6140-8167-8472-4F70B1B08F56}"/>
                </a:ext>
              </a:extLst>
            </p:cNvPr>
            <p:cNvSpPr/>
            <p:nvPr/>
          </p:nvSpPr>
          <p:spPr>
            <a:xfrm>
              <a:off x="11603037" y="8572457"/>
              <a:ext cx="633888" cy="1010097"/>
            </a:xfrm>
            <a:custGeom>
              <a:avLst/>
              <a:gdLst>
                <a:gd name="connsiteX0" fmla="*/ 95 w 633888"/>
                <a:gd name="connsiteY0" fmla="*/ 42 h 1010097"/>
                <a:gd name="connsiteX1" fmla="*/ 202502 w 633888"/>
                <a:gd name="connsiteY1" fmla="*/ 42 h 1010097"/>
                <a:gd name="connsiteX2" fmla="*/ 204216 w 633888"/>
                <a:gd name="connsiteY2" fmla="*/ 419904 h 1010097"/>
                <a:gd name="connsiteX3" fmla="*/ 276320 w 633888"/>
                <a:gd name="connsiteY3" fmla="*/ 318463 h 1010097"/>
                <a:gd name="connsiteX4" fmla="*/ 591884 w 633888"/>
                <a:gd name="connsiteY4" fmla="*/ 373899 h 1010097"/>
                <a:gd name="connsiteX5" fmla="*/ 633793 w 633888"/>
                <a:gd name="connsiteY5" fmla="*/ 562303 h 1010097"/>
                <a:gd name="connsiteX6" fmla="*/ 633889 w 633888"/>
                <a:gd name="connsiteY6" fmla="*/ 1010073 h 1010097"/>
                <a:gd name="connsiteX7" fmla="*/ 431482 w 633888"/>
                <a:gd name="connsiteY7" fmla="*/ 1010073 h 1010097"/>
                <a:gd name="connsiteX8" fmla="*/ 431102 w 633888"/>
                <a:gd name="connsiteY8" fmla="*/ 561827 h 1010097"/>
                <a:gd name="connsiteX9" fmla="*/ 376333 w 633888"/>
                <a:gd name="connsiteY9" fmla="*/ 448765 h 1010097"/>
                <a:gd name="connsiteX10" fmla="*/ 203454 w 633888"/>
                <a:gd name="connsiteY10" fmla="*/ 533538 h 1010097"/>
                <a:gd name="connsiteX11" fmla="*/ 202502 w 633888"/>
                <a:gd name="connsiteY11" fmla="*/ 1010073 h 1010097"/>
                <a:gd name="connsiteX12" fmla="*/ 0 w 633888"/>
                <a:gd name="connsiteY12" fmla="*/ 1009978 h 1010097"/>
                <a:gd name="connsiteX13" fmla="*/ 95 w 633888"/>
                <a:gd name="connsiteY13" fmla="*/ 42 h 10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888" h="1010097">
                  <a:moveTo>
                    <a:pt x="95" y="42"/>
                  </a:moveTo>
                  <a:cubicBezTo>
                    <a:pt x="67533" y="-53"/>
                    <a:pt x="134969" y="42"/>
                    <a:pt x="202502" y="42"/>
                  </a:cubicBezTo>
                  <a:cubicBezTo>
                    <a:pt x="203549" y="139965"/>
                    <a:pt x="200311" y="280077"/>
                    <a:pt x="204216" y="419904"/>
                  </a:cubicBezTo>
                  <a:cubicBezTo>
                    <a:pt x="224504" y="383709"/>
                    <a:pt x="241364" y="343419"/>
                    <a:pt x="276320" y="318463"/>
                  </a:cubicBezTo>
                  <a:cubicBezTo>
                    <a:pt x="371284" y="247692"/>
                    <a:pt x="531781" y="265695"/>
                    <a:pt x="591884" y="373899"/>
                  </a:cubicBezTo>
                  <a:cubicBezTo>
                    <a:pt x="624840" y="430668"/>
                    <a:pt x="633413" y="497724"/>
                    <a:pt x="633793" y="562303"/>
                  </a:cubicBezTo>
                  <a:cubicBezTo>
                    <a:pt x="633984" y="711560"/>
                    <a:pt x="633793" y="860817"/>
                    <a:pt x="633889" y="1010073"/>
                  </a:cubicBezTo>
                  <a:lnTo>
                    <a:pt x="431482" y="1010073"/>
                  </a:lnTo>
                  <a:cubicBezTo>
                    <a:pt x="431197" y="860626"/>
                    <a:pt x="432054" y="711179"/>
                    <a:pt x="431102" y="561827"/>
                  </a:cubicBezTo>
                  <a:cubicBezTo>
                    <a:pt x="429959" y="519441"/>
                    <a:pt x="420624" y="466386"/>
                    <a:pt x="376333" y="448765"/>
                  </a:cubicBezTo>
                  <a:cubicBezTo>
                    <a:pt x="310801" y="425334"/>
                    <a:pt x="211836" y="455052"/>
                    <a:pt x="203454" y="533538"/>
                  </a:cubicBezTo>
                  <a:cubicBezTo>
                    <a:pt x="201168" y="692319"/>
                    <a:pt x="203168" y="851196"/>
                    <a:pt x="202502" y="1010073"/>
                  </a:cubicBezTo>
                  <a:cubicBezTo>
                    <a:pt x="134969" y="1010073"/>
                    <a:pt x="67533" y="1010169"/>
                    <a:pt x="0" y="1009978"/>
                  </a:cubicBezTo>
                  <a:cubicBezTo>
                    <a:pt x="191" y="673365"/>
                    <a:pt x="95" y="336656"/>
                    <a:pt x="95" y="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D933579-F84C-4074-BCE8-A5F3C6A8C115}"/>
                </a:ext>
              </a:extLst>
            </p:cNvPr>
            <p:cNvSpPr/>
            <p:nvPr/>
          </p:nvSpPr>
          <p:spPr>
            <a:xfrm>
              <a:off x="14012576" y="8572457"/>
              <a:ext cx="634202" cy="1010164"/>
            </a:xfrm>
            <a:custGeom>
              <a:avLst/>
              <a:gdLst>
                <a:gd name="connsiteX0" fmla="*/ 381 w 634202"/>
                <a:gd name="connsiteY0" fmla="*/ 42 h 1010164"/>
                <a:gd name="connsiteX1" fmla="*/ 202788 w 634202"/>
                <a:gd name="connsiteY1" fmla="*/ 42 h 1010164"/>
                <a:gd name="connsiteX2" fmla="*/ 204502 w 634202"/>
                <a:gd name="connsiteY2" fmla="*/ 419904 h 1010164"/>
                <a:gd name="connsiteX3" fmla="*/ 271558 w 634202"/>
                <a:gd name="connsiteY3" fmla="*/ 322559 h 1010164"/>
                <a:gd name="connsiteX4" fmla="*/ 596265 w 634202"/>
                <a:gd name="connsiteY4" fmla="*/ 381233 h 1010164"/>
                <a:gd name="connsiteX5" fmla="*/ 634175 w 634202"/>
                <a:gd name="connsiteY5" fmla="*/ 562303 h 1010164"/>
                <a:gd name="connsiteX6" fmla="*/ 634175 w 634202"/>
                <a:gd name="connsiteY6" fmla="*/ 1010073 h 1010164"/>
                <a:gd name="connsiteX7" fmla="*/ 431768 w 634202"/>
                <a:gd name="connsiteY7" fmla="*/ 1010073 h 1010164"/>
                <a:gd name="connsiteX8" fmla="*/ 431388 w 634202"/>
                <a:gd name="connsiteY8" fmla="*/ 562303 h 1010164"/>
                <a:gd name="connsiteX9" fmla="*/ 376333 w 634202"/>
                <a:gd name="connsiteY9" fmla="*/ 448575 h 1010164"/>
                <a:gd name="connsiteX10" fmla="*/ 203835 w 634202"/>
                <a:gd name="connsiteY10" fmla="*/ 533347 h 1010164"/>
                <a:gd name="connsiteX11" fmla="*/ 202788 w 634202"/>
                <a:gd name="connsiteY11" fmla="*/ 1010073 h 1010164"/>
                <a:gd name="connsiteX12" fmla="*/ 0 w 634202"/>
                <a:gd name="connsiteY12" fmla="*/ 1009597 h 1010164"/>
                <a:gd name="connsiteX13" fmla="*/ 381 w 634202"/>
                <a:gd name="connsiteY13" fmla="*/ 42 h 10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202" h="1010164">
                  <a:moveTo>
                    <a:pt x="381" y="42"/>
                  </a:moveTo>
                  <a:cubicBezTo>
                    <a:pt x="67819" y="-53"/>
                    <a:pt x="135255" y="42"/>
                    <a:pt x="202788" y="42"/>
                  </a:cubicBezTo>
                  <a:cubicBezTo>
                    <a:pt x="203835" y="139965"/>
                    <a:pt x="200597" y="280077"/>
                    <a:pt x="204502" y="419904"/>
                  </a:cubicBezTo>
                  <a:cubicBezTo>
                    <a:pt x="223933" y="385710"/>
                    <a:pt x="239363" y="347419"/>
                    <a:pt x="271558" y="322559"/>
                  </a:cubicBezTo>
                  <a:cubicBezTo>
                    <a:pt x="367856" y="244644"/>
                    <a:pt x="538544" y="265314"/>
                    <a:pt x="596265" y="381233"/>
                  </a:cubicBezTo>
                  <a:cubicBezTo>
                    <a:pt x="625888" y="436573"/>
                    <a:pt x="633794" y="500391"/>
                    <a:pt x="634175" y="562303"/>
                  </a:cubicBezTo>
                  <a:cubicBezTo>
                    <a:pt x="634270" y="711560"/>
                    <a:pt x="634079" y="860817"/>
                    <a:pt x="634175" y="1010073"/>
                  </a:cubicBezTo>
                  <a:lnTo>
                    <a:pt x="431768" y="1010073"/>
                  </a:lnTo>
                  <a:cubicBezTo>
                    <a:pt x="431483" y="860817"/>
                    <a:pt x="432245" y="711560"/>
                    <a:pt x="431388" y="562303"/>
                  </a:cubicBezTo>
                  <a:cubicBezTo>
                    <a:pt x="430340" y="519822"/>
                    <a:pt x="421005" y="466101"/>
                    <a:pt x="376333" y="448575"/>
                  </a:cubicBezTo>
                  <a:cubicBezTo>
                    <a:pt x="310801" y="425524"/>
                    <a:pt x="212408" y="455147"/>
                    <a:pt x="203835" y="533347"/>
                  </a:cubicBezTo>
                  <a:cubicBezTo>
                    <a:pt x="201359" y="692129"/>
                    <a:pt x="203454" y="851101"/>
                    <a:pt x="202788" y="1010073"/>
                  </a:cubicBezTo>
                  <a:cubicBezTo>
                    <a:pt x="135160" y="1009883"/>
                    <a:pt x="67533" y="1010645"/>
                    <a:pt x="0" y="1009597"/>
                  </a:cubicBezTo>
                  <a:cubicBezTo>
                    <a:pt x="858" y="673079"/>
                    <a:pt x="95" y="336561"/>
                    <a:pt x="381" y="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61EFE4-D8E6-B1E2-379D-12B26CE8F152}"/>
                </a:ext>
              </a:extLst>
            </p:cNvPr>
            <p:cNvSpPr/>
            <p:nvPr/>
          </p:nvSpPr>
          <p:spPr>
            <a:xfrm>
              <a:off x="6597650" y="8630030"/>
              <a:ext cx="382566" cy="952500"/>
            </a:xfrm>
            <a:custGeom>
              <a:avLst/>
              <a:gdLst>
                <a:gd name="connsiteX0" fmla="*/ 0 w 382566"/>
                <a:gd name="connsiteY0" fmla="*/ 0 h 952500"/>
                <a:gd name="connsiteX1" fmla="*/ 382524 w 382566"/>
                <a:gd name="connsiteY1" fmla="*/ 0 h 952500"/>
                <a:gd name="connsiteX2" fmla="*/ 382524 w 382566"/>
                <a:gd name="connsiteY2" fmla="*/ 95631 h 952500"/>
                <a:gd name="connsiteX3" fmla="*/ 248793 w 382566"/>
                <a:gd name="connsiteY3" fmla="*/ 95631 h 952500"/>
                <a:gd name="connsiteX4" fmla="*/ 248793 w 382566"/>
                <a:gd name="connsiteY4" fmla="*/ 856869 h 952500"/>
                <a:gd name="connsiteX5" fmla="*/ 382524 w 382566"/>
                <a:gd name="connsiteY5" fmla="*/ 856869 h 952500"/>
                <a:gd name="connsiteX6" fmla="*/ 382524 w 382566"/>
                <a:gd name="connsiteY6" fmla="*/ 952500 h 952500"/>
                <a:gd name="connsiteX7" fmla="*/ 0 w 382566"/>
                <a:gd name="connsiteY7" fmla="*/ 952500 h 952500"/>
                <a:gd name="connsiteX8" fmla="*/ 0 w 382566"/>
                <a:gd name="connsiteY8" fmla="*/ 856869 h 952500"/>
                <a:gd name="connsiteX9" fmla="*/ 133731 w 382566"/>
                <a:gd name="connsiteY9" fmla="*/ 856869 h 952500"/>
                <a:gd name="connsiteX10" fmla="*/ 133731 w 382566"/>
                <a:gd name="connsiteY10" fmla="*/ 95631 h 952500"/>
                <a:gd name="connsiteX11" fmla="*/ 0 w 382566"/>
                <a:gd name="connsiteY11" fmla="*/ 95631 h 952500"/>
                <a:gd name="connsiteX12" fmla="*/ 0 w 382566"/>
                <a:gd name="connsiteY12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566" h="952500">
                  <a:moveTo>
                    <a:pt x="0" y="0"/>
                  </a:moveTo>
                  <a:lnTo>
                    <a:pt x="382524" y="0"/>
                  </a:lnTo>
                  <a:lnTo>
                    <a:pt x="382524" y="95631"/>
                  </a:lnTo>
                  <a:lnTo>
                    <a:pt x="248793" y="95631"/>
                  </a:lnTo>
                  <a:lnTo>
                    <a:pt x="248793" y="856869"/>
                  </a:lnTo>
                  <a:cubicBezTo>
                    <a:pt x="293370" y="856869"/>
                    <a:pt x="337947" y="856869"/>
                    <a:pt x="382524" y="856869"/>
                  </a:cubicBezTo>
                  <a:cubicBezTo>
                    <a:pt x="382524" y="888682"/>
                    <a:pt x="382619" y="920591"/>
                    <a:pt x="382524" y="952500"/>
                  </a:cubicBezTo>
                  <a:lnTo>
                    <a:pt x="0" y="952500"/>
                  </a:lnTo>
                  <a:cubicBezTo>
                    <a:pt x="0" y="920591"/>
                    <a:pt x="0" y="888682"/>
                    <a:pt x="0" y="856869"/>
                  </a:cubicBezTo>
                  <a:cubicBezTo>
                    <a:pt x="44577" y="856869"/>
                    <a:pt x="89154" y="856869"/>
                    <a:pt x="133731" y="856869"/>
                  </a:cubicBezTo>
                  <a:lnTo>
                    <a:pt x="133731" y="95631"/>
                  </a:lnTo>
                  <a:lnTo>
                    <a:pt x="0" y="95631"/>
                  </a:lnTo>
                  <a:cubicBezTo>
                    <a:pt x="0" y="63722"/>
                    <a:pt x="0" y="3190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B4E91B9-0A97-3141-A66A-E824B4E354B8}"/>
                </a:ext>
              </a:extLst>
            </p:cNvPr>
            <p:cNvSpPr/>
            <p:nvPr/>
          </p:nvSpPr>
          <p:spPr>
            <a:xfrm>
              <a:off x="7188676" y="8629948"/>
              <a:ext cx="678881" cy="952722"/>
            </a:xfrm>
            <a:custGeom>
              <a:avLst/>
              <a:gdLst>
                <a:gd name="connsiteX0" fmla="*/ 0 w 678881"/>
                <a:gd name="connsiteY0" fmla="*/ 83 h 952722"/>
                <a:gd name="connsiteX1" fmla="*/ 409956 w 678881"/>
                <a:gd name="connsiteY1" fmla="*/ 464 h 952722"/>
                <a:gd name="connsiteX2" fmla="*/ 622554 w 678881"/>
                <a:gd name="connsiteY2" fmla="*/ 130575 h 952722"/>
                <a:gd name="connsiteX3" fmla="*/ 607886 w 678881"/>
                <a:gd name="connsiteY3" fmla="*/ 378130 h 952722"/>
                <a:gd name="connsiteX4" fmla="*/ 486347 w 678881"/>
                <a:gd name="connsiteY4" fmla="*/ 452711 h 952722"/>
                <a:gd name="connsiteX5" fmla="*/ 662940 w 678881"/>
                <a:gd name="connsiteY5" fmla="*/ 585394 h 952722"/>
                <a:gd name="connsiteX6" fmla="*/ 543878 w 678881"/>
                <a:gd name="connsiteY6" fmla="*/ 925246 h 952722"/>
                <a:gd name="connsiteX7" fmla="*/ 428530 w 678881"/>
                <a:gd name="connsiteY7" fmla="*/ 952678 h 952722"/>
                <a:gd name="connsiteX8" fmla="*/ 0 w 678881"/>
                <a:gd name="connsiteY8" fmla="*/ 952583 h 952722"/>
                <a:gd name="connsiteX9" fmla="*/ 0 w 678881"/>
                <a:gd name="connsiteY9" fmla="*/ 83 h 952722"/>
                <a:gd name="connsiteX10" fmla="*/ 115062 w 678881"/>
                <a:gd name="connsiteY10" fmla="*/ 101238 h 952722"/>
                <a:gd name="connsiteX11" fmla="*/ 115062 w 678881"/>
                <a:gd name="connsiteY11" fmla="*/ 412039 h 952722"/>
                <a:gd name="connsiteX12" fmla="*/ 400050 w 678881"/>
                <a:gd name="connsiteY12" fmla="*/ 410896 h 952722"/>
                <a:gd name="connsiteX13" fmla="*/ 519398 w 678881"/>
                <a:gd name="connsiteY13" fmla="*/ 313646 h 952722"/>
                <a:gd name="connsiteX14" fmla="*/ 513969 w 678881"/>
                <a:gd name="connsiteY14" fmla="*/ 180391 h 952722"/>
                <a:gd name="connsiteX15" fmla="*/ 389858 w 678881"/>
                <a:gd name="connsiteY15" fmla="*/ 101715 h 952722"/>
                <a:gd name="connsiteX16" fmla="*/ 115062 w 678881"/>
                <a:gd name="connsiteY16" fmla="*/ 101238 h 952722"/>
                <a:gd name="connsiteX17" fmla="*/ 115062 w 678881"/>
                <a:gd name="connsiteY17" fmla="*/ 510432 h 952722"/>
                <a:gd name="connsiteX18" fmla="*/ 115062 w 678881"/>
                <a:gd name="connsiteY18" fmla="*/ 851427 h 952722"/>
                <a:gd name="connsiteX19" fmla="*/ 400526 w 678881"/>
                <a:gd name="connsiteY19" fmla="*/ 851332 h 952722"/>
                <a:gd name="connsiteX20" fmla="*/ 520637 w 678881"/>
                <a:gd name="connsiteY20" fmla="*/ 805993 h 952722"/>
                <a:gd name="connsiteX21" fmla="*/ 555498 w 678881"/>
                <a:gd name="connsiteY21" fmla="*/ 705314 h 952722"/>
                <a:gd name="connsiteX22" fmla="*/ 529304 w 678881"/>
                <a:gd name="connsiteY22" fmla="*/ 566535 h 952722"/>
                <a:gd name="connsiteX23" fmla="*/ 400241 w 678881"/>
                <a:gd name="connsiteY23" fmla="*/ 510623 h 952722"/>
                <a:gd name="connsiteX24" fmla="*/ 115062 w 678881"/>
                <a:gd name="connsiteY24" fmla="*/ 510432 h 9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881" h="952722">
                  <a:moveTo>
                    <a:pt x="0" y="83"/>
                  </a:moveTo>
                  <a:cubicBezTo>
                    <a:pt x="136684" y="369"/>
                    <a:pt x="273272" y="-489"/>
                    <a:pt x="409956" y="464"/>
                  </a:cubicBezTo>
                  <a:cubicBezTo>
                    <a:pt x="497015" y="1893"/>
                    <a:pt x="586931" y="48279"/>
                    <a:pt x="622554" y="130575"/>
                  </a:cubicBezTo>
                  <a:cubicBezTo>
                    <a:pt x="655701" y="208490"/>
                    <a:pt x="657416" y="306693"/>
                    <a:pt x="607886" y="378130"/>
                  </a:cubicBezTo>
                  <a:cubicBezTo>
                    <a:pt x="580073" y="419850"/>
                    <a:pt x="532067" y="438328"/>
                    <a:pt x="486347" y="452711"/>
                  </a:cubicBezTo>
                  <a:cubicBezTo>
                    <a:pt x="563213" y="461950"/>
                    <a:pt x="636365" y="510909"/>
                    <a:pt x="662940" y="585394"/>
                  </a:cubicBezTo>
                  <a:cubicBezTo>
                    <a:pt x="705898" y="706743"/>
                    <a:pt x="660654" y="862191"/>
                    <a:pt x="543878" y="925246"/>
                  </a:cubicBezTo>
                  <a:cubicBezTo>
                    <a:pt x="508730" y="944391"/>
                    <a:pt x="468440" y="953440"/>
                    <a:pt x="428530" y="952678"/>
                  </a:cubicBezTo>
                  <a:cubicBezTo>
                    <a:pt x="285655" y="952488"/>
                    <a:pt x="142875" y="952583"/>
                    <a:pt x="0" y="952583"/>
                  </a:cubicBezTo>
                  <a:lnTo>
                    <a:pt x="0" y="83"/>
                  </a:lnTo>
                  <a:moveTo>
                    <a:pt x="115062" y="101238"/>
                  </a:moveTo>
                  <a:lnTo>
                    <a:pt x="115062" y="412039"/>
                  </a:lnTo>
                  <a:cubicBezTo>
                    <a:pt x="210026" y="411277"/>
                    <a:pt x="305086" y="413658"/>
                    <a:pt x="400050" y="410896"/>
                  </a:cubicBezTo>
                  <a:cubicBezTo>
                    <a:pt x="455486" y="408896"/>
                    <a:pt x="510540" y="370605"/>
                    <a:pt x="519398" y="313646"/>
                  </a:cubicBezTo>
                  <a:cubicBezTo>
                    <a:pt x="523875" y="269640"/>
                    <a:pt x="527495" y="223158"/>
                    <a:pt x="513969" y="180391"/>
                  </a:cubicBezTo>
                  <a:cubicBezTo>
                    <a:pt x="496919" y="128956"/>
                    <a:pt x="441293" y="102000"/>
                    <a:pt x="389858" y="101715"/>
                  </a:cubicBezTo>
                  <a:cubicBezTo>
                    <a:pt x="298228" y="100572"/>
                    <a:pt x="206693" y="101715"/>
                    <a:pt x="115062" y="101238"/>
                  </a:cubicBezTo>
                  <a:moveTo>
                    <a:pt x="115062" y="510432"/>
                  </a:moveTo>
                  <a:lnTo>
                    <a:pt x="115062" y="851427"/>
                  </a:lnTo>
                  <a:cubicBezTo>
                    <a:pt x="210217" y="851332"/>
                    <a:pt x="305372" y="851523"/>
                    <a:pt x="400526" y="851332"/>
                  </a:cubicBezTo>
                  <a:cubicBezTo>
                    <a:pt x="443960" y="851046"/>
                    <a:pt x="490538" y="839235"/>
                    <a:pt x="520637" y="805993"/>
                  </a:cubicBezTo>
                  <a:cubicBezTo>
                    <a:pt x="545878" y="779133"/>
                    <a:pt x="555212" y="741318"/>
                    <a:pt x="555498" y="705314"/>
                  </a:cubicBezTo>
                  <a:cubicBezTo>
                    <a:pt x="556355" y="658356"/>
                    <a:pt x="558832" y="606349"/>
                    <a:pt x="529304" y="566535"/>
                  </a:cubicBezTo>
                  <a:cubicBezTo>
                    <a:pt x="500348" y="525768"/>
                    <a:pt x="448056" y="510718"/>
                    <a:pt x="400241" y="510623"/>
                  </a:cubicBezTo>
                  <a:cubicBezTo>
                    <a:pt x="305181" y="510147"/>
                    <a:pt x="210122" y="510623"/>
                    <a:pt x="115062" y="5104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C6552B-CC29-F330-6668-3C653EA3A00C}"/>
                </a:ext>
              </a:extLst>
            </p:cNvPr>
            <p:cNvSpPr/>
            <p:nvPr/>
          </p:nvSpPr>
          <p:spPr>
            <a:xfrm>
              <a:off x="8079644" y="8629935"/>
              <a:ext cx="854868" cy="952499"/>
            </a:xfrm>
            <a:custGeom>
              <a:avLst/>
              <a:gdLst>
                <a:gd name="connsiteX0" fmla="*/ 0 w 854868"/>
                <a:gd name="connsiteY0" fmla="*/ 95 h 952499"/>
                <a:gd name="connsiteX1" fmla="*/ 153734 w 854868"/>
                <a:gd name="connsiteY1" fmla="*/ 95 h 952499"/>
                <a:gd name="connsiteX2" fmla="*/ 430530 w 854868"/>
                <a:gd name="connsiteY2" fmla="*/ 516827 h 952499"/>
                <a:gd name="connsiteX3" fmla="*/ 706946 w 854868"/>
                <a:gd name="connsiteY3" fmla="*/ 0 h 952499"/>
                <a:gd name="connsiteX4" fmla="*/ 854869 w 854868"/>
                <a:gd name="connsiteY4" fmla="*/ 0 h 952499"/>
                <a:gd name="connsiteX5" fmla="*/ 854869 w 854868"/>
                <a:gd name="connsiteY5" fmla="*/ 952500 h 952499"/>
                <a:gd name="connsiteX6" fmla="*/ 742569 w 854868"/>
                <a:gd name="connsiteY6" fmla="*/ 952500 h 952499"/>
                <a:gd name="connsiteX7" fmla="*/ 741521 w 854868"/>
                <a:gd name="connsiteY7" fmla="*/ 146780 h 952499"/>
                <a:gd name="connsiteX8" fmla="*/ 707422 w 854868"/>
                <a:gd name="connsiteY8" fmla="*/ 207074 h 952499"/>
                <a:gd name="connsiteX9" fmla="*/ 427577 w 854868"/>
                <a:gd name="connsiteY9" fmla="*/ 725138 h 952499"/>
                <a:gd name="connsiteX10" fmla="*/ 193262 w 854868"/>
                <a:gd name="connsiteY10" fmla="*/ 297752 h 952499"/>
                <a:gd name="connsiteX11" fmla="*/ 113348 w 854868"/>
                <a:gd name="connsiteY11" fmla="*/ 146209 h 952499"/>
                <a:gd name="connsiteX12" fmla="*/ 112300 w 854868"/>
                <a:gd name="connsiteY12" fmla="*/ 952500 h 952499"/>
                <a:gd name="connsiteX13" fmla="*/ 0 w 854868"/>
                <a:gd name="connsiteY13" fmla="*/ 952500 h 952499"/>
                <a:gd name="connsiteX14" fmla="*/ 0 w 854868"/>
                <a:gd name="connsiteY14" fmla="*/ 95 h 9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4868" h="952499">
                  <a:moveTo>
                    <a:pt x="0" y="95"/>
                  </a:moveTo>
                  <a:cubicBezTo>
                    <a:pt x="51245" y="95"/>
                    <a:pt x="102489" y="95"/>
                    <a:pt x="153734" y="95"/>
                  </a:cubicBezTo>
                  <a:cubicBezTo>
                    <a:pt x="246221" y="172212"/>
                    <a:pt x="335090" y="346424"/>
                    <a:pt x="430530" y="516827"/>
                  </a:cubicBezTo>
                  <a:cubicBezTo>
                    <a:pt x="522923" y="344615"/>
                    <a:pt x="614744" y="172212"/>
                    <a:pt x="706946" y="0"/>
                  </a:cubicBezTo>
                  <a:lnTo>
                    <a:pt x="854869" y="0"/>
                  </a:lnTo>
                  <a:lnTo>
                    <a:pt x="854869" y="952500"/>
                  </a:lnTo>
                  <a:lnTo>
                    <a:pt x="742569" y="952500"/>
                  </a:lnTo>
                  <a:cubicBezTo>
                    <a:pt x="741902" y="683895"/>
                    <a:pt x="743998" y="415290"/>
                    <a:pt x="741521" y="146780"/>
                  </a:cubicBezTo>
                  <a:cubicBezTo>
                    <a:pt x="726948" y="164973"/>
                    <a:pt x="717613" y="186404"/>
                    <a:pt x="707422" y="207074"/>
                  </a:cubicBezTo>
                  <a:cubicBezTo>
                    <a:pt x="619982" y="382810"/>
                    <a:pt x="520541" y="552260"/>
                    <a:pt x="427577" y="725138"/>
                  </a:cubicBezTo>
                  <a:cubicBezTo>
                    <a:pt x="349472" y="582644"/>
                    <a:pt x="270510" y="440722"/>
                    <a:pt x="193262" y="297752"/>
                  </a:cubicBezTo>
                  <a:cubicBezTo>
                    <a:pt x="165830" y="247650"/>
                    <a:pt x="145161" y="193739"/>
                    <a:pt x="113348" y="146209"/>
                  </a:cubicBezTo>
                  <a:cubicBezTo>
                    <a:pt x="110966" y="415004"/>
                    <a:pt x="112967" y="683705"/>
                    <a:pt x="112300" y="952500"/>
                  </a:cubicBezTo>
                  <a:lnTo>
                    <a:pt x="0" y="9525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266CF2-A3CF-C8D9-7BB9-06D2E42E9729}"/>
                </a:ext>
              </a:extLst>
            </p:cNvPr>
            <p:cNvSpPr/>
            <p:nvPr/>
          </p:nvSpPr>
          <p:spPr>
            <a:xfrm>
              <a:off x="9365138" y="8630030"/>
              <a:ext cx="723900" cy="952500"/>
            </a:xfrm>
            <a:custGeom>
              <a:avLst/>
              <a:gdLst>
                <a:gd name="connsiteX0" fmla="*/ 0 w 723900"/>
                <a:gd name="connsiteY0" fmla="*/ 0 h 952500"/>
                <a:gd name="connsiteX1" fmla="*/ 723900 w 723900"/>
                <a:gd name="connsiteY1" fmla="*/ 0 h 952500"/>
                <a:gd name="connsiteX2" fmla="*/ 723900 w 723900"/>
                <a:gd name="connsiteY2" fmla="*/ 184595 h 952500"/>
                <a:gd name="connsiteX3" fmla="*/ 465963 w 723900"/>
                <a:gd name="connsiteY3" fmla="*/ 184499 h 952500"/>
                <a:gd name="connsiteX4" fmla="*/ 465963 w 723900"/>
                <a:gd name="connsiteY4" fmla="*/ 952500 h 952500"/>
                <a:gd name="connsiteX5" fmla="*/ 257937 w 723900"/>
                <a:gd name="connsiteY5" fmla="*/ 952500 h 952500"/>
                <a:gd name="connsiteX6" fmla="*/ 257937 w 723900"/>
                <a:gd name="connsiteY6" fmla="*/ 184595 h 952500"/>
                <a:gd name="connsiteX7" fmla="*/ 0 w 723900"/>
                <a:gd name="connsiteY7" fmla="*/ 184595 h 952500"/>
                <a:gd name="connsiteX8" fmla="*/ 0 w 723900"/>
                <a:gd name="connsiteY8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900" h="952500">
                  <a:moveTo>
                    <a:pt x="0" y="0"/>
                  </a:moveTo>
                  <a:lnTo>
                    <a:pt x="723900" y="0"/>
                  </a:lnTo>
                  <a:lnTo>
                    <a:pt x="723900" y="184595"/>
                  </a:lnTo>
                  <a:cubicBezTo>
                    <a:pt x="637889" y="184595"/>
                    <a:pt x="551879" y="184595"/>
                    <a:pt x="465963" y="184499"/>
                  </a:cubicBezTo>
                  <a:cubicBezTo>
                    <a:pt x="465868" y="440531"/>
                    <a:pt x="465963" y="696468"/>
                    <a:pt x="465963" y="952500"/>
                  </a:cubicBezTo>
                  <a:lnTo>
                    <a:pt x="257937" y="952500"/>
                  </a:lnTo>
                  <a:lnTo>
                    <a:pt x="257937" y="184595"/>
                  </a:lnTo>
                  <a:cubicBezTo>
                    <a:pt x="172021" y="184499"/>
                    <a:pt x="86011" y="184595"/>
                    <a:pt x="0" y="1845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944B8FF-4796-89E0-ECF1-D2DAE08721F7}"/>
                </a:ext>
              </a:extLst>
            </p:cNvPr>
            <p:cNvSpPr/>
            <p:nvPr/>
          </p:nvSpPr>
          <p:spPr>
            <a:xfrm>
              <a:off x="12344082" y="8630030"/>
              <a:ext cx="875252" cy="952622"/>
            </a:xfrm>
            <a:custGeom>
              <a:avLst/>
              <a:gdLst>
                <a:gd name="connsiteX0" fmla="*/ 14954 w 875252"/>
                <a:gd name="connsiteY0" fmla="*/ 0 h 952622"/>
                <a:gd name="connsiteX1" fmla="*/ 257080 w 875252"/>
                <a:gd name="connsiteY1" fmla="*/ 0 h 952622"/>
                <a:gd name="connsiteX2" fmla="*/ 444627 w 875252"/>
                <a:gd name="connsiteY2" fmla="*/ 324612 h 952622"/>
                <a:gd name="connsiteX3" fmla="*/ 634555 w 875252"/>
                <a:gd name="connsiteY3" fmla="*/ 95 h 952622"/>
                <a:gd name="connsiteX4" fmla="*/ 858869 w 875252"/>
                <a:gd name="connsiteY4" fmla="*/ 95 h 952622"/>
                <a:gd name="connsiteX5" fmla="*/ 565499 w 875252"/>
                <a:gd name="connsiteY5" fmla="*/ 464058 h 952622"/>
                <a:gd name="connsiteX6" fmla="*/ 875252 w 875252"/>
                <a:gd name="connsiteY6" fmla="*/ 952595 h 952622"/>
                <a:gd name="connsiteX7" fmla="*/ 634555 w 875252"/>
                <a:gd name="connsiteY7" fmla="*/ 952595 h 952622"/>
                <a:gd name="connsiteX8" fmla="*/ 426625 w 875252"/>
                <a:gd name="connsiteY8" fmla="*/ 599504 h 952622"/>
                <a:gd name="connsiteX9" fmla="*/ 224314 w 875252"/>
                <a:gd name="connsiteY9" fmla="*/ 952595 h 952622"/>
                <a:gd name="connsiteX10" fmla="*/ 0 w 875252"/>
                <a:gd name="connsiteY10" fmla="*/ 952595 h 952622"/>
                <a:gd name="connsiteX11" fmla="*/ 305562 w 875252"/>
                <a:gd name="connsiteY11" fmla="*/ 459867 h 952622"/>
                <a:gd name="connsiteX12" fmla="*/ 14954 w 875252"/>
                <a:gd name="connsiteY12" fmla="*/ 95 h 95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5252" h="952622">
                  <a:moveTo>
                    <a:pt x="14954" y="0"/>
                  </a:moveTo>
                  <a:cubicBezTo>
                    <a:pt x="95631" y="0"/>
                    <a:pt x="176308" y="0"/>
                    <a:pt x="257080" y="0"/>
                  </a:cubicBezTo>
                  <a:cubicBezTo>
                    <a:pt x="319754" y="108109"/>
                    <a:pt x="381381" y="216789"/>
                    <a:pt x="444627" y="324612"/>
                  </a:cubicBezTo>
                  <a:cubicBezTo>
                    <a:pt x="508064" y="216503"/>
                    <a:pt x="571119" y="108204"/>
                    <a:pt x="634555" y="95"/>
                  </a:cubicBezTo>
                  <a:lnTo>
                    <a:pt x="858869" y="95"/>
                  </a:lnTo>
                  <a:cubicBezTo>
                    <a:pt x="761143" y="154781"/>
                    <a:pt x="663321" y="309372"/>
                    <a:pt x="565499" y="464058"/>
                  </a:cubicBezTo>
                  <a:cubicBezTo>
                    <a:pt x="668750" y="626840"/>
                    <a:pt x="772001" y="789718"/>
                    <a:pt x="875252" y="952595"/>
                  </a:cubicBezTo>
                  <a:cubicBezTo>
                    <a:pt x="795052" y="952691"/>
                    <a:pt x="714756" y="952500"/>
                    <a:pt x="634555" y="952595"/>
                  </a:cubicBezTo>
                  <a:cubicBezTo>
                    <a:pt x="565118" y="834962"/>
                    <a:pt x="496538" y="716852"/>
                    <a:pt x="426625" y="599504"/>
                  </a:cubicBezTo>
                  <a:cubicBezTo>
                    <a:pt x="358807" y="716947"/>
                    <a:pt x="291846" y="834962"/>
                    <a:pt x="224314" y="952595"/>
                  </a:cubicBezTo>
                  <a:lnTo>
                    <a:pt x="0" y="952595"/>
                  </a:lnTo>
                  <a:cubicBezTo>
                    <a:pt x="101822" y="788289"/>
                    <a:pt x="203740" y="624173"/>
                    <a:pt x="305562" y="459867"/>
                  </a:cubicBezTo>
                  <a:cubicBezTo>
                    <a:pt x="208693" y="306705"/>
                    <a:pt x="111823" y="153353"/>
                    <a:pt x="14954" y="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2DF0011-F527-8047-800F-7E155446FCD6}"/>
                </a:ext>
              </a:extLst>
            </p:cNvPr>
            <p:cNvSpPr/>
            <p:nvPr/>
          </p:nvSpPr>
          <p:spPr>
            <a:xfrm>
              <a:off x="16351421" y="8727139"/>
              <a:ext cx="728351" cy="1144977"/>
            </a:xfrm>
            <a:custGeom>
              <a:avLst/>
              <a:gdLst>
                <a:gd name="connsiteX0" fmla="*/ 509416 w 728351"/>
                <a:gd name="connsiteY0" fmla="*/ 14429 h 1144977"/>
                <a:gd name="connsiteX1" fmla="*/ 685629 w 728351"/>
                <a:gd name="connsiteY1" fmla="*/ 904 h 1144977"/>
                <a:gd name="connsiteX2" fmla="*/ 685724 w 728351"/>
                <a:gd name="connsiteY2" fmla="*/ 151304 h 1144977"/>
                <a:gd name="connsiteX3" fmla="*/ 522275 w 728351"/>
                <a:gd name="connsiteY3" fmla="*/ 152542 h 1144977"/>
                <a:gd name="connsiteX4" fmla="*/ 628097 w 728351"/>
                <a:gd name="connsiteY4" fmla="*/ 257031 h 1144977"/>
                <a:gd name="connsiteX5" fmla="*/ 595141 w 728351"/>
                <a:gd name="connsiteY5" fmla="*/ 517730 h 1144977"/>
                <a:gd name="connsiteX6" fmla="*/ 424834 w 728351"/>
                <a:gd name="connsiteY6" fmla="*/ 596312 h 1144977"/>
                <a:gd name="connsiteX7" fmla="*/ 215093 w 728351"/>
                <a:gd name="connsiteY7" fmla="*/ 586406 h 1144977"/>
                <a:gd name="connsiteX8" fmla="*/ 207664 w 728351"/>
                <a:gd name="connsiteY8" fmla="*/ 685561 h 1144977"/>
                <a:gd name="connsiteX9" fmla="*/ 352254 w 728351"/>
                <a:gd name="connsiteY9" fmla="*/ 698229 h 1144977"/>
                <a:gd name="connsiteX10" fmla="*/ 619430 w 728351"/>
                <a:gd name="connsiteY10" fmla="*/ 722327 h 1144977"/>
                <a:gd name="connsiteX11" fmla="*/ 722490 w 728351"/>
                <a:gd name="connsiteY11" fmla="*/ 848248 h 1144977"/>
                <a:gd name="connsiteX12" fmla="*/ 671818 w 728351"/>
                <a:gd name="connsiteY12" fmla="*/ 1060560 h 1144977"/>
                <a:gd name="connsiteX13" fmla="*/ 458933 w 728351"/>
                <a:gd name="connsiteY13" fmla="*/ 1139237 h 1144977"/>
                <a:gd name="connsiteX14" fmla="*/ 192615 w 728351"/>
                <a:gd name="connsiteY14" fmla="*/ 1135141 h 1144977"/>
                <a:gd name="connsiteX15" fmla="*/ 44406 w 728351"/>
                <a:gd name="connsiteY15" fmla="*/ 1078372 h 1144977"/>
                <a:gd name="connsiteX16" fmla="*/ 53168 w 728351"/>
                <a:gd name="connsiteY16" fmla="*/ 870060 h 1144977"/>
                <a:gd name="connsiteX17" fmla="*/ 132893 w 728351"/>
                <a:gd name="connsiteY17" fmla="*/ 840533 h 1144977"/>
                <a:gd name="connsiteX18" fmla="*/ 133845 w 728351"/>
                <a:gd name="connsiteY18" fmla="*/ 828817 h 1144977"/>
                <a:gd name="connsiteX19" fmla="*/ 74886 w 728351"/>
                <a:gd name="connsiteY19" fmla="*/ 800909 h 1144977"/>
                <a:gd name="connsiteX20" fmla="*/ 62407 w 728351"/>
                <a:gd name="connsiteY20" fmla="*/ 623458 h 1144977"/>
                <a:gd name="connsiteX21" fmla="*/ 167373 w 728351"/>
                <a:gd name="connsiteY21" fmla="*/ 571451 h 1144977"/>
                <a:gd name="connsiteX22" fmla="*/ 48883 w 728351"/>
                <a:gd name="connsiteY22" fmla="*/ 446293 h 1144977"/>
                <a:gd name="connsiteX23" fmla="*/ 89078 w 728351"/>
                <a:gd name="connsiteY23" fmla="*/ 211311 h 1144977"/>
                <a:gd name="connsiteX24" fmla="*/ 259099 w 728351"/>
                <a:gd name="connsiteY24" fmla="*/ 128444 h 1144977"/>
                <a:gd name="connsiteX25" fmla="*/ 463982 w 728351"/>
                <a:gd name="connsiteY25" fmla="*/ 135397 h 1144977"/>
                <a:gd name="connsiteX26" fmla="*/ 509416 w 728351"/>
                <a:gd name="connsiteY26" fmla="*/ 14429 h 1144977"/>
                <a:gd name="connsiteX27" fmla="*/ 299866 w 728351"/>
                <a:gd name="connsiteY27" fmla="*/ 260841 h 1144977"/>
                <a:gd name="connsiteX28" fmla="*/ 226714 w 728351"/>
                <a:gd name="connsiteY28" fmla="*/ 331612 h 1144977"/>
                <a:gd name="connsiteX29" fmla="*/ 251860 w 728351"/>
                <a:gd name="connsiteY29" fmla="*/ 441245 h 1144977"/>
                <a:gd name="connsiteX30" fmla="*/ 381210 w 728351"/>
                <a:gd name="connsiteY30" fmla="*/ 465724 h 1144977"/>
                <a:gd name="connsiteX31" fmla="*/ 458838 w 728351"/>
                <a:gd name="connsiteY31" fmla="*/ 397906 h 1144977"/>
                <a:gd name="connsiteX32" fmla="*/ 431216 w 728351"/>
                <a:gd name="connsiteY32" fmla="*/ 281320 h 1144977"/>
                <a:gd name="connsiteX33" fmla="*/ 299866 w 728351"/>
                <a:gd name="connsiteY33" fmla="*/ 260841 h 1144977"/>
                <a:gd name="connsiteX34" fmla="*/ 182613 w 728351"/>
                <a:gd name="connsiteY34" fmla="*/ 987218 h 1144977"/>
                <a:gd name="connsiteX35" fmla="*/ 343872 w 728351"/>
                <a:gd name="connsiteY35" fmla="*/ 1010554 h 1144977"/>
                <a:gd name="connsiteX36" fmla="*/ 507321 w 728351"/>
                <a:gd name="connsiteY36" fmla="*/ 990170 h 1144977"/>
                <a:gd name="connsiteX37" fmla="*/ 517321 w 728351"/>
                <a:gd name="connsiteY37" fmla="*/ 890158 h 1144977"/>
                <a:gd name="connsiteX38" fmla="*/ 428644 w 728351"/>
                <a:gd name="connsiteY38" fmla="*/ 870536 h 1144977"/>
                <a:gd name="connsiteX39" fmla="*/ 180994 w 728351"/>
                <a:gd name="connsiteY39" fmla="*/ 870155 h 1144977"/>
                <a:gd name="connsiteX40" fmla="*/ 182613 w 728351"/>
                <a:gd name="connsiteY40" fmla="*/ 987218 h 11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28351" h="1144977">
                  <a:moveTo>
                    <a:pt x="509416" y="14429"/>
                  </a:moveTo>
                  <a:cubicBezTo>
                    <a:pt x="564471" y="-10431"/>
                    <a:pt x="627240" y="5381"/>
                    <a:pt x="685629" y="904"/>
                  </a:cubicBezTo>
                  <a:cubicBezTo>
                    <a:pt x="685629" y="51005"/>
                    <a:pt x="685629" y="101202"/>
                    <a:pt x="685724" y="151304"/>
                  </a:cubicBezTo>
                  <a:cubicBezTo>
                    <a:pt x="631146" y="151875"/>
                    <a:pt x="576663" y="150065"/>
                    <a:pt x="522275" y="152542"/>
                  </a:cubicBezTo>
                  <a:cubicBezTo>
                    <a:pt x="564185" y="179498"/>
                    <a:pt x="607809" y="209311"/>
                    <a:pt x="628097" y="257031"/>
                  </a:cubicBezTo>
                  <a:cubicBezTo>
                    <a:pt x="665245" y="340280"/>
                    <a:pt x="658673" y="448769"/>
                    <a:pt x="595141" y="517730"/>
                  </a:cubicBezTo>
                  <a:cubicBezTo>
                    <a:pt x="551136" y="564879"/>
                    <a:pt x="487223" y="587168"/>
                    <a:pt x="424834" y="596312"/>
                  </a:cubicBezTo>
                  <a:cubicBezTo>
                    <a:pt x="355112" y="605551"/>
                    <a:pt x="283388" y="603932"/>
                    <a:pt x="215093" y="586406"/>
                  </a:cubicBezTo>
                  <a:cubicBezTo>
                    <a:pt x="183757" y="608123"/>
                    <a:pt x="170231" y="663177"/>
                    <a:pt x="207664" y="685561"/>
                  </a:cubicBezTo>
                  <a:cubicBezTo>
                    <a:pt x="252527" y="707087"/>
                    <a:pt x="304247" y="695181"/>
                    <a:pt x="352254" y="698229"/>
                  </a:cubicBezTo>
                  <a:cubicBezTo>
                    <a:pt x="441312" y="701277"/>
                    <a:pt x="534848" y="687085"/>
                    <a:pt x="619430" y="722327"/>
                  </a:cubicBezTo>
                  <a:cubicBezTo>
                    <a:pt x="672484" y="743282"/>
                    <a:pt x="712108" y="792241"/>
                    <a:pt x="722490" y="848248"/>
                  </a:cubicBezTo>
                  <a:cubicBezTo>
                    <a:pt x="736301" y="921019"/>
                    <a:pt x="728110" y="1006744"/>
                    <a:pt x="671818" y="1060560"/>
                  </a:cubicBezTo>
                  <a:cubicBezTo>
                    <a:pt x="614857" y="1114281"/>
                    <a:pt x="534086" y="1130283"/>
                    <a:pt x="458933" y="1139237"/>
                  </a:cubicBezTo>
                  <a:cubicBezTo>
                    <a:pt x="370447" y="1147428"/>
                    <a:pt x="280721" y="1147524"/>
                    <a:pt x="192615" y="1135141"/>
                  </a:cubicBezTo>
                  <a:cubicBezTo>
                    <a:pt x="140322" y="1126473"/>
                    <a:pt x="85744" y="1113233"/>
                    <a:pt x="44406" y="1078372"/>
                  </a:cubicBezTo>
                  <a:cubicBezTo>
                    <a:pt x="-17698" y="1026937"/>
                    <a:pt x="-14554" y="915209"/>
                    <a:pt x="53168" y="870060"/>
                  </a:cubicBezTo>
                  <a:cubicBezTo>
                    <a:pt x="76505" y="852820"/>
                    <a:pt x="105461" y="847867"/>
                    <a:pt x="132893" y="840533"/>
                  </a:cubicBezTo>
                  <a:cubicBezTo>
                    <a:pt x="133179" y="837580"/>
                    <a:pt x="133560" y="831674"/>
                    <a:pt x="133845" y="828817"/>
                  </a:cubicBezTo>
                  <a:cubicBezTo>
                    <a:pt x="113747" y="820149"/>
                    <a:pt x="91459" y="815577"/>
                    <a:pt x="74886" y="800909"/>
                  </a:cubicBezTo>
                  <a:cubicBezTo>
                    <a:pt x="22880" y="759475"/>
                    <a:pt x="13259" y="670702"/>
                    <a:pt x="62407" y="623458"/>
                  </a:cubicBezTo>
                  <a:cubicBezTo>
                    <a:pt x="90411" y="594597"/>
                    <a:pt x="130036" y="582786"/>
                    <a:pt x="167373" y="571451"/>
                  </a:cubicBezTo>
                  <a:cubicBezTo>
                    <a:pt x="114129" y="546401"/>
                    <a:pt x="66980" y="503538"/>
                    <a:pt x="48883" y="446293"/>
                  </a:cubicBezTo>
                  <a:cubicBezTo>
                    <a:pt x="23546" y="368283"/>
                    <a:pt x="33357" y="274271"/>
                    <a:pt x="89078" y="211311"/>
                  </a:cubicBezTo>
                  <a:cubicBezTo>
                    <a:pt x="132036" y="162448"/>
                    <a:pt x="196043" y="138159"/>
                    <a:pt x="259099" y="128444"/>
                  </a:cubicBezTo>
                  <a:cubicBezTo>
                    <a:pt x="327012" y="118728"/>
                    <a:pt x="396925" y="119871"/>
                    <a:pt x="463982" y="135397"/>
                  </a:cubicBezTo>
                  <a:cubicBezTo>
                    <a:pt x="462457" y="91963"/>
                    <a:pt x="465697" y="37289"/>
                    <a:pt x="509416" y="14429"/>
                  </a:cubicBezTo>
                  <a:moveTo>
                    <a:pt x="299866" y="260841"/>
                  </a:moveTo>
                  <a:cubicBezTo>
                    <a:pt x="264243" y="267223"/>
                    <a:pt x="231476" y="294464"/>
                    <a:pt x="226714" y="331612"/>
                  </a:cubicBezTo>
                  <a:cubicBezTo>
                    <a:pt x="221476" y="368855"/>
                    <a:pt x="221571" y="413908"/>
                    <a:pt x="251860" y="441245"/>
                  </a:cubicBezTo>
                  <a:cubicBezTo>
                    <a:pt x="286817" y="471534"/>
                    <a:pt x="337585" y="472201"/>
                    <a:pt x="381210" y="465724"/>
                  </a:cubicBezTo>
                  <a:cubicBezTo>
                    <a:pt x="417214" y="460676"/>
                    <a:pt x="452171" y="435339"/>
                    <a:pt x="458838" y="397906"/>
                  </a:cubicBezTo>
                  <a:cubicBezTo>
                    <a:pt x="465315" y="358282"/>
                    <a:pt x="465315" y="308942"/>
                    <a:pt x="431216" y="281320"/>
                  </a:cubicBezTo>
                  <a:cubicBezTo>
                    <a:pt x="394164" y="253221"/>
                    <a:pt x="343586" y="252935"/>
                    <a:pt x="299866" y="260841"/>
                  </a:cubicBezTo>
                  <a:moveTo>
                    <a:pt x="182613" y="987218"/>
                  </a:moveTo>
                  <a:cubicBezTo>
                    <a:pt x="230810" y="1015888"/>
                    <a:pt x="289960" y="1009411"/>
                    <a:pt x="343872" y="1010554"/>
                  </a:cubicBezTo>
                  <a:cubicBezTo>
                    <a:pt x="398354" y="1009411"/>
                    <a:pt x="457124" y="1016078"/>
                    <a:pt x="507321" y="990170"/>
                  </a:cubicBezTo>
                  <a:cubicBezTo>
                    <a:pt x="543135" y="972073"/>
                    <a:pt x="550183" y="914256"/>
                    <a:pt x="517321" y="890158"/>
                  </a:cubicBezTo>
                  <a:cubicBezTo>
                    <a:pt x="491509" y="872346"/>
                    <a:pt x="458744" y="871394"/>
                    <a:pt x="428644" y="870536"/>
                  </a:cubicBezTo>
                  <a:cubicBezTo>
                    <a:pt x="346062" y="870155"/>
                    <a:pt x="263481" y="871013"/>
                    <a:pt x="180994" y="870155"/>
                  </a:cubicBezTo>
                  <a:cubicBezTo>
                    <a:pt x="153467" y="902064"/>
                    <a:pt x="142608" y="960548"/>
                    <a:pt x="182613" y="987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3871B77-82D8-9E96-7FDF-19E07894D012}"/>
                </a:ext>
              </a:extLst>
            </p:cNvPr>
            <p:cNvSpPr/>
            <p:nvPr/>
          </p:nvSpPr>
          <p:spPr>
            <a:xfrm>
              <a:off x="10085832" y="8849421"/>
              <a:ext cx="669369" cy="749856"/>
            </a:xfrm>
            <a:custGeom>
              <a:avLst/>
              <a:gdLst>
                <a:gd name="connsiteX0" fmla="*/ 260667 w 669369"/>
                <a:gd name="connsiteY0" fmla="*/ 6542 h 749856"/>
                <a:gd name="connsiteX1" fmla="*/ 515461 w 669369"/>
                <a:gd name="connsiteY1" fmla="*/ 44071 h 749856"/>
                <a:gd name="connsiteX2" fmla="*/ 650335 w 669369"/>
                <a:gd name="connsiteY2" fmla="*/ 226855 h 749856"/>
                <a:gd name="connsiteX3" fmla="*/ 669099 w 669369"/>
                <a:gd name="connsiteY3" fmla="*/ 426404 h 749856"/>
                <a:gd name="connsiteX4" fmla="*/ 208470 w 669369"/>
                <a:gd name="connsiteY4" fmla="*/ 426404 h 749856"/>
                <a:gd name="connsiteX5" fmla="*/ 248666 w 669369"/>
                <a:gd name="connsiteY5" fmla="*/ 550039 h 749856"/>
                <a:gd name="connsiteX6" fmla="*/ 408590 w 669369"/>
                <a:gd name="connsiteY6" fmla="*/ 587472 h 749856"/>
                <a:gd name="connsiteX7" fmla="*/ 543464 w 669369"/>
                <a:gd name="connsiteY7" fmla="*/ 505081 h 749856"/>
                <a:gd name="connsiteX8" fmla="*/ 645001 w 669369"/>
                <a:gd name="connsiteY8" fmla="*/ 630239 h 749856"/>
                <a:gd name="connsiteX9" fmla="*/ 370110 w 669369"/>
                <a:gd name="connsiteY9" fmla="*/ 749111 h 749856"/>
                <a:gd name="connsiteX10" fmla="*/ 115697 w 669369"/>
                <a:gd name="connsiteY10" fmla="*/ 673673 h 749856"/>
                <a:gd name="connsiteX11" fmla="*/ 2444 w 669369"/>
                <a:gd name="connsiteY11" fmla="*/ 428785 h 749856"/>
                <a:gd name="connsiteX12" fmla="*/ 63881 w 669369"/>
                <a:gd name="connsiteY12" fmla="*/ 132082 h 749856"/>
                <a:gd name="connsiteX13" fmla="*/ 260667 w 669369"/>
                <a:gd name="connsiteY13" fmla="*/ 6542 h 749856"/>
                <a:gd name="connsiteX14" fmla="*/ 236283 w 669369"/>
                <a:gd name="connsiteY14" fmla="*/ 199900 h 749856"/>
                <a:gd name="connsiteX15" fmla="*/ 208375 w 669369"/>
                <a:gd name="connsiteY15" fmla="*/ 307246 h 749856"/>
                <a:gd name="connsiteX16" fmla="*/ 460216 w 669369"/>
                <a:gd name="connsiteY16" fmla="*/ 307246 h 749856"/>
                <a:gd name="connsiteX17" fmla="*/ 429450 w 669369"/>
                <a:gd name="connsiteY17" fmla="*/ 188851 h 749856"/>
                <a:gd name="connsiteX18" fmla="*/ 236283 w 669369"/>
                <a:gd name="connsiteY18" fmla="*/ 199900 h 74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9369" h="749856">
                  <a:moveTo>
                    <a:pt x="260667" y="6542"/>
                  </a:moveTo>
                  <a:cubicBezTo>
                    <a:pt x="346297" y="-7650"/>
                    <a:pt x="439261" y="-316"/>
                    <a:pt x="515461" y="44071"/>
                  </a:cubicBezTo>
                  <a:cubicBezTo>
                    <a:pt x="583279" y="83123"/>
                    <a:pt x="629285" y="152465"/>
                    <a:pt x="650335" y="226855"/>
                  </a:cubicBezTo>
                  <a:cubicBezTo>
                    <a:pt x="669956" y="291435"/>
                    <a:pt x="669956" y="359539"/>
                    <a:pt x="669099" y="426404"/>
                  </a:cubicBezTo>
                  <a:cubicBezTo>
                    <a:pt x="515556" y="426404"/>
                    <a:pt x="362013" y="426404"/>
                    <a:pt x="208470" y="426404"/>
                  </a:cubicBezTo>
                  <a:cubicBezTo>
                    <a:pt x="208565" y="470124"/>
                    <a:pt x="215900" y="518035"/>
                    <a:pt x="248666" y="550039"/>
                  </a:cubicBezTo>
                  <a:cubicBezTo>
                    <a:pt x="290004" y="590806"/>
                    <a:pt x="353822" y="596140"/>
                    <a:pt x="408590" y="587472"/>
                  </a:cubicBezTo>
                  <a:cubicBezTo>
                    <a:pt x="462693" y="579090"/>
                    <a:pt x="506603" y="543181"/>
                    <a:pt x="543464" y="505081"/>
                  </a:cubicBezTo>
                  <a:cubicBezTo>
                    <a:pt x="577373" y="546705"/>
                    <a:pt x="610235" y="589282"/>
                    <a:pt x="645001" y="630239"/>
                  </a:cubicBezTo>
                  <a:cubicBezTo>
                    <a:pt x="576993" y="708916"/>
                    <a:pt x="471741" y="744920"/>
                    <a:pt x="370110" y="749111"/>
                  </a:cubicBezTo>
                  <a:cubicBezTo>
                    <a:pt x="280384" y="754159"/>
                    <a:pt x="184848" y="734062"/>
                    <a:pt x="115697" y="673673"/>
                  </a:cubicBezTo>
                  <a:cubicBezTo>
                    <a:pt x="44640" y="613094"/>
                    <a:pt x="10255" y="519844"/>
                    <a:pt x="2444" y="428785"/>
                  </a:cubicBezTo>
                  <a:cubicBezTo>
                    <a:pt x="-6128" y="327249"/>
                    <a:pt x="6350" y="218664"/>
                    <a:pt x="63881" y="132082"/>
                  </a:cubicBezTo>
                  <a:cubicBezTo>
                    <a:pt x="107886" y="64645"/>
                    <a:pt x="181800" y="19972"/>
                    <a:pt x="260667" y="6542"/>
                  </a:cubicBezTo>
                  <a:moveTo>
                    <a:pt x="236283" y="199900"/>
                  </a:moveTo>
                  <a:cubicBezTo>
                    <a:pt x="213804" y="230856"/>
                    <a:pt x="209042" y="270004"/>
                    <a:pt x="208375" y="307246"/>
                  </a:cubicBezTo>
                  <a:lnTo>
                    <a:pt x="460216" y="307246"/>
                  </a:lnTo>
                  <a:cubicBezTo>
                    <a:pt x="459835" y="266289"/>
                    <a:pt x="455930" y="222093"/>
                    <a:pt x="429450" y="188851"/>
                  </a:cubicBezTo>
                  <a:cubicBezTo>
                    <a:pt x="382111" y="129700"/>
                    <a:pt x="278003" y="138273"/>
                    <a:pt x="236283" y="1999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EB9A85-89C6-1EC3-5478-A8F89D67749A}"/>
                </a:ext>
              </a:extLst>
            </p:cNvPr>
            <p:cNvSpPr/>
            <p:nvPr/>
          </p:nvSpPr>
          <p:spPr>
            <a:xfrm>
              <a:off x="10852675" y="8849297"/>
              <a:ext cx="625965" cy="749878"/>
            </a:xfrm>
            <a:custGeom>
              <a:avLst/>
              <a:gdLst>
                <a:gd name="connsiteX0" fmla="*/ 115044 w 625965"/>
                <a:gd name="connsiteY0" fmla="*/ 72770 h 749878"/>
                <a:gd name="connsiteX1" fmla="*/ 437561 w 625965"/>
                <a:gd name="connsiteY1" fmla="*/ 13810 h 749878"/>
                <a:gd name="connsiteX2" fmla="*/ 621870 w 625965"/>
                <a:gd name="connsiteY2" fmla="*/ 187165 h 749878"/>
                <a:gd name="connsiteX3" fmla="*/ 458230 w 625965"/>
                <a:gd name="connsiteY3" fmla="*/ 258221 h 749878"/>
                <a:gd name="connsiteX4" fmla="*/ 411843 w 625965"/>
                <a:gd name="connsiteY4" fmla="*/ 184117 h 749878"/>
                <a:gd name="connsiteX5" fmla="*/ 233916 w 625965"/>
                <a:gd name="connsiteY5" fmla="*/ 212120 h 749878"/>
                <a:gd name="connsiteX6" fmla="*/ 210771 w 625965"/>
                <a:gd name="connsiteY6" fmla="*/ 371093 h 749878"/>
                <a:gd name="connsiteX7" fmla="*/ 230868 w 625965"/>
                <a:gd name="connsiteY7" fmla="*/ 533684 h 749878"/>
                <a:gd name="connsiteX8" fmla="*/ 439371 w 625965"/>
                <a:gd name="connsiteY8" fmla="*/ 540352 h 749878"/>
                <a:gd name="connsiteX9" fmla="*/ 468708 w 625965"/>
                <a:gd name="connsiteY9" fmla="*/ 483392 h 749878"/>
                <a:gd name="connsiteX10" fmla="*/ 625965 w 625965"/>
                <a:gd name="connsiteY10" fmla="*/ 551782 h 749878"/>
                <a:gd name="connsiteX11" fmla="*/ 521095 w 625965"/>
                <a:gd name="connsiteY11" fmla="*/ 697800 h 749878"/>
                <a:gd name="connsiteX12" fmla="*/ 271921 w 625965"/>
                <a:gd name="connsiteY12" fmla="*/ 745425 h 749878"/>
                <a:gd name="connsiteX13" fmla="*/ 70086 w 625965"/>
                <a:gd name="connsiteY13" fmla="*/ 627696 h 749878"/>
                <a:gd name="connsiteX14" fmla="*/ 1316 w 625965"/>
                <a:gd name="connsiteY14" fmla="*/ 333183 h 749878"/>
                <a:gd name="connsiteX15" fmla="*/ 115044 w 625965"/>
                <a:gd name="connsiteY15" fmla="*/ 72770 h 74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965" h="749878">
                  <a:moveTo>
                    <a:pt x="115044" y="72770"/>
                  </a:moveTo>
                  <a:cubicBezTo>
                    <a:pt x="202770" y="-1430"/>
                    <a:pt x="329357" y="-14479"/>
                    <a:pt x="437561" y="13810"/>
                  </a:cubicBezTo>
                  <a:cubicBezTo>
                    <a:pt x="523476" y="36003"/>
                    <a:pt x="592628" y="104202"/>
                    <a:pt x="621870" y="187165"/>
                  </a:cubicBezTo>
                  <a:cubicBezTo>
                    <a:pt x="567387" y="211073"/>
                    <a:pt x="512713" y="234504"/>
                    <a:pt x="458230" y="258221"/>
                  </a:cubicBezTo>
                  <a:cubicBezTo>
                    <a:pt x="449086" y="230313"/>
                    <a:pt x="436418" y="201738"/>
                    <a:pt x="411843" y="184117"/>
                  </a:cubicBezTo>
                  <a:cubicBezTo>
                    <a:pt x="358503" y="144969"/>
                    <a:pt x="269445" y="152494"/>
                    <a:pt x="233916" y="212120"/>
                  </a:cubicBezTo>
                  <a:cubicBezTo>
                    <a:pt x="204294" y="259650"/>
                    <a:pt x="211342" y="317753"/>
                    <a:pt x="210771" y="371093"/>
                  </a:cubicBezTo>
                  <a:cubicBezTo>
                    <a:pt x="212104" y="425385"/>
                    <a:pt x="203055" y="484059"/>
                    <a:pt x="230868" y="533684"/>
                  </a:cubicBezTo>
                  <a:cubicBezTo>
                    <a:pt x="271350" y="608265"/>
                    <a:pt x="392317" y="607884"/>
                    <a:pt x="439371" y="540352"/>
                  </a:cubicBezTo>
                  <a:cubicBezTo>
                    <a:pt x="452134" y="523112"/>
                    <a:pt x="460135" y="502919"/>
                    <a:pt x="468708" y="483392"/>
                  </a:cubicBezTo>
                  <a:cubicBezTo>
                    <a:pt x="521095" y="506252"/>
                    <a:pt x="573578" y="528922"/>
                    <a:pt x="625965" y="551782"/>
                  </a:cubicBezTo>
                  <a:cubicBezTo>
                    <a:pt x="605106" y="608741"/>
                    <a:pt x="571673" y="662939"/>
                    <a:pt x="521095" y="697800"/>
                  </a:cubicBezTo>
                  <a:cubicBezTo>
                    <a:pt x="449372" y="748092"/>
                    <a:pt x="356598" y="756855"/>
                    <a:pt x="271921" y="745425"/>
                  </a:cubicBezTo>
                  <a:cubicBezTo>
                    <a:pt x="192673" y="734757"/>
                    <a:pt x="116473" y="693800"/>
                    <a:pt x="70086" y="627696"/>
                  </a:cubicBezTo>
                  <a:cubicBezTo>
                    <a:pt x="9603" y="543114"/>
                    <a:pt x="-4876" y="434624"/>
                    <a:pt x="1316" y="333183"/>
                  </a:cubicBezTo>
                  <a:cubicBezTo>
                    <a:pt x="7031" y="237171"/>
                    <a:pt x="39702" y="136778"/>
                    <a:pt x="115044" y="727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AA833-AD83-E679-5D6E-186A8D02B00C}"/>
                </a:ext>
              </a:extLst>
            </p:cNvPr>
            <p:cNvSpPr/>
            <p:nvPr/>
          </p:nvSpPr>
          <p:spPr>
            <a:xfrm>
              <a:off x="13262546" y="8849276"/>
              <a:ext cx="625919" cy="749850"/>
            </a:xfrm>
            <a:custGeom>
              <a:avLst/>
              <a:gdLst>
                <a:gd name="connsiteX0" fmla="*/ 114142 w 625919"/>
                <a:gd name="connsiteY0" fmla="*/ 73457 h 749850"/>
                <a:gd name="connsiteX1" fmla="*/ 437897 w 625919"/>
                <a:gd name="connsiteY1" fmla="*/ 13831 h 749850"/>
                <a:gd name="connsiteX2" fmla="*/ 621920 w 625919"/>
                <a:gd name="connsiteY2" fmla="*/ 187281 h 749850"/>
                <a:gd name="connsiteX3" fmla="*/ 458280 w 625919"/>
                <a:gd name="connsiteY3" fmla="*/ 258242 h 749850"/>
                <a:gd name="connsiteX4" fmla="*/ 399225 w 625919"/>
                <a:gd name="connsiteY4" fmla="*/ 175946 h 749850"/>
                <a:gd name="connsiteX5" fmla="*/ 237776 w 625919"/>
                <a:gd name="connsiteY5" fmla="*/ 206426 h 749850"/>
                <a:gd name="connsiteX6" fmla="*/ 210725 w 625919"/>
                <a:gd name="connsiteY6" fmla="*/ 371209 h 749850"/>
                <a:gd name="connsiteX7" fmla="*/ 231013 w 625919"/>
                <a:gd name="connsiteY7" fmla="*/ 534086 h 749850"/>
                <a:gd name="connsiteX8" fmla="*/ 437992 w 625919"/>
                <a:gd name="connsiteY8" fmla="*/ 542278 h 749850"/>
                <a:gd name="connsiteX9" fmla="*/ 468662 w 625919"/>
                <a:gd name="connsiteY9" fmla="*/ 483413 h 749850"/>
                <a:gd name="connsiteX10" fmla="*/ 625920 w 625919"/>
                <a:gd name="connsiteY10" fmla="*/ 551898 h 749850"/>
                <a:gd name="connsiteX11" fmla="*/ 514573 w 625919"/>
                <a:gd name="connsiteY11" fmla="*/ 702203 h 749850"/>
                <a:gd name="connsiteX12" fmla="*/ 265494 w 625919"/>
                <a:gd name="connsiteY12" fmla="*/ 744398 h 749850"/>
                <a:gd name="connsiteX13" fmla="*/ 66422 w 625919"/>
                <a:gd name="connsiteY13" fmla="*/ 622478 h 749850"/>
                <a:gd name="connsiteX14" fmla="*/ 1937 w 625919"/>
                <a:gd name="connsiteY14" fmla="*/ 324441 h 749850"/>
                <a:gd name="connsiteX15" fmla="*/ 114142 w 625919"/>
                <a:gd name="connsiteY15" fmla="*/ 73457 h 7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919" h="749850">
                  <a:moveTo>
                    <a:pt x="114142" y="73457"/>
                  </a:moveTo>
                  <a:cubicBezTo>
                    <a:pt x="201962" y="-1409"/>
                    <a:pt x="329121" y="-14554"/>
                    <a:pt x="437897" y="13831"/>
                  </a:cubicBezTo>
                  <a:cubicBezTo>
                    <a:pt x="523717" y="36215"/>
                    <a:pt x="592582" y="104318"/>
                    <a:pt x="621920" y="187281"/>
                  </a:cubicBezTo>
                  <a:cubicBezTo>
                    <a:pt x="567341" y="210998"/>
                    <a:pt x="512763" y="234525"/>
                    <a:pt x="458280" y="258242"/>
                  </a:cubicBezTo>
                  <a:cubicBezTo>
                    <a:pt x="448184" y="225476"/>
                    <a:pt x="430753" y="192425"/>
                    <a:pt x="399225" y="175946"/>
                  </a:cubicBezTo>
                  <a:cubicBezTo>
                    <a:pt x="347599" y="148133"/>
                    <a:pt x="272447" y="155658"/>
                    <a:pt x="237776" y="206426"/>
                  </a:cubicBezTo>
                  <a:cubicBezTo>
                    <a:pt x="203772" y="254432"/>
                    <a:pt x="211202" y="315869"/>
                    <a:pt x="210725" y="371209"/>
                  </a:cubicBezTo>
                  <a:cubicBezTo>
                    <a:pt x="212059" y="425692"/>
                    <a:pt x="203105" y="484366"/>
                    <a:pt x="231013" y="534086"/>
                  </a:cubicBezTo>
                  <a:cubicBezTo>
                    <a:pt x="271304" y="607524"/>
                    <a:pt x="390081" y="607905"/>
                    <a:pt x="437992" y="542278"/>
                  </a:cubicBezTo>
                  <a:cubicBezTo>
                    <a:pt x="451422" y="524561"/>
                    <a:pt x="459899" y="503702"/>
                    <a:pt x="468662" y="483413"/>
                  </a:cubicBezTo>
                  <a:cubicBezTo>
                    <a:pt x="521050" y="506178"/>
                    <a:pt x="573532" y="528943"/>
                    <a:pt x="625920" y="551898"/>
                  </a:cubicBezTo>
                  <a:cubicBezTo>
                    <a:pt x="604298" y="611144"/>
                    <a:pt x="568579" y="667532"/>
                    <a:pt x="514573" y="702203"/>
                  </a:cubicBezTo>
                  <a:cubicBezTo>
                    <a:pt x="441706" y="749732"/>
                    <a:pt x="349600" y="756971"/>
                    <a:pt x="265494" y="744398"/>
                  </a:cubicBezTo>
                  <a:cubicBezTo>
                    <a:pt x="186341" y="732492"/>
                    <a:pt x="111189" y="689534"/>
                    <a:pt x="66422" y="622478"/>
                  </a:cubicBezTo>
                  <a:cubicBezTo>
                    <a:pt x="7366" y="535991"/>
                    <a:pt x="-5587" y="426644"/>
                    <a:pt x="1937" y="324441"/>
                  </a:cubicBezTo>
                  <a:cubicBezTo>
                    <a:pt x="8890" y="231668"/>
                    <a:pt x="41656" y="135465"/>
                    <a:pt x="114142" y="734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EADA96-1A80-9EB1-DBCA-0EBF9FDAB801}"/>
                </a:ext>
              </a:extLst>
            </p:cNvPr>
            <p:cNvSpPr/>
            <p:nvPr/>
          </p:nvSpPr>
          <p:spPr>
            <a:xfrm>
              <a:off x="14778191" y="8849530"/>
              <a:ext cx="689710" cy="749617"/>
            </a:xfrm>
            <a:custGeom>
              <a:avLst/>
              <a:gdLst>
                <a:gd name="connsiteX0" fmla="*/ 27247 w 689710"/>
                <a:gd name="connsiteY0" fmla="*/ 137021 h 749617"/>
                <a:gd name="connsiteX1" fmla="*/ 239750 w 689710"/>
                <a:gd name="connsiteY1" fmla="*/ 5290 h 749617"/>
                <a:gd name="connsiteX2" fmla="*/ 522070 w 689710"/>
                <a:gd name="connsiteY2" fmla="*/ 49582 h 749617"/>
                <a:gd name="connsiteX3" fmla="*/ 622654 w 689710"/>
                <a:gd name="connsiteY3" fmla="*/ 247606 h 749617"/>
                <a:gd name="connsiteX4" fmla="*/ 623036 w 689710"/>
                <a:gd name="connsiteY4" fmla="*/ 575838 h 749617"/>
                <a:gd name="connsiteX5" fmla="*/ 689711 w 689710"/>
                <a:gd name="connsiteY5" fmla="*/ 575933 h 749617"/>
                <a:gd name="connsiteX6" fmla="*/ 689711 w 689710"/>
                <a:gd name="connsiteY6" fmla="*/ 733000 h 749617"/>
                <a:gd name="connsiteX7" fmla="*/ 506259 w 689710"/>
                <a:gd name="connsiteY7" fmla="*/ 713950 h 749617"/>
                <a:gd name="connsiteX8" fmla="*/ 438441 w 689710"/>
                <a:gd name="connsiteY8" fmla="*/ 603270 h 749617"/>
                <a:gd name="connsiteX9" fmla="*/ 388625 w 689710"/>
                <a:gd name="connsiteY9" fmla="*/ 690805 h 749617"/>
                <a:gd name="connsiteX10" fmla="*/ 169074 w 689710"/>
                <a:gd name="connsiteY10" fmla="*/ 745288 h 749617"/>
                <a:gd name="connsiteX11" fmla="*/ 15341 w 689710"/>
                <a:gd name="connsiteY11" fmla="*/ 626892 h 749617"/>
                <a:gd name="connsiteX12" fmla="*/ 37153 w 689710"/>
                <a:gd name="connsiteY12" fmla="*/ 416008 h 749617"/>
                <a:gd name="connsiteX13" fmla="*/ 191076 w 689710"/>
                <a:gd name="connsiteY13" fmla="*/ 327521 h 749617"/>
                <a:gd name="connsiteX14" fmla="*/ 420629 w 689710"/>
                <a:gd name="connsiteY14" fmla="*/ 316663 h 749617"/>
                <a:gd name="connsiteX15" fmla="*/ 392911 w 689710"/>
                <a:gd name="connsiteY15" fmla="*/ 189028 h 749617"/>
                <a:gd name="connsiteX16" fmla="*/ 258323 w 689710"/>
                <a:gd name="connsiteY16" fmla="*/ 163310 h 749617"/>
                <a:gd name="connsiteX17" fmla="*/ 147452 w 689710"/>
                <a:gd name="connsiteY17" fmla="*/ 243130 h 749617"/>
                <a:gd name="connsiteX18" fmla="*/ 27247 w 689710"/>
                <a:gd name="connsiteY18" fmla="*/ 137021 h 749617"/>
                <a:gd name="connsiteX19" fmla="*/ 252894 w 689710"/>
                <a:gd name="connsiteY19" fmla="*/ 442583 h 749617"/>
                <a:gd name="connsiteX20" fmla="*/ 260038 w 689710"/>
                <a:gd name="connsiteY20" fmla="*/ 604508 h 749617"/>
                <a:gd name="connsiteX21" fmla="*/ 401579 w 689710"/>
                <a:gd name="connsiteY21" fmla="*/ 571552 h 749617"/>
                <a:gd name="connsiteX22" fmla="*/ 420534 w 689710"/>
                <a:gd name="connsiteY22" fmla="*/ 431725 h 749617"/>
                <a:gd name="connsiteX23" fmla="*/ 252894 w 689710"/>
                <a:gd name="connsiteY23" fmla="*/ 442583 h 74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9710" h="749617">
                  <a:moveTo>
                    <a:pt x="27247" y="137021"/>
                  </a:moveTo>
                  <a:cubicBezTo>
                    <a:pt x="73634" y="63583"/>
                    <a:pt x="153834" y="15387"/>
                    <a:pt x="239750" y="5290"/>
                  </a:cubicBezTo>
                  <a:cubicBezTo>
                    <a:pt x="334618" y="-6044"/>
                    <a:pt x="438632" y="-2520"/>
                    <a:pt x="522070" y="49582"/>
                  </a:cubicBezTo>
                  <a:cubicBezTo>
                    <a:pt x="588936" y="91015"/>
                    <a:pt x="621988" y="171025"/>
                    <a:pt x="622654" y="247606"/>
                  </a:cubicBezTo>
                  <a:cubicBezTo>
                    <a:pt x="623512" y="357049"/>
                    <a:pt x="622654" y="466396"/>
                    <a:pt x="623036" y="575838"/>
                  </a:cubicBezTo>
                  <a:cubicBezTo>
                    <a:pt x="645134" y="575838"/>
                    <a:pt x="667422" y="575838"/>
                    <a:pt x="689711" y="575933"/>
                  </a:cubicBezTo>
                  <a:cubicBezTo>
                    <a:pt x="689615" y="628225"/>
                    <a:pt x="689615" y="680613"/>
                    <a:pt x="689711" y="733000"/>
                  </a:cubicBezTo>
                  <a:cubicBezTo>
                    <a:pt x="628750" y="728238"/>
                    <a:pt x="561790" y="746621"/>
                    <a:pt x="506259" y="713950"/>
                  </a:cubicBezTo>
                  <a:cubicBezTo>
                    <a:pt x="466540" y="690614"/>
                    <a:pt x="448442" y="646037"/>
                    <a:pt x="438441" y="603270"/>
                  </a:cubicBezTo>
                  <a:cubicBezTo>
                    <a:pt x="423963" y="633559"/>
                    <a:pt x="413866" y="667278"/>
                    <a:pt x="388625" y="690805"/>
                  </a:cubicBezTo>
                  <a:cubicBezTo>
                    <a:pt x="331952" y="747193"/>
                    <a:pt x="244702" y="756908"/>
                    <a:pt x="169074" y="745288"/>
                  </a:cubicBezTo>
                  <a:cubicBezTo>
                    <a:pt x="102113" y="735477"/>
                    <a:pt x="38676" y="691948"/>
                    <a:pt x="15341" y="626892"/>
                  </a:cubicBezTo>
                  <a:cubicBezTo>
                    <a:pt x="-9234" y="558693"/>
                    <a:pt x="-5900" y="476302"/>
                    <a:pt x="37153" y="416008"/>
                  </a:cubicBezTo>
                  <a:cubicBezTo>
                    <a:pt x="73062" y="366097"/>
                    <a:pt x="132498" y="339808"/>
                    <a:pt x="191076" y="327521"/>
                  </a:cubicBezTo>
                  <a:cubicBezTo>
                    <a:pt x="266515" y="311424"/>
                    <a:pt x="344048" y="317996"/>
                    <a:pt x="420629" y="316663"/>
                  </a:cubicBezTo>
                  <a:cubicBezTo>
                    <a:pt x="420439" y="273419"/>
                    <a:pt x="425963" y="222746"/>
                    <a:pt x="392911" y="189028"/>
                  </a:cubicBezTo>
                  <a:cubicBezTo>
                    <a:pt x="357764" y="155119"/>
                    <a:pt x="303377" y="154547"/>
                    <a:pt x="258323" y="163310"/>
                  </a:cubicBezTo>
                  <a:cubicBezTo>
                    <a:pt x="211460" y="172359"/>
                    <a:pt x="174884" y="205982"/>
                    <a:pt x="147452" y="243130"/>
                  </a:cubicBezTo>
                  <a:cubicBezTo>
                    <a:pt x="107447" y="207697"/>
                    <a:pt x="67728" y="171883"/>
                    <a:pt x="27247" y="137021"/>
                  </a:cubicBezTo>
                  <a:moveTo>
                    <a:pt x="252894" y="442583"/>
                  </a:moveTo>
                  <a:cubicBezTo>
                    <a:pt x="182600" y="464872"/>
                    <a:pt x="184981" y="591078"/>
                    <a:pt x="260038" y="604508"/>
                  </a:cubicBezTo>
                  <a:cubicBezTo>
                    <a:pt x="308044" y="613557"/>
                    <a:pt x="366337" y="609461"/>
                    <a:pt x="401579" y="571552"/>
                  </a:cubicBezTo>
                  <a:cubicBezTo>
                    <a:pt x="433298" y="532213"/>
                    <a:pt x="416438" y="477921"/>
                    <a:pt x="420534" y="431725"/>
                  </a:cubicBezTo>
                  <a:cubicBezTo>
                    <a:pt x="364813" y="434677"/>
                    <a:pt x="306615" y="423724"/>
                    <a:pt x="252894" y="4425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08DAAAF-22D3-8686-027F-301825BDAA00}"/>
                </a:ext>
              </a:extLst>
            </p:cNvPr>
            <p:cNvSpPr/>
            <p:nvPr/>
          </p:nvSpPr>
          <p:spPr>
            <a:xfrm>
              <a:off x="15602775" y="8849035"/>
              <a:ext cx="633507" cy="733518"/>
            </a:xfrm>
            <a:custGeom>
              <a:avLst/>
              <a:gdLst>
                <a:gd name="connsiteX0" fmla="*/ 311944 w 633507"/>
                <a:gd name="connsiteY0" fmla="*/ 20073 h 733518"/>
                <a:gd name="connsiteX1" fmla="*/ 569214 w 633507"/>
                <a:gd name="connsiteY1" fmla="*/ 66078 h 733518"/>
                <a:gd name="connsiteX2" fmla="*/ 633413 w 633507"/>
                <a:gd name="connsiteY2" fmla="*/ 276295 h 733518"/>
                <a:gd name="connsiteX3" fmla="*/ 633508 w 633507"/>
                <a:gd name="connsiteY3" fmla="*/ 733495 h 733518"/>
                <a:gd name="connsiteX4" fmla="*/ 431006 w 633507"/>
                <a:gd name="connsiteY4" fmla="*/ 733495 h 733518"/>
                <a:gd name="connsiteX5" fmla="*/ 430435 w 633507"/>
                <a:gd name="connsiteY5" fmla="*/ 276676 h 733518"/>
                <a:gd name="connsiteX6" fmla="*/ 369951 w 633507"/>
                <a:gd name="connsiteY6" fmla="*/ 169901 h 733518"/>
                <a:gd name="connsiteX7" fmla="*/ 203264 w 633507"/>
                <a:gd name="connsiteY7" fmla="*/ 257245 h 733518"/>
                <a:gd name="connsiteX8" fmla="*/ 202502 w 633507"/>
                <a:gd name="connsiteY8" fmla="*/ 733495 h 733518"/>
                <a:gd name="connsiteX9" fmla="*/ 0 w 633507"/>
                <a:gd name="connsiteY9" fmla="*/ 733400 h 733518"/>
                <a:gd name="connsiteX10" fmla="*/ 95 w 633507"/>
                <a:gd name="connsiteY10" fmla="*/ 16739 h 733518"/>
                <a:gd name="connsiteX11" fmla="*/ 202406 w 633507"/>
                <a:gd name="connsiteY11" fmla="*/ 16739 h 733518"/>
                <a:gd name="connsiteX12" fmla="*/ 204883 w 633507"/>
                <a:gd name="connsiteY12" fmla="*/ 144564 h 733518"/>
                <a:gd name="connsiteX13" fmla="*/ 311944 w 633507"/>
                <a:gd name="connsiteY13" fmla="*/ 20073 h 73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507" h="733518">
                  <a:moveTo>
                    <a:pt x="311944" y="20073"/>
                  </a:moveTo>
                  <a:cubicBezTo>
                    <a:pt x="395669" y="-15837"/>
                    <a:pt x="506825" y="-5359"/>
                    <a:pt x="569214" y="66078"/>
                  </a:cubicBezTo>
                  <a:cubicBezTo>
                    <a:pt x="618649" y="123609"/>
                    <a:pt x="632365" y="202572"/>
                    <a:pt x="633413" y="276295"/>
                  </a:cubicBezTo>
                  <a:cubicBezTo>
                    <a:pt x="633603" y="428695"/>
                    <a:pt x="633317" y="581095"/>
                    <a:pt x="633508" y="733495"/>
                  </a:cubicBezTo>
                  <a:lnTo>
                    <a:pt x="431006" y="733495"/>
                  </a:lnTo>
                  <a:cubicBezTo>
                    <a:pt x="430625" y="581190"/>
                    <a:pt x="431864" y="428981"/>
                    <a:pt x="430435" y="276676"/>
                  </a:cubicBezTo>
                  <a:cubicBezTo>
                    <a:pt x="429101" y="234861"/>
                    <a:pt x="415290" y="183045"/>
                    <a:pt x="369951" y="169901"/>
                  </a:cubicBezTo>
                  <a:cubicBezTo>
                    <a:pt x="305086" y="150946"/>
                    <a:pt x="210884" y="180759"/>
                    <a:pt x="203264" y="257245"/>
                  </a:cubicBezTo>
                  <a:cubicBezTo>
                    <a:pt x="201263" y="415931"/>
                    <a:pt x="202978" y="574713"/>
                    <a:pt x="202502" y="733495"/>
                  </a:cubicBezTo>
                  <a:cubicBezTo>
                    <a:pt x="134970" y="733495"/>
                    <a:pt x="67437" y="733590"/>
                    <a:pt x="0" y="733400"/>
                  </a:cubicBezTo>
                  <a:cubicBezTo>
                    <a:pt x="191" y="494513"/>
                    <a:pt x="-95" y="255626"/>
                    <a:pt x="95" y="16739"/>
                  </a:cubicBezTo>
                  <a:lnTo>
                    <a:pt x="202406" y="16739"/>
                  </a:lnTo>
                  <a:cubicBezTo>
                    <a:pt x="203264" y="59315"/>
                    <a:pt x="200025" y="102083"/>
                    <a:pt x="204883" y="144564"/>
                  </a:cubicBezTo>
                  <a:cubicBezTo>
                    <a:pt x="226790" y="93606"/>
                    <a:pt x="258604" y="42456"/>
                    <a:pt x="311944" y="200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F8AFFD-1B6C-839E-B09F-AF5203BE810E}"/>
                </a:ext>
              </a:extLst>
            </p:cNvPr>
            <p:cNvSpPr/>
            <p:nvPr/>
          </p:nvSpPr>
          <p:spPr>
            <a:xfrm>
              <a:off x="17116014" y="8849344"/>
              <a:ext cx="669651" cy="749917"/>
            </a:xfrm>
            <a:custGeom>
              <a:avLst/>
              <a:gdLst>
                <a:gd name="connsiteX0" fmla="*/ 174305 w 669651"/>
                <a:gd name="connsiteY0" fmla="*/ 34909 h 749917"/>
                <a:gd name="connsiteX1" fmla="*/ 433670 w 669651"/>
                <a:gd name="connsiteY1" fmla="*/ 11287 h 749917"/>
                <a:gd name="connsiteX2" fmla="*/ 624838 w 669651"/>
                <a:gd name="connsiteY2" fmla="*/ 161973 h 749917"/>
                <a:gd name="connsiteX3" fmla="*/ 669129 w 669651"/>
                <a:gd name="connsiteY3" fmla="*/ 426482 h 749917"/>
                <a:gd name="connsiteX4" fmla="*/ 208500 w 669651"/>
                <a:gd name="connsiteY4" fmla="*/ 426482 h 749917"/>
                <a:gd name="connsiteX5" fmla="*/ 248028 w 669651"/>
                <a:gd name="connsiteY5" fmla="*/ 549450 h 749917"/>
                <a:gd name="connsiteX6" fmla="*/ 408049 w 669651"/>
                <a:gd name="connsiteY6" fmla="*/ 587645 h 749917"/>
                <a:gd name="connsiteX7" fmla="*/ 543589 w 669651"/>
                <a:gd name="connsiteY7" fmla="*/ 505063 h 749917"/>
                <a:gd name="connsiteX8" fmla="*/ 645031 w 669651"/>
                <a:gd name="connsiteY8" fmla="*/ 631269 h 749917"/>
                <a:gd name="connsiteX9" fmla="*/ 388617 w 669651"/>
                <a:gd name="connsiteY9" fmla="*/ 747951 h 749917"/>
                <a:gd name="connsiteX10" fmla="*/ 125441 w 669651"/>
                <a:gd name="connsiteY10" fmla="*/ 681752 h 749917"/>
                <a:gd name="connsiteX11" fmla="*/ 5045 w 669651"/>
                <a:gd name="connsiteY11" fmla="*/ 451342 h 749917"/>
                <a:gd name="connsiteX12" fmla="*/ 33526 w 669651"/>
                <a:gd name="connsiteY12" fmla="*/ 189214 h 749917"/>
                <a:gd name="connsiteX13" fmla="*/ 174305 w 669651"/>
                <a:gd name="connsiteY13" fmla="*/ 34909 h 749917"/>
                <a:gd name="connsiteX14" fmla="*/ 232502 w 669651"/>
                <a:gd name="connsiteY14" fmla="*/ 205788 h 749917"/>
                <a:gd name="connsiteX15" fmla="*/ 208500 w 669651"/>
                <a:gd name="connsiteY15" fmla="*/ 307324 h 749917"/>
                <a:gd name="connsiteX16" fmla="*/ 460722 w 669651"/>
                <a:gd name="connsiteY16" fmla="*/ 307324 h 749917"/>
                <a:gd name="connsiteX17" fmla="*/ 423956 w 669651"/>
                <a:gd name="connsiteY17" fmla="*/ 182547 h 749917"/>
                <a:gd name="connsiteX18" fmla="*/ 232502 w 669651"/>
                <a:gd name="connsiteY18" fmla="*/ 205883 h 74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9651" h="749917">
                  <a:moveTo>
                    <a:pt x="174305" y="34909"/>
                  </a:moveTo>
                  <a:cubicBezTo>
                    <a:pt x="254220" y="-3858"/>
                    <a:pt x="347945" y="-8144"/>
                    <a:pt x="433670" y="11287"/>
                  </a:cubicBezTo>
                  <a:cubicBezTo>
                    <a:pt x="515681" y="29956"/>
                    <a:pt x="587690" y="86439"/>
                    <a:pt x="624838" y="161973"/>
                  </a:cubicBezTo>
                  <a:cubicBezTo>
                    <a:pt x="667223" y="243126"/>
                    <a:pt x="671510" y="336852"/>
                    <a:pt x="669129" y="426482"/>
                  </a:cubicBezTo>
                  <a:cubicBezTo>
                    <a:pt x="515586" y="426482"/>
                    <a:pt x="362043" y="426482"/>
                    <a:pt x="208500" y="426482"/>
                  </a:cubicBezTo>
                  <a:cubicBezTo>
                    <a:pt x="208690" y="469916"/>
                    <a:pt x="215834" y="517350"/>
                    <a:pt x="248028" y="549450"/>
                  </a:cubicBezTo>
                  <a:cubicBezTo>
                    <a:pt x="289272" y="590693"/>
                    <a:pt x="353089" y="596217"/>
                    <a:pt x="408049" y="587645"/>
                  </a:cubicBezTo>
                  <a:cubicBezTo>
                    <a:pt x="462341" y="579453"/>
                    <a:pt x="506537" y="543449"/>
                    <a:pt x="543589" y="505063"/>
                  </a:cubicBezTo>
                  <a:cubicBezTo>
                    <a:pt x="577308" y="547259"/>
                    <a:pt x="611216" y="589169"/>
                    <a:pt x="645031" y="631269"/>
                  </a:cubicBezTo>
                  <a:cubicBezTo>
                    <a:pt x="580260" y="703755"/>
                    <a:pt x="484153" y="740997"/>
                    <a:pt x="388617" y="747951"/>
                  </a:cubicBezTo>
                  <a:cubicBezTo>
                    <a:pt x="297273" y="756047"/>
                    <a:pt x="198880" y="740140"/>
                    <a:pt x="125441" y="681752"/>
                  </a:cubicBezTo>
                  <a:cubicBezTo>
                    <a:pt x="54481" y="626602"/>
                    <a:pt x="16381" y="538782"/>
                    <a:pt x="5045" y="451342"/>
                  </a:cubicBezTo>
                  <a:cubicBezTo>
                    <a:pt x="-5812" y="363522"/>
                    <a:pt x="-384" y="271701"/>
                    <a:pt x="33526" y="189214"/>
                  </a:cubicBezTo>
                  <a:cubicBezTo>
                    <a:pt x="60291" y="123301"/>
                    <a:pt x="110011" y="66246"/>
                    <a:pt x="174305" y="34909"/>
                  </a:cubicBezTo>
                  <a:moveTo>
                    <a:pt x="232502" y="205788"/>
                  </a:moveTo>
                  <a:cubicBezTo>
                    <a:pt x="213072" y="235887"/>
                    <a:pt x="209262" y="272367"/>
                    <a:pt x="208500" y="307324"/>
                  </a:cubicBezTo>
                  <a:cubicBezTo>
                    <a:pt x="292510" y="307324"/>
                    <a:pt x="376616" y="307324"/>
                    <a:pt x="460722" y="307324"/>
                  </a:cubicBezTo>
                  <a:cubicBezTo>
                    <a:pt x="459770" y="263890"/>
                    <a:pt x="455292" y="215884"/>
                    <a:pt x="423956" y="182547"/>
                  </a:cubicBezTo>
                  <a:cubicBezTo>
                    <a:pt x="372234" y="128730"/>
                    <a:pt x="270317" y="141780"/>
                    <a:pt x="232502" y="2058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DE16743-7FE4-7DB0-AE65-92E8AEA8C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66263" y="12585702"/>
            <a:ext cx="16383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8A4206-3233-86A0-3616-8DA2D7758FC1}"/>
              </a:ext>
            </a:extLst>
          </p:cNvPr>
          <p:cNvSpPr txBox="1"/>
          <p:nvPr userDrawn="1"/>
        </p:nvSpPr>
        <p:spPr>
          <a:xfrm>
            <a:off x="540831" y="11932654"/>
            <a:ext cx="5522913" cy="129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800" kern="0"/>
              <a:t>October 21-24, 2024</a:t>
            </a:r>
          </a:p>
          <a:p>
            <a:r>
              <a:rPr lang="en-US" sz="2800" kern="0"/>
              <a:t>Mandalay Bay Convention Center</a:t>
            </a:r>
            <a:br>
              <a:rPr lang="en-US" sz="2800" kern="0"/>
            </a:br>
            <a:r>
              <a:rPr lang="en-US" sz="2800" kern="0"/>
              <a:t>Las Vegas, Nevada</a:t>
            </a:r>
          </a:p>
        </p:txBody>
      </p:sp>
      <p:sp>
        <p:nvSpPr>
          <p:cNvPr id="42" name="Freeform: Shape 2">
            <a:extLst>
              <a:ext uri="{FF2B5EF4-FFF2-40B4-BE49-F238E27FC236}">
                <a16:creationId xmlns:a16="http://schemas.microsoft.com/office/drawing/2014/main" id="{05A21F76-7421-6943-92C6-E4478ED45B29}"/>
              </a:ext>
            </a:extLst>
          </p:cNvPr>
          <p:cNvSpPr>
            <a:spLocks noChangeAspect="1"/>
          </p:cNvSpPr>
          <p:nvPr userDrawn="1"/>
        </p:nvSpPr>
        <p:spPr>
          <a:xfrm>
            <a:off x="15587195" y="8762863"/>
            <a:ext cx="2743200" cy="2743200"/>
          </a:xfrm>
          <a:custGeom>
            <a:avLst/>
            <a:gdLst>
              <a:gd name="connsiteX0" fmla="*/ 1231011 w 2462022"/>
              <a:gd name="connsiteY0" fmla="*/ 2462022 h 2462022"/>
              <a:gd name="connsiteX1" fmla="*/ 0 w 2462022"/>
              <a:gd name="connsiteY1" fmla="*/ 1231011 h 2462022"/>
              <a:gd name="connsiteX2" fmla="*/ 1231011 w 2462022"/>
              <a:gd name="connsiteY2" fmla="*/ 0 h 2462022"/>
              <a:gd name="connsiteX3" fmla="*/ 2462022 w 2462022"/>
              <a:gd name="connsiteY3" fmla="*/ 1231011 h 2462022"/>
              <a:gd name="connsiteX4" fmla="*/ 1231011 w 2462022"/>
              <a:gd name="connsiteY4" fmla="*/ 2462022 h 2462022"/>
              <a:gd name="connsiteX5" fmla="*/ 1183434 w 2462022"/>
              <a:gd name="connsiteY5" fmla="*/ 62665 h 2462022"/>
              <a:gd name="connsiteX6" fmla="*/ 61722 w 2462022"/>
              <a:gd name="connsiteY6" fmla="*/ 1231011 h 2462022"/>
              <a:gd name="connsiteX7" fmla="*/ 1200150 w 2462022"/>
              <a:gd name="connsiteY7" fmla="*/ 2399957 h 2462022"/>
              <a:gd name="connsiteX8" fmla="*/ 1200150 w 2462022"/>
              <a:gd name="connsiteY8" fmla="*/ 1433322 h 2462022"/>
              <a:gd name="connsiteX9" fmla="*/ 630936 w 2462022"/>
              <a:gd name="connsiteY9" fmla="*/ 1433322 h 2462022"/>
              <a:gd name="connsiteX10" fmla="*/ 605133 w 2462022"/>
              <a:gd name="connsiteY10" fmla="*/ 1419349 h 2462022"/>
              <a:gd name="connsiteX11" fmla="*/ 602732 w 2462022"/>
              <a:gd name="connsiteY11" fmla="*/ 1390031 h 2462022"/>
              <a:gd name="connsiteX12" fmla="*/ 1183434 w 2462022"/>
              <a:gd name="connsiteY12" fmla="*/ 62665 h 2462022"/>
              <a:gd name="connsiteX13" fmla="*/ 1261872 w 2462022"/>
              <a:gd name="connsiteY13" fmla="*/ 1028700 h 2462022"/>
              <a:gd name="connsiteX14" fmla="*/ 1831086 w 2462022"/>
              <a:gd name="connsiteY14" fmla="*/ 1028700 h 2462022"/>
              <a:gd name="connsiteX15" fmla="*/ 1856975 w 2462022"/>
              <a:gd name="connsiteY15" fmla="*/ 1042673 h 2462022"/>
              <a:gd name="connsiteX16" fmla="*/ 1859375 w 2462022"/>
              <a:gd name="connsiteY16" fmla="*/ 1071991 h 2462022"/>
              <a:gd name="connsiteX17" fmla="*/ 1278588 w 2462022"/>
              <a:gd name="connsiteY17" fmla="*/ 2399357 h 2462022"/>
              <a:gd name="connsiteX18" fmla="*/ 2400300 w 2462022"/>
              <a:gd name="connsiteY18" fmla="*/ 1231011 h 2462022"/>
              <a:gd name="connsiteX19" fmla="*/ 1261872 w 2462022"/>
              <a:gd name="connsiteY19" fmla="*/ 62151 h 2462022"/>
              <a:gd name="connsiteX20" fmla="*/ 1261872 w 2462022"/>
              <a:gd name="connsiteY20" fmla="*/ 1028700 h 2462022"/>
              <a:gd name="connsiteX21" fmla="*/ 678085 w 2462022"/>
              <a:gd name="connsiteY21" fmla="*/ 1371600 h 2462022"/>
              <a:gd name="connsiteX22" fmla="*/ 1231011 w 2462022"/>
              <a:gd name="connsiteY22" fmla="*/ 1371600 h 2462022"/>
              <a:gd name="connsiteX23" fmla="*/ 1261872 w 2462022"/>
              <a:gd name="connsiteY23" fmla="*/ 1402461 h 2462022"/>
              <a:gd name="connsiteX24" fmla="*/ 1261872 w 2462022"/>
              <a:gd name="connsiteY24" fmla="*/ 2283628 h 2462022"/>
              <a:gd name="connsiteX25" fmla="*/ 1783852 w 2462022"/>
              <a:gd name="connsiteY25" fmla="*/ 1090422 h 2462022"/>
              <a:gd name="connsiteX26" fmla="*/ 1231011 w 2462022"/>
              <a:gd name="connsiteY26" fmla="*/ 1090422 h 2462022"/>
              <a:gd name="connsiteX27" fmla="*/ 1200150 w 2462022"/>
              <a:gd name="connsiteY27" fmla="*/ 1059561 h 2462022"/>
              <a:gd name="connsiteX28" fmla="*/ 1200150 w 2462022"/>
              <a:gd name="connsiteY28" fmla="*/ 178394 h 2462022"/>
              <a:gd name="connsiteX29" fmla="*/ 678085 w 2462022"/>
              <a:gd name="connsiteY29" fmla="*/ 1371600 h 246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62022" h="2462022">
                <a:moveTo>
                  <a:pt x="1231011" y="2462022"/>
                </a:moveTo>
                <a:cubicBezTo>
                  <a:pt x="552240" y="2462022"/>
                  <a:pt x="0" y="1909782"/>
                  <a:pt x="0" y="1231011"/>
                </a:cubicBezTo>
                <a:cubicBezTo>
                  <a:pt x="0" y="552240"/>
                  <a:pt x="552240" y="0"/>
                  <a:pt x="1231011" y="0"/>
                </a:cubicBezTo>
                <a:cubicBezTo>
                  <a:pt x="1909782" y="0"/>
                  <a:pt x="2462022" y="552240"/>
                  <a:pt x="2462022" y="1231011"/>
                </a:cubicBezTo>
                <a:cubicBezTo>
                  <a:pt x="2462022" y="1909782"/>
                  <a:pt x="1909782" y="2462022"/>
                  <a:pt x="1231011" y="2462022"/>
                </a:cubicBezTo>
                <a:close/>
                <a:moveTo>
                  <a:pt x="1183434" y="62665"/>
                </a:moveTo>
                <a:cubicBezTo>
                  <a:pt x="560642" y="87782"/>
                  <a:pt x="61722" y="602218"/>
                  <a:pt x="61722" y="1231011"/>
                </a:cubicBezTo>
                <a:cubicBezTo>
                  <a:pt x="61722" y="1865376"/>
                  <a:pt x="569643" y="2383498"/>
                  <a:pt x="1200150" y="2399957"/>
                </a:cubicBezTo>
                <a:lnTo>
                  <a:pt x="1200150" y="1433322"/>
                </a:lnTo>
                <a:lnTo>
                  <a:pt x="630936" y="1433322"/>
                </a:lnTo>
                <a:cubicBezTo>
                  <a:pt x="620478" y="1433322"/>
                  <a:pt x="610791" y="1428007"/>
                  <a:pt x="605133" y="1419349"/>
                </a:cubicBezTo>
                <a:cubicBezTo>
                  <a:pt x="599475" y="1410691"/>
                  <a:pt x="598532" y="1399632"/>
                  <a:pt x="602732" y="1390031"/>
                </a:cubicBezTo>
                <a:lnTo>
                  <a:pt x="1183434" y="62665"/>
                </a:lnTo>
                <a:close/>
                <a:moveTo>
                  <a:pt x="1261872" y="1028700"/>
                </a:moveTo>
                <a:lnTo>
                  <a:pt x="1831086" y="1028700"/>
                </a:lnTo>
                <a:cubicBezTo>
                  <a:pt x="1841459" y="1028700"/>
                  <a:pt x="1851146" y="1033929"/>
                  <a:pt x="1856975" y="1042673"/>
                </a:cubicBezTo>
                <a:cubicBezTo>
                  <a:pt x="1862633" y="1051417"/>
                  <a:pt x="1863576" y="1062390"/>
                  <a:pt x="1859375" y="1071991"/>
                </a:cubicBezTo>
                <a:lnTo>
                  <a:pt x="1278588" y="2399357"/>
                </a:lnTo>
                <a:cubicBezTo>
                  <a:pt x="1901381" y="2374325"/>
                  <a:pt x="2400300" y="1859804"/>
                  <a:pt x="2400300" y="1231011"/>
                </a:cubicBezTo>
                <a:cubicBezTo>
                  <a:pt x="2400300" y="596560"/>
                  <a:pt x="1892465" y="78524"/>
                  <a:pt x="1261872" y="62151"/>
                </a:cubicBezTo>
                <a:lnTo>
                  <a:pt x="1261872" y="1028700"/>
                </a:lnTo>
                <a:close/>
                <a:moveTo>
                  <a:pt x="678085" y="1371600"/>
                </a:moveTo>
                <a:lnTo>
                  <a:pt x="1231011" y="1371600"/>
                </a:lnTo>
                <a:cubicBezTo>
                  <a:pt x="1248070" y="1371600"/>
                  <a:pt x="1261872" y="1385402"/>
                  <a:pt x="1261872" y="1402461"/>
                </a:cubicBezTo>
                <a:lnTo>
                  <a:pt x="1261872" y="2283628"/>
                </a:lnTo>
                <a:lnTo>
                  <a:pt x="1783852" y="1090422"/>
                </a:lnTo>
                <a:lnTo>
                  <a:pt x="1231011" y="1090422"/>
                </a:lnTo>
                <a:cubicBezTo>
                  <a:pt x="1213952" y="1090422"/>
                  <a:pt x="1200150" y="1076620"/>
                  <a:pt x="1200150" y="1059561"/>
                </a:cubicBezTo>
                <a:lnTo>
                  <a:pt x="1200150" y="178394"/>
                </a:lnTo>
                <a:lnTo>
                  <a:pt x="678085" y="1371600"/>
                </a:lnTo>
                <a:close/>
              </a:path>
            </a:pathLst>
          </a:custGeom>
          <a:solidFill>
            <a:srgbClr val="000000"/>
          </a:solidFill>
          <a:ln w="857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grpSp>
        <p:nvGrpSpPr>
          <p:cNvPr id="43" name="Graphic 10">
            <a:extLst>
              <a:ext uri="{FF2B5EF4-FFF2-40B4-BE49-F238E27FC236}">
                <a16:creationId xmlns:a16="http://schemas.microsoft.com/office/drawing/2014/main" id="{692E686B-5088-D040-AFFE-A642329C0C2D}"/>
              </a:ext>
            </a:extLst>
          </p:cNvPr>
          <p:cNvGrpSpPr/>
          <p:nvPr userDrawn="1"/>
        </p:nvGrpSpPr>
        <p:grpSpPr>
          <a:xfrm>
            <a:off x="21073732" y="6019526"/>
            <a:ext cx="2743337" cy="2743337"/>
            <a:chOff x="-4656138" y="6553200"/>
            <a:chExt cx="2438400" cy="2438400"/>
          </a:xfrm>
        </p:grpSpPr>
        <p:sp>
          <p:nvSpPr>
            <p:cNvPr id="44" name="Freeform: Shape 5">
              <a:extLst>
                <a:ext uri="{FF2B5EF4-FFF2-40B4-BE49-F238E27FC236}">
                  <a16:creationId xmlns:a16="http://schemas.microsoft.com/office/drawing/2014/main" id="{1F01A67E-148C-2040-92A4-CA08001598A8}"/>
                </a:ext>
              </a:extLst>
            </p:cNvPr>
            <p:cNvSpPr/>
            <p:nvPr/>
          </p:nvSpPr>
          <p:spPr>
            <a:xfrm>
              <a:off x="-4605541" y="6705600"/>
              <a:ext cx="2337206" cy="2235403"/>
            </a:xfrm>
            <a:custGeom>
              <a:avLst/>
              <a:gdLst>
                <a:gd name="connsiteX0" fmla="*/ 2312483 w 2337206"/>
                <a:gd name="connsiteY0" fmla="*/ 2236032 h 2235403"/>
                <a:gd name="connsiteX1" fmla="*/ 26483 w 2337206"/>
                <a:gd name="connsiteY1" fmla="*/ 2236032 h 2235403"/>
                <a:gd name="connsiteX2" fmla="*/ 880 w 2337206"/>
                <a:gd name="connsiteY2" fmla="*/ 2210429 h 2235403"/>
                <a:gd name="connsiteX3" fmla="*/ 880 w 2337206"/>
                <a:gd name="connsiteY3" fmla="*/ 1829429 h 2235403"/>
                <a:gd name="connsiteX4" fmla="*/ 52086 w 2337206"/>
                <a:gd name="connsiteY4" fmla="*/ 1829429 h 2235403"/>
                <a:gd name="connsiteX5" fmla="*/ 52086 w 2337206"/>
                <a:gd name="connsiteY5" fmla="*/ 2184826 h 2235403"/>
                <a:gd name="connsiteX6" fmla="*/ 2286880 w 2337206"/>
                <a:gd name="connsiteY6" fmla="*/ 2184826 h 2235403"/>
                <a:gd name="connsiteX7" fmla="*/ 2286880 w 2337206"/>
                <a:gd name="connsiteY7" fmla="*/ 1829429 h 2235403"/>
                <a:gd name="connsiteX8" fmla="*/ 2338087 w 2337206"/>
                <a:gd name="connsiteY8" fmla="*/ 1829429 h 2235403"/>
                <a:gd name="connsiteX9" fmla="*/ 2338087 w 2337206"/>
                <a:gd name="connsiteY9" fmla="*/ 2210429 h 2235403"/>
                <a:gd name="connsiteX10" fmla="*/ 2312483 w 2337206"/>
                <a:gd name="connsiteY10" fmla="*/ 2236032 h 2235403"/>
                <a:gd name="connsiteX11" fmla="*/ 2312483 w 2337206"/>
                <a:gd name="connsiteY11" fmla="*/ 1626432 h 2235403"/>
                <a:gd name="connsiteX12" fmla="*/ 26483 w 2337206"/>
                <a:gd name="connsiteY12" fmla="*/ 1626432 h 2235403"/>
                <a:gd name="connsiteX13" fmla="*/ 880 w 2337206"/>
                <a:gd name="connsiteY13" fmla="*/ 1600829 h 2235403"/>
                <a:gd name="connsiteX14" fmla="*/ 880 w 2337206"/>
                <a:gd name="connsiteY14" fmla="*/ 1219829 h 2235403"/>
                <a:gd name="connsiteX15" fmla="*/ 52086 w 2337206"/>
                <a:gd name="connsiteY15" fmla="*/ 1219829 h 2235403"/>
                <a:gd name="connsiteX16" fmla="*/ 52086 w 2337206"/>
                <a:gd name="connsiteY16" fmla="*/ 1575226 h 2235403"/>
                <a:gd name="connsiteX17" fmla="*/ 2286880 w 2337206"/>
                <a:gd name="connsiteY17" fmla="*/ 1575226 h 2235403"/>
                <a:gd name="connsiteX18" fmla="*/ 2286880 w 2337206"/>
                <a:gd name="connsiteY18" fmla="*/ 1219829 h 2235403"/>
                <a:gd name="connsiteX19" fmla="*/ 2338087 w 2337206"/>
                <a:gd name="connsiteY19" fmla="*/ 1219829 h 2235403"/>
                <a:gd name="connsiteX20" fmla="*/ 2338087 w 2337206"/>
                <a:gd name="connsiteY20" fmla="*/ 1600829 h 2235403"/>
                <a:gd name="connsiteX21" fmla="*/ 2312483 w 2337206"/>
                <a:gd name="connsiteY21" fmla="*/ 1626432 h 2235403"/>
                <a:gd name="connsiteX22" fmla="*/ 2312483 w 2337206"/>
                <a:gd name="connsiteY22" fmla="*/ 1016832 h 2235403"/>
                <a:gd name="connsiteX23" fmla="*/ 26483 w 2337206"/>
                <a:gd name="connsiteY23" fmla="*/ 1016832 h 2235403"/>
                <a:gd name="connsiteX24" fmla="*/ 880 w 2337206"/>
                <a:gd name="connsiteY24" fmla="*/ 991229 h 2235403"/>
                <a:gd name="connsiteX25" fmla="*/ 880 w 2337206"/>
                <a:gd name="connsiteY25" fmla="*/ 610229 h 2235403"/>
                <a:gd name="connsiteX26" fmla="*/ 52086 w 2337206"/>
                <a:gd name="connsiteY26" fmla="*/ 610229 h 2235403"/>
                <a:gd name="connsiteX27" fmla="*/ 52086 w 2337206"/>
                <a:gd name="connsiteY27" fmla="*/ 965625 h 2235403"/>
                <a:gd name="connsiteX28" fmla="*/ 2286880 w 2337206"/>
                <a:gd name="connsiteY28" fmla="*/ 965625 h 2235403"/>
                <a:gd name="connsiteX29" fmla="*/ 2286880 w 2337206"/>
                <a:gd name="connsiteY29" fmla="*/ 610229 h 2235403"/>
                <a:gd name="connsiteX30" fmla="*/ 2338087 w 2337206"/>
                <a:gd name="connsiteY30" fmla="*/ 610229 h 2235403"/>
                <a:gd name="connsiteX31" fmla="*/ 2338087 w 2337206"/>
                <a:gd name="connsiteY31" fmla="*/ 991229 h 2235403"/>
                <a:gd name="connsiteX32" fmla="*/ 2312483 w 2337206"/>
                <a:gd name="connsiteY32" fmla="*/ 1016832 h 2235403"/>
                <a:gd name="connsiteX33" fmla="*/ 2312483 w 2337206"/>
                <a:gd name="connsiteY33" fmla="*/ 407232 h 2235403"/>
                <a:gd name="connsiteX34" fmla="*/ 26483 w 2337206"/>
                <a:gd name="connsiteY34" fmla="*/ 407232 h 2235403"/>
                <a:gd name="connsiteX35" fmla="*/ 880 w 2337206"/>
                <a:gd name="connsiteY35" fmla="*/ 381629 h 2235403"/>
                <a:gd name="connsiteX36" fmla="*/ 880 w 2337206"/>
                <a:gd name="connsiteY36" fmla="*/ 629 h 2235403"/>
                <a:gd name="connsiteX37" fmla="*/ 52086 w 2337206"/>
                <a:gd name="connsiteY37" fmla="*/ 629 h 2235403"/>
                <a:gd name="connsiteX38" fmla="*/ 52086 w 2337206"/>
                <a:gd name="connsiteY38" fmla="*/ 356025 h 2235403"/>
                <a:gd name="connsiteX39" fmla="*/ 2286880 w 2337206"/>
                <a:gd name="connsiteY39" fmla="*/ 356025 h 2235403"/>
                <a:gd name="connsiteX40" fmla="*/ 2286880 w 2337206"/>
                <a:gd name="connsiteY40" fmla="*/ 629 h 2235403"/>
                <a:gd name="connsiteX41" fmla="*/ 2338087 w 2337206"/>
                <a:gd name="connsiteY41" fmla="*/ 629 h 2235403"/>
                <a:gd name="connsiteX42" fmla="*/ 2338087 w 2337206"/>
                <a:gd name="connsiteY42" fmla="*/ 381629 h 2235403"/>
                <a:gd name="connsiteX43" fmla="*/ 2312483 w 2337206"/>
                <a:gd name="connsiteY43" fmla="*/ 407232 h 223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337206" h="2235403">
                  <a:moveTo>
                    <a:pt x="2312483" y="2236032"/>
                  </a:moveTo>
                  <a:lnTo>
                    <a:pt x="26483" y="2236032"/>
                  </a:lnTo>
                  <a:cubicBezTo>
                    <a:pt x="12310" y="2236032"/>
                    <a:pt x="880" y="2224602"/>
                    <a:pt x="880" y="2210429"/>
                  </a:cubicBezTo>
                  <a:lnTo>
                    <a:pt x="880" y="1829429"/>
                  </a:lnTo>
                  <a:lnTo>
                    <a:pt x="52086" y="1829429"/>
                  </a:lnTo>
                  <a:lnTo>
                    <a:pt x="52086" y="2184826"/>
                  </a:lnTo>
                  <a:lnTo>
                    <a:pt x="2286880" y="2184826"/>
                  </a:lnTo>
                  <a:lnTo>
                    <a:pt x="2286880" y="1829429"/>
                  </a:lnTo>
                  <a:lnTo>
                    <a:pt x="2338087" y="1829429"/>
                  </a:lnTo>
                  <a:lnTo>
                    <a:pt x="2338087" y="2210429"/>
                  </a:lnTo>
                  <a:cubicBezTo>
                    <a:pt x="2338087" y="2224602"/>
                    <a:pt x="2326657" y="2236032"/>
                    <a:pt x="2312483" y="2236032"/>
                  </a:cubicBezTo>
                  <a:close/>
                  <a:moveTo>
                    <a:pt x="2312483" y="1626432"/>
                  </a:moveTo>
                  <a:lnTo>
                    <a:pt x="26483" y="1626432"/>
                  </a:lnTo>
                  <a:cubicBezTo>
                    <a:pt x="12310" y="1626432"/>
                    <a:pt x="880" y="1615002"/>
                    <a:pt x="880" y="1600829"/>
                  </a:cubicBezTo>
                  <a:lnTo>
                    <a:pt x="880" y="1219829"/>
                  </a:lnTo>
                  <a:lnTo>
                    <a:pt x="52086" y="1219829"/>
                  </a:lnTo>
                  <a:lnTo>
                    <a:pt x="52086" y="1575226"/>
                  </a:lnTo>
                  <a:lnTo>
                    <a:pt x="2286880" y="1575226"/>
                  </a:lnTo>
                  <a:lnTo>
                    <a:pt x="2286880" y="1219829"/>
                  </a:lnTo>
                  <a:lnTo>
                    <a:pt x="2338087" y="1219829"/>
                  </a:lnTo>
                  <a:lnTo>
                    <a:pt x="2338087" y="1600829"/>
                  </a:lnTo>
                  <a:cubicBezTo>
                    <a:pt x="2338087" y="1615002"/>
                    <a:pt x="2326657" y="1626432"/>
                    <a:pt x="2312483" y="1626432"/>
                  </a:cubicBezTo>
                  <a:close/>
                  <a:moveTo>
                    <a:pt x="2312483" y="1016832"/>
                  </a:moveTo>
                  <a:lnTo>
                    <a:pt x="26483" y="1016832"/>
                  </a:lnTo>
                  <a:cubicBezTo>
                    <a:pt x="12310" y="1016832"/>
                    <a:pt x="880" y="1005402"/>
                    <a:pt x="880" y="991229"/>
                  </a:cubicBezTo>
                  <a:lnTo>
                    <a:pt x="880" y="610229"/>
                  </a:lnTo>
                  <a:lnTo>
                    <a:pt x="52086" y="610229"/>
                  </a:lnTo>
                  <a:lnTo>
                    <a:pt x="52086" y="965625"/>
                  </a:lnTo>
                  <a:lnTo>
                    <a:pt x="2286880" y="965625"/>
                  </a:lnTo>
                  <a:lnTo>
                    <a:pt x="2286880" y="610229"/>
                  </a:lnTo>
                  <a:lnTo>
                    <a:pt x="2338087" y="610229"/>
                  </a:lnTo>
                  <a:lnTo>
                    <a:pt x="2338087" y="991229"/>
                  </a:lnTo>
                  <a:cubicBezTo>
                    <a:pt x="2338087" y="1005402"/>
                    <a:pt x="2326657" y="1016832"/>
                    <a:pt x="2312483" y="1016832"/>
                  </a:cubicBezTo>
                  <a:close/>
                  <a:moveTo>
                    <a:pt x="2312483" y="407232"/>
                  </a:moveTo>
                  <a:lnTo>
                    <a:pt x="26483" y="407232"/>
                  </a:lnTo>
                  <a:cubicBezTo>
                    <a:pt x="12310" y="407232"/>
                    <a:pt x="880" y="395802"/>
                    <a:pt x="880" y="381629"/>
                  </a:cubicBezTo>
                  <a:lnTo>
                    <a:pt x="880" y="629"/>
                  </a:lnTo>
                  <a:lnTo>
                    <a:pt x="52086" y="629"/>
                  </a:lnTo>
                  <a:lnTo>
                    <a:pt x="52086" y="356025"/>
                  </a:lnTo>
                  <a:lnTo>
                    <a:pt x="2286880" y="356025"/>
                  </a:lnTo>
                  <a:lnTo>
                    <a:pt x="2286880" y="629"/>
                  </a:lnTo>
                  <a:lnTo>
                    <a:pt x="2338087" y="629"/>
                  </a:lnTo>
                  <a:lnTo>
                    <a:pt x="2338087" y="381629"/>
                  </a:lnTo>
                  <a:cubicBezTo>
                    <a:pt x="2338087" y="395802"/>
                    <a:pt x="2326657" y="407232"/>
                    <a:pt x="2312483" y="407232"/>
                  </a:cubicBezTo>
                  <a:close/>
                </a:path>
              </a:pathLst>
            </a:custGeom>
            <a:solidFill>
              <a:srgbClr val="000000"/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6">
              <a:extLst>
                <a:ext uri="{FF2B5EF4-FFF2-40B4-BE49-F238E27FC236}">
                  <a16:creationId xmlns:a16="http://schemas.microsoft.com/office/drawing/2014/main" id="{7C8CF6A0-76F3-824C-A92E-31006DE098D4}"/>
                </a:ext>
              </a:extLst>
            </p:cNvPr>
            <p:cNvSpPr/>
            <p:nvPr/>
          </p:nvSpPr>
          <p:spPr>
            <a:xfrm>
              <a:off x="-4656138" y="6553200"/>
              <a:ext cx="2438400" cy="2438400"/>
            </a:xfrm>
            <a:custGeom>
              <a:avLst/>
              <a:gdLst>
                <a:gd name="connsiteX0" fmla="*/ 880 w 2438400"/>
                <a:gd name="connsiteY0" fmla="*/ 624 h 2438400"/>
                <a:gd name="connsiteX1" fmla="*/ 2439280 w 2438400"/>
                <a:gd name="connsiteY1" fmla="*/ 624 h 2438400"/>
                <a:gd name="connsiteX2" fmla="*/ 2439280 w 2438400"/>
                <a:gd name="connsiteY2" fmla="*/ 2439024 h 2438400"/>
                <a:gd name="connsiteX3" fmla="*/ 880 w 2438400"/>
                <a:gd name="connsiteY3" fmla="*/ 2439024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2438400">
                  <a:moveTo>
                    <a:pt x="880" y="624"/>
                  </a:moveTo>
                  <a:lnTo>
                    <a:pt x="2439280" y="624"/>
                  </a:lnTo>
                  <a:lnTo>
                    <a:pt x="2439280" y="2439024"/>
                  </a:lnTo>
                  <a:lnTo>
                    <a:pt x="880" y="2439024"/>
                  </a:lnTo>
                  <a:close/>
                </a:path>
              </a:pathLst>
            </a:custGeom>
            <a:no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Freeform: Shape 8">
            <a:extLst>
              <a:ext uri="{FF2B5EF4-FFF2-40B4-BE49-F238E27FC236}">
                <a16:creationId xmlns:a16="http://schemas.microsoft.com/office/drawing/2014/main" id="{D028164D-93AB-4346-8364-F4E954D61879}"/>
              </a:ext>
            </a:extLst>
          </p:cNvPr>
          <p:cNvSpPr/>
          <p:nvPr userDrawn="1"/>
        </p:nvSpPr>
        <p:spPr>
          <a:xfrm>
            <a:off x="18334236" y="3607583"/>
            <a:ext cx="2740593" cy="2080546"/>
          </a:xfrm>
          <a:custGeom>
            <a:avLst/>
            <a:gdLst>
              <a:gd name="connsiteX0" fmla="*/ 992531 w 2435961"/>
              <a:gd name="connsiteY0" fmla="*/ 334 h 1849282"/>
              <a:gd name="connsiteX1" fmla="*/ 812334 w 2435961"/>
              <a:gd name="connsiteY1" fmla="*/ 180532 h 1849282"/>
              <a:gd name="connsiteX2" fmla="*/ 992531 w 2435961"/>
              <a:gd name="connsiteY2" fmla="*/ 360730 h 1849282"/>
              <a:gd name="connsiteX3" fmla="*/ 1172729 w 2435961"/>
              <a:gd name="connsiteY3" fmla="*/ 180532 h 1849282"/>
              <a:gd name="connsiteX4" fmla="*/ 992531 w 2435961"/>
              <a:gd name="connsiteY4" fmla="*/ 334 h 1849282"/>
              <a:gd name="connsiteX5" fmla="*/ 1444367 w 2435961"/>
              <a:gd name="connsiteY5" fmla="*/ 334 h 1849282"/>
              <a:gd name="connsiteX6" fmla="*/ 1264169 w 2435961"/>
              <a:gd name="connsiteY6" fmla="*/ 180532 h 1849282"/>
              <a:gd name="connsiteX7" fmla="*/ 1444367 w 2435961"/>
              <a:gd name="connsiteY7" fmla="*/ 360730 h 1849282"/>
              <a:gd name="connsiteX8" fmla="*/ 1624565 w 2435961"/>
              <a:gd name="connsiteY8" fmla="*/ 180532 h 1849282"/>
              <a:gd name="connsiteX9" fmla="*/ 1444367 w 2435961"/>
              <a:gd name="connsiteY9" fmla="*/ 334 h 1849282"/>
              <a:gd name="connsiteX10" fmla="*/ 590 w 2435961"/>
              <a:gd name="connsiteY10" fmla="*/ 1173448 h 1849282"/>
              <a:gd name="connsiteX11" fmla="*/ 316363 w 2435961"/>
              <a:gd name="connsiteY11" fmla="*/ 1488733 h 1849282"/>
              <a:gd name="connsiteX12" fmla="*/ 621163 w 2435961"/>
              <a:gd name="connsiteY12" fmla="*/ 1257329 h 1849282"/>
              <a:gd name="connsiteX13" fmla="*/ 827695 w 2435961"/>
              <a:gd name="connsiteY13" fmla="*/ 601644 h 1849282"/>
              <a:gd name="connsiteX14" fmla="*/ 215169 w 2435961"/>
              <a:gd name="connsiteY14" fmla="*/ 872306 h 1849282"/>
              <a:gd name="connsiteX15" fmla="*/ 590 w 2435961"/>
              <a:gd name="connsiteY15" fmla="*/ 1173448 h 1849282"/>
              <a:gd name="connsiteX16" fmla="*/ 1572627 w 2435961"/>
              <a:gd name="connsiteY16" fmla="*/ 661872 h 1849282"/>
              <a:gd name="connsiteX17" fmla="*/ 1218327 w 2435961"/>
              <a:gd name="connsiteY17" fmla="*/ 436320 h 1849282"/>
              <a:gd name="connsiteX18" fmla="*/ 865003 w 2435961"/>
              <a:gd name="connsiteY18" fmla="*/ 661872 h 1849282"/>
              <a:gd name="connsiteX19" fmla="*/ 1572627 w 2435961"/>
              <a:gd name="connsiteY19" fmla="*/ 661872 h 1849282"/>
              <a:gd name="connsiteX20" fmla="*/ 1609447 w 2435961"/>
              <a:gd name="connsiteY20" fmla="*/ 842314 h 1849282"/>
              <a:gd name="connsiteX21" fmla="*/ 827452 w 2435961"/>
              <a:gd name="connsiteY21" fmla="*/ 842314 h 1849282"/>
              <a:gd name="connsiteX22" fmla="*/ 827452 w 2435961"/>
              <a:gd name="connsiteY22" fmla="*/ 1052748 h 1849282"/>
              <a:gd name="connsiteX23" fmla="*/ 1609203 w 2435961"/>
              <a:gd name="connsiteY23" fmla="*/ 1052748 h 1849282"/>
              <a:gd name="connsiteX24" fmla="*/ 1609203 w 2435961"/>
              <a:gd name="connsiteY24" fmla="*/ 842314 h 1849282"/>
              <a:gd name="connsiteX25" fmla="*/ 1609447 w 2435961"/>
              <a:gd name="connsiteY25" fmla="*/ 1233189 h 1849282"/>
              <a:gd name="connsiteX26" fmla="*/ 827452 w 2435961"/>
              <a:gd name="connsiteY26" fmla="*/ 1233189 h 1849282"/>
              <a:gd name="connsiteX27" fmla="*/ 827452 w 2435961"/>
              <a:gd name="connsiteY27" fmla="*/ 1443623 h 1849282"/>
              <a:gd name="connsiteX28" fmla="*/ 1609203 w 2435961"/>
              <a:gd name="connsiteY28" fmla="*/ 1443623 h 1849282"/>
              <a:gd name="connsiteX29" fmla="*/ 1609203 w 2435961"/>
              <a:gd name="connsiteY29" fmla="*/ 1233189 h 1849282"/>
              <a:gd name="connsiteX30" fmla="*/ 865247 w 2435961"/>
              <a:gd name="connsiteY30" fmla="*/ 1624065 h 1849282"/>
              <a:gd name="connsiteX31" fmla="*/ 1218571 w 2435961"/>
              <a:gd name="connsiteY31" fmla="*/ 1849617 h 1849282"/>
              <a:gd name="connsiteX32" fmla="*/ 1572871 w 2435961"/>
              <a:gd name="connsiteY32" fmla="*/ 1624065 h 1849282"/>
              <a:gd name="connsiteX33" fmla="*/ 865247 w 2435961"/>
              <a:gd name="connsiteY33" fmla="*/ 1624065 h 1849282"/>
              <a:gd name="connsiteX34" fmla="*/ 2221973 w 2435961"/>
              <a:gd name="connsiteY34" fmla="*/ 872306 h 1849282"/>
              <a:gd name="connsiteX35" fmla="*/ 1609447 w 2435961"/>
              <a:gd name="connsiteY35" fmla="*/ 601644 h 1849282"/>
              <a:gd name="connsiteX36" fmla="*/ 1815979 w 2435961"/>
              <a:gd name="connsiteY36" fmla="*/ 1257329 h 1849282"/>
              <a:gd name="connsiteX37" fmla="*/ 2120779 w 2435961"/>
              <a:gd name="connsiteY37" fmla="*/ 1488733 h 1849282"/>
              <a:gd name="connsiteX38" fmla="*/ 2436552 w 2435961"/>
              <a:gd name="connsiteY38" fmla="*/ 1173448 h 1849282"/>
              <a:gd name="connsiteX39" fmla="*/ 2221973 w 2435961"/>
              <a:gd name="connsiteY39" fmla="*/ 872306 h 184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5961" h="1849282">
                <a:moveTo>
                  <a:pt x="992531" y="334"/>
                </a:moveTo>
                <a:cubicBezTo>
                  <a:pt x="893045" y="334"/>
                  <a:pt x="812334" y="81045"/>
                  <a:pt x="812334" y="180532"/>
                </a:cubicBezTo>
                <a:cubicBezTo>
                  <a:pt x="812334" y="280018"/>
                  <a:pt x="893045" y="360730"/>
                  <a:pt x="992531" y="360730"/>
                </a:cubicBezTo>
                <a:cubicBezTo>
                  <a:pt x="1092018" y="360730"/>
                  <a:pt x="1172729" y="280018"/>
                  <a:pt x="1172729" y="180532"/>
                </a:cubicBezTo>
                <a:cubicBezTo>
                  <a:pt x="1172729" y="81045"/>
                  <a:pt x="1092018" y="334"/>
                  <a:pt x="992531" y="334"/>
                </a:cubicBezTo>
                <a:close/>
                <a:moveTo>
                  <a:pt x="1444367" y="334"/>
                </a:moveTo>
                <a:cubicBezTo>
                  <a:pt x="1344880" y="334"/>
                  <a:pt x="1264169" y="81045"/>
                  <a:pt x="1264169" y="180532"/>
                </a:cubicBezTo>
                <a:cubicBezTo>
                  <a:pt x="1264169" y="280018"/>
                  <a:pt x="1344880" y="360730"/>
                  <a:pt x="1444367" y="360730"/>
                </a:cubicBezTo>
                <a:cubicBezTo>
                  <a:pt x="1543854" y="360730"/>
                  <a:pt x="1624565" y="280018"/>
                  <a:pt x="1624565" y="180532"/>
                </a:cubicBezTo>
                <a:cubicBezTo>
                  <a:pt x="1624565" y="81045"/>
                  <a:pt x="1543854" y="334"/>
                  <a:pt x="1444367" y="334"/>
                </a:cubicBezTo>
                <a:close/>
                <a:moveTo>
                  <a:pt x="590" y="1173448"/>
                </a:moveTo>
                <a:cubicBezTo>
                  <a:pt x="590" y="1347062"/>
                  <a:pt x="142749" y="1488733"/>
                  <a:pt x="316363" y="1488733"/>
                </a:cubicBezTo>
                <a:cubicBezTo>
                  <a:pt x="483150" y="1488733"/>
                  <a:pt x="581905" y="1374129"/>
                  <a:pt x="621163" y="1257329"/>
                </a:cubicBezTo>
                <a:lnTo>
                  <a:pt x="827695" y="601644"/>
                </a:lnTo>
                <a:lnTo>
                  <a:pt x="215169" y="872306"/>
                </a:lnTo>
                <a:cubicBezTo>
                  <a:pt x="91055" y="928145"/>
                  <a:pt x="590" y="1026413"/>
                  <a:pt x="590" y="1173448"/>
                </a:cubicBezTo>
                <a:close/>
                <a:moveTo>
                  <a:pt x="1572627" y="661872"/>
                </a:moveTo>
                <a:cubicBezTo>
                  <a:pt x="1510204" y="528979"/>
                  <a:pt x="1375116" y="436320"/>
                  <a:pt x="1218327" y="436320"/>
                </a:cubicBezTo>
                <a:cubicBezTo>
                  <a:pt x="1061538" y="436320"/>
                  <a:pt x="927426" y="528735"/>
                  <a:pt x="865003" y="661872"/>
                </a:cubicBezTo>
                <a:lnTo>
                  <a:pt x="1572627" y="661872"/>
                </a:lnTo>
                <a:close/>
                <a:moveTo>
                  <a:pt x="1609447" y="842314"/>
                </a:moveTo>
                <a:lnTo>
                  <a:pt x="827452" y="842314"/>
                </a:lnTo>
                <a:lnTo>
                  <a:pt x="827452" y="1052748"/>
                </a:lnTo>
                <a:lnTo>
                  <a:pt x="1609203" y="1052748"/>
                </a:lnTo>
                <a:lnTo>
                  <a:pt x="1609203" y="842314"/>
                </a:lnTo>
                <a:close/>
                <a:moveTo>
                  <a:pt x="1609447" y="1233189"/>
                </a:moveTo>
                <a:lnTo>
                  <a:pt x="827452" y="1233189"/>
                </a:lnTo>
                <a:lnTo>
                  <a:pt x="827452" y="1443623"/>
                </a:lnTo>
                <a:lnTo>
                  <a:pt x="1609203" y="1443623"/>
                </a:lnTo>
                <a:lnTo>
                  <a:pt x="1609203" y="1233189"/>
                </a:lnTo>
                <a:close/>
                <a:moveTo>
                  <a:pt x="865247" y="1624065"/>
                </a:moveTo>
                <a:cubicBezTo>
                  <a:pt x="927670" y="1756957"/>
                  <a:pt x="1062026" y="1849617"/>
                  <a:pt x="1218571" y="1849617"/>
                </a:cubicBezTo>
                <a:cubicBezTo>
                  <a:pt x="1375360" y="1849617"/>
                  <a:pt x="1510448" y="1757201"/>
                  <a:pt x="1572871" y="1624065"/>
                </a:cubicBezTo>
                <a:lnTo>
                  <a:pt x="865247" y="1624065"/>
                </a:lnTo>
                <a:close/>
                <a:moveTo>
                  <a:pt x="2221973" y="872306"/>
                </a:moveTo>
                <a:lnTo>
                  <a:pt x="1609447" y="601644"/>
                </a:lnTo>
                <a:lnTo>
                  <a:pt x="1815979" y="1257329"/>
                </a:lnTo>
                <a:cubicBezTo>
                  <a:pt x="1855237" y="1374129"/>
                  <a:pt x="1953992" y="1488733"/>
                  <a:pt x="2120779" y="1488733"/>
                </a:cubicBezTo>
                <a:cubicBezTo>
                  <a:pt x="2294393" y="1488733"/>
                  <a:pt x="2436552" y="1347062"/>
                  <a:pt x="2436552" y="1173448"/>
                </a:cubicBezTo>
                <a:cubicBezTo>
                  <a:pt x="2436552" y="1026413"/>
                  <a:pt x="2346087" y="928145"/>
                  <a:pt x="2221973" y="872306"/>
                </a:cubicBezTo>
                <a:close/>
              </a:path>
            </a:pathLst>
          </a:custGeom>
          <a:solidFill>
            <a:srgbClr val="6FDC8C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10">
            <a:extLst>
              <a:ext uri="{FF2B5EF4-FFF2-40B4-BE49-F238E27FC236}">
                <a16:creationId xmlns:a16="http://schemas.microsoft.com/office/drawing/2014/main" id="{E7DB21EA-FF4C-2D48-B3B9-CE5784701C45}"/>
              </a:ext>
            </a:extLst>
          </p:cNvPr>
          <p:cNvSpPr/>
          <p:nvPr userDrawn="1"/>
        </p:nvSpPr>
        <p:spPr>
          <a:xfrm>
            <a:off x="15589802" y="533400"/>
            <a:ext cx="2740593" cy="2740593"/>
          </a:xfrm>
          <a:custGeom>
            <a:avLst/>
            <a:gdLst>
              <a:gd name="connsiteX0" fmla="*/ 1524334 w 2435961"/>
              <a:gd name="connsiteY0" fmla="*/ 1598693 h 2435961"/>
              <a:gd name="connsiteX1" fmla="*/ 1219778 w 2435961"/>
              <a:gd name="connsiteY1" fmla="*/ 1903249 h 2435961"/>
              <a:gd name="connsiteX2" fmla="*/ 915222 w 2435961"/>
              <a:gd name="connsiteY2" fmla="*/ 1598693 h 2435961"/>
              <a:gd name="connsiteX3" fmla="*/ 1219778 w 2435961"/>
              <a:gd name="connsiteY3" fmla="*/ 1294137 h 2435961"/>
              <a:gd name="connsiteX4" fmla="*/ 1524334 w 2435961"/>
              <a:gd name="connsiteY4" fmla="*/ 1598693 h 2435961"/>
              <a:gd name="connsiteX5" fmla="*/ 2436296 w 2435961"/>
              <a:gd name="connsiteY5" fmla="*/ 1598693 h 2435961"/>
              <a:gd name="connsiteX6" fmla="*/ 1218315 w 2435961"/>
              <a:gd name="connsiteY6" fmla="*/ 2436040 h 2435961"/>
              <a:gd name="connsiteX7" fmla="*/ 334 w 2435961"/>
              <a:gd name="connsiteY7" fmla="*/ 1598693 h 2435961"/>
              <a:gd name="connsiteX8" fmla="*/ 1218315 w 2435961"/>
              <a:gd name="connsiteY8" fmla="*/ 761346 h 2435961"/>
              <a:gd name="connsiteX9" fmla="*/ 2436296 w 2435961"/>
              <a:gd name="connsiteY9" fmla="*/ 1598693 h 2435961"/>
              <a:gd name="connsiteX10" fmla="*/ 1903505 w 2435961"/>
              <a:gd name="connsiteY10" fmla="*/ 1598693 h 2435961"/>
              <a:gd name="connsiteX11" fmla="*/ 1218315 w 2435961"/>
              <a:gd name="connsiteY11" fmla="*/ 913503 h 2435961"/>
              <a:gd name="connsiteX12" fmla="*/ 533125 w 2435961"/>
              <a:gd name="connsiteY12" fmla="*/ 1598693 h 2435961"/>
              <a:gd name="connsiteX13" fmla="*/ 1218315 w 2435961"/>
              <a:gd name="connsiteY13" fmla="*/ 2283884 h 2435961"/>
              <a:gd name="connsiteX14" fmla="*/ 1903505 w 2435961"/>
              <a:gd name="connsiteY14" fmla="*/ 1598693 h 2435961"/>
              <a:gd name="connsiteX15" fmla="*/ 1218315 w 2435961"/>
              <a:gd name="connsiteY15" fmla="*/ 78 h 2435961"/>
              <a:gd name="connsiteX16" fmla="*/ 76656 w 2435961"/>
              <a:gd name="connsiteY16" fmla="*/ 685268 h 2435961"/>
              <a:gd name="connsiteX17" fmla="*/ 76656 w 2435961"/>
              <a:gd name="connsiteY17" fmla="*/ 913747 h 2435961"/>
              <a:gd name="connsiteX18" fmla="*/ 1218315 w 2435961"/>
              <a:gd name="connsiteY18" fmla="*/ 380712 h 2435961"/>
              <a:gd name="connsiteX19" fmla="*/ 2360218 w 2435961"/>
              <a:gd name="connsiteY19" fmla="*/ 913503 h 2435961"/>
              <a:gd name="connsiteX20" fmla="*/ 2360218 w 2435961"/>
              <a:gd name="connsiteY20" fmla="*/ 685025 h 2435961"/>
              <a:gd name="connsiteX21" fmla="*/ 1218315 w 2435961"/>
              <a:gd name="connsiteY21" fmla="*/ 78 h 243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35961" h="2435961">
                <a:moveTo>
                  <a:pt x="1524334" y="1598693"/>
                </a:moveTo>
                <a:cubicBezTo>
                  <a:pt x="1524334" y="1766943"/>
                  <a:pt x="1388028" y="1903249"/>
                  <a:pt x="1219778" y="1903249"/>
                </a:cubicBezTo>
                <a:cubicBezTo>
                  <a:pt x="1051528" y="1903249"/>
                  <a:pt x="915222" y="1766943"/>
                  <a:pt x="915222" y="1598693"/>
                </a:cubicBezTo>
                <a:cubicBezTo>
                  <a:pt x="915222" y="1430443"/>
                  <a:pt x="1051528" y="1294137"/>
                  <a:pt x="1219778" y="1294137"/>
                </a:cubicBezTo>
                <a:cubicBezTo>
                  <a:pt x="1388028" y="1294137"/>
                  <a:pt x="1524334" y="1430443"/>
                  <a:pt x="1524334" y="1598693"/>
                </a:cubicBezTo>
                <a:close/>
                <a:moveTo>
                  <a:pt x="2436296" y="1598693"/>
                </a:moveTo>
                <a:cubicBezTo>
                  <a:pt x="2235859" y="2090762"/>
                  <a:pt x="1765980" y="2436040"/>
                  <a:pt x="1218315" y="2436040"/>
                </a:cubicBezTo>
                <a:cubicBezTo>
                  <a:pt x="670650" y="2436040"/>
                  <a:pt x="201014" y="2090762"/>
                  <a:pt x="334" y="1598693"/>
                </a:cubicBezTo>
                <a:cubicBezTo>
                  <a:pt x="201014" y="1106624"/>
                  <a:pt x="670650" y="761346"/>
                  <a:pt x="1218315" y="761346"/>
                </a:cubicBezTo>
                <a:cubicBezTo>
                  <a:pt x="1765980" y="761346"/>
                  <a:pt x="2235615" y="1106624"/>
                  <a:pt x="2436296" y="1598693"/>
                </a:cubicBezTo>
                <a:close/>
                <a:moveTo>
                  <a:pt x="1903505" y="1598693"/>
                </a:moveTo>
                <a:cubicBezTo>
                  <a:pt x="1903505" y="1220253"/>
                  <a:pt x="1596755" y="913503"/>
                  <a:pt x="1218315" y="913503"/>
                </a:cubicBezTo>
                <a:cubicBezTo>
                  <a:pt x="839875" y="913503"/>
                  <a:pt x="533125" y="1220253"/>
                  <a:pt x="533125" y="1598693"/>
                </a:cubicBezTo>
                <a:cubicBezTo>
                  <a:pt x="533125" y="1977133"/>
                  <a:pt x="839875" y="2283884"/>
                  <a:pt x="1218315" y="2283884"/>
                </a:cubicBezTo>
                <a:cubicBezTo>
                  <a:pt x="1596755" y="2283884"/>
                  <a:pt x="1903505" y="1977133"/>
                  <a:pt x="1903505" y="1598693"/>
                </a:cubicBezTo>
                <a:close/>
                <a:moveTo>
                  <a:pt x="1218315" y="78"/>
                </a:moveTo>
                <a:cubicBezTo>
                  <a:pt x="731123" y="78"/>
                  <a:pt x="305622" y="275373"/>
                  <a:pt x="76656" y="685268"/>
                </a:cubicBezTo>
                <a:lnTo>
                  <a:pt x="76656" y="913747"/>
                </a:lnTo>
                <a:cubicBezTo>
                  <a:pt x="349269" y="587976"/>
                  <a:pt x="759408" y="380712"/>
                  <a:pt x="1218315" y="380712"/>
                </a:cubicBezTo>
                <a:cubicBezTo>
                  <a:pt x="1677222" y="380712"/>
                  <a:pt x="2087361" y="587976"/>
                  <a:pt x="2360218" y="913503"/>
                </a:cubicBezTo>
                <a:lnTo>
                  <a:pt x="2360218" y="685025"/>
                </a:lnTo>
                <a:cubicBezTo>
                  <a:pt x="2131008" y="275373"/>
                  <a:pt x="1705507" y="78"/>
                  <a:pt x="1218315" y="78"/>
                </a:cubicBezTo>
                <a:close/>
              </a:path>
            </a:pathLst>
          </a:custGeom>
          <a:solidFill>
            <a:srgbClr val="A56EFF"/>
          </a:solidFill>
          <a:ln w="2438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12">
            <a:extLst>
              <a:ext uri="{FF2B5EF4-FFF2-40B4-BE49-F238E27FC236}">
                <a16:creationId xmlns:a16="http://schemas.microsoft.com/office/drawing/2014/main" id="{274742FF-6981-A844-9722-519963E180C2}"/>
              </a:ext>
            </a:extLst>
          </p:cNvPr>
          <p:cNvSpPr/>
          <p:nvPr userDrawn="1"/>
        </p:nvSpPr>
        <p:spPr>
          <a:xfrm>
            <a:off x="12843721" y="3276189"/>
            <a:ext cx="2743337" cy="2743337"/>
          </a:xfrm>
          <a:custGeom>
            <a:avLst/>
            <a:gdLst>
              <a:gd name="connsiteX0" fmla="*/ 2438431 w 2438400"/>
              <a:gd name="connsiteY0" fmla="*/ 2438687 h 2438400"/>
              <a:gd name="connsiteX1" fmla="*/ 2438431 w 2438400"/>
              <a:gd name="connsiteY1" fmla="*/ 287 h 2438400"/>
              <a:gd name="connsiteX2" fmla="*/ 1219231 w 2438400"/>
              <a:gd name="connsiteY2" fmla="*/ 1219487 h 2438400"/>
              <a:gd name="connsiteX3" fmla="*/ 31 w 2438400"/>
              <a:gd name="connsiteY3" fmla="*/ 287 h 2438400"/>
              <a:gd name="connsiteX4" fmla="*/ 31 w 2438400"/>
              <a:gd name="connsiteY4" fmla="*/ 2438687 h 2438400"/>
              <a:gd name="connsiteX5" fmla="*/ 1219231 w 2438400"/>
              <a:gd name="connsiteY5" fmla="*/ 1219487 h 2438400"/>
              <a:gd name="connsiteX6" fmla="*/ 2438431 w 2438400"/>
              <a:gd name="connsiteY6" fmla="*/ 2438687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2438400">
                <a:moveTo>
                  <a:pt x="2438431" y="2438687"/>
                </a:moveTo>
                <a:lnTo>
                  <a:pt x="2438431" y="287"/>
                </a:lnTo>
                <a:lnTo>
                  <a:pt x="1219231" y="1219487"/>
                </a:lnTo>
                <a:lnTo>
                  <a:pt x="31" y="287"/>
                </a:lnTo>
                <a:lnTo>
                  <a:pt x="31" y="2438687"/>
                </a:lnTo>
                <a:lnTo>
                  <a:pt x="1219231" y="1219487"/>
                </a:lnTo>
                <a:lnTo>
                  <a:pt x="2438431" y="2438687"/>
                </a:lnTo>
                <a:close/>
              </a:path>
            </a:pathLst>
          </a:custGeom>
          <a:solidFill>
            <a:srgbClr val="A8A8A8"/>
          </a:solidFill>
          <a:ln w="1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CAC2E421-4F2E-524A-9752-6BCD927E13B9}"/>
              </a:ext>
            </a:extLst>
          </p:cNvPr>
          <p:cNvSpPr/>
          <p:nvPr userDrawn="1"/>
        </p:nvSpPr>
        <p:spPr>
          <a:xfrm>
            <a:off x="21073732" y="8762863"/>
            <a:ext cx="2743337" cy="2743337"/>
          </a:xfrm>
          <a:custGeom>
            <a:avLst/>
            <a:gdLst>
              <a:gd name="connsiteX0" fmla="*/ 1219999 w 2438400"/>
              <a:gd name="connsiteY0" fmla="*/ 2439199 h 2438400"/>
              <a:gd name="connsiteX1" fmla="*/ 799 w 2438400"/>
              <a:gd name="connsiteY1" fmla="*/ 1219999 h 2438400"/>
              <a:gd name="connsiteX2" fmla="*/ 799 w 2438400"/>
              <a:gd name="connsiteY2" fmla="*/ 2439199 h 2438400"/>
              <a:gd name="connsiteX3" fmla="*/ 1219999 w 2438400"/>
              <a:gd name="connsiteY3" fmla="*/ 2439199 h 2438400"/>
              <a:gd name="connsiteX4" fmla="*/ 1219999 w 2438400"/>
              <a:gd name="connsiteY4" fmla="*/ 2439199 h 2438400"/>
              <a:gd name="connsiteX5" fmla="*/ 2439199 w 2438400"/>
              <a:gd name="connsiteY5" fmla="*/ 1219999 h 2438400"/>
              <a:gd name="connsiteX6" fmla="*/ 2439199 w 2438400"/>
              <a:gd name="connsiteY6" fmla="*/ 2439199 h 2438400"/>
              <a:gd name="connsiteX7" fmla="*/ 1219999 w 2438400"/>
              <a:gd name="connsiteY7" fmla="*/ 2439199 h 2438400"/>
              <a:gd name="connsiteX8" fmla="*/ 2439199 w 2438400"/>
              <a:gd name="connsiteY8" fmla="*/ 799 h 2438400"/>
              <a:gd name="connsiteX9" fmla="*/ 2439199 w 2438400"/>
              <a:gd name="connsiteY9" fmla="*/ 1219999 h 2438400"/>
              <a:gd name="connsiteX10" fmla="*/ 1219999 w 2438400"/>
              <a:gd name="connsiteY10" fmla="*/ 799 h 2438400"/>
              <a:gd name="connsiteX11" fmla="*/ 799 w 2438400"/>
              <a:gd name="connsiteY11" fmla="*/ 1219999 h 2438400"/>
              <a:gd name="connsiteX12" fmla="*/ 799 w 2438400"/>
              <a:gd name="connsiteY12" fmla="*/ 799 h 2438400"/>
              <a:gd name="connsiteX13" fmla="*/ 1219873 w 2438400"/>
              <a:gd name="connsiteY13" fmla="*/ 799 h 2438400"/>
              <a:gd name="connsiteX14" fmla="*/ 1219873 w 2438400"/>
              <a:gd name="connsiteY14" fmla="*/ 799 h 2438400"/>
              <a:gd name="connsiteX15" fmla="*/ 2439199 w 2438400"/>
              <a:gd name="connsiteY15" fmla="*/ 799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38400" h="2438400">
                <a:moveTo>
                  <a:pt x="1219999" y="2439199"/>
                </a:moveTo>
                <a:lnTo>
                  <a:pt x="799" y="1219999"/>
                </a:lnTo>
                <a:lnTo>
                  <a:pt x="799" y="2439199"/>
                </a:lnTo>
                <a:cubicBezTo>
                  <a:pt x="799" y="2439199"/>
                  <a:pt x="1219999" y="2439199"/>
                  <a:pt x="1219999" y="2439199"/>
                </a:cubicBezTo>
                <a:close/>
                <a:moveTo>
                  <a:pt x="1219999" y="2439199"/>
                </a:moveTo>
                <a:lnTo>
                  <a:pt x="2439199" y="1219999"/>
                </a:lnTo>
                <a:lnTo>
                  <a:pt x="2439199" y="2439199"/>
                </a:lnTo>
                <a:lnTo>
                  <a:pt x="1219999" y="2439199"/>
                </a:lnTo>
                <a:close/>
                <a:moveTo>
                  <a:pt x="2439199" y="799"/>
                </a:moveTo>
                <a:lnTo>
                  <a:pt x="2439199" y="1219999"/>
                </a:lnTo>
                <a:lnTo>
                  <a:pt x="1219999" y="799"/>
                </a:lnTo>
                <a:lnTo>
                  <a:pt x="799" y="1219999"/>
                </a:lnTo>
                <a:lnTo>
                  <a:pt x="799" y="799"/>
                </a:lnTo>
                <a:lnTo>
                  <a:pt x="1219873" y="799"/>
                </a:lnTo>
                <a:lnTo>
                  <a:pt x="1219873" y="799"/>
                </a:lnTo>
                <a:cubicBezTo>
                  <a:pt x="1219873" y="799"/>
                  <a:pt x="2439199" y="799"/>
                  <a:pt x="2439199" y="799"/>
                </a:cubicBezTo>
                <a:close/>
              </a:path>
            </a:pathLst>
          </a:custGeom>
          <a:solidFill>
            <a:srgbClr val="A56EFF"/>
          </a:solidFill>
          <a:ln w="125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0" name="Graphic 10">
            <a:extLst>
              <a:ext uri="{FF2B5EF4-FFF2-40B4-BE49-F238E27FC236}">
                <a16:creationId xmlns:a16="http://schemas.microsoft.com/office/drawing/2014/main" id="{82D98D00-17F0-6B46-A5C9-80ED5FEEE7FF}"/>
              </a:ext>
            </a:extLst>
          </p:cNvPr>
          <p:cNvGrpSpPr/>
          <p:nvPr userDrawn="1"/>
        </p:nvGrpSpPr>
        <p:grpSpPr>
          <a:xfrm>
            <a:off x="12843721" y="6019526"/>
            <a:ext cx="2743337" cy="2743337"/>
            <a:chOff x="-11971338" y="6553200"/>
            <a:chExt cx="2438400" cy="2438400"/>
          </a:xfrm>
          <a:solidFill>
            <a:schemeClr val="accent1"/>
          </a:solidFill>
        </p:grpSpPr>
        <p:sp>
          <p:nvSpPr>
            <p:cNvPr id="51" name="Freeform: Shape 15">
              <a:extLst>
                <a:ext uri="{FF2B5EF4-FFF2-40B4-BE49-F238E27FC236}">
                  <a16:creationId xmlns:a16="http://schemas.microsoft.com/office/drawing/2014/main" id="{F4FF4B35-D0DD-8948-8EA0-1FE13678FD36}"/>
                </a:ext>
              </a:extLst>
            </p:cNvPr>
            <p:cNvSpPr/>
            <p:nvPr/>
          </p:nvSpPr>
          <p:spPr>
            <a:xfrm>
              <a:off x="-11971338" y="6553200"/>
              <a:ext cx="2438400" cy="2438400"/>
            </a:xfrm>
            <a:custGeom>
              <a:avLst/>
              <a:gdLst>
                <a:gd name="connsiteX0" fmla="*/ 2438431 w 2438400"/>
                <a:gd name="connsiteY0" fmla="*/ 2438943 h 2438400"/>
                <a:gd name="connsiteX1" fmla="*/ 31 w 2438400"/>
                <a:gd name="connsiteY1" fmla="*/ 2438943 h 2438400"/>
                <a:gd name="connsiteX2" fmla="*/ 1219231 w 2438400"/>
                <a:gd name="connsiteY2" fmla="*/ 1219743 h 2438400"/>
                <a:gd name="connsiteX3" fmla="*/ 1219231 w 2438400"/>
                <a:gd name="connsiteY3" fmla="*/ 2438943 h 2438400"/>
                <a:gd name="connsiteX4" fmla="*/ 2438431 w 2438400"/>
                <a:gd name="connsiteY4" fmla="*/ 1219743 h 2438400"/>
                <a:gd name="connsiteX5" fmla="*/ 2438431 w 2438400"/>
                <a:gd name="connsiteY5" fmla="*/ 2438943 h 2438400"/>
                <a:gd name="connsiteX6" fmla="*/ 1219231 w 2438400"/>
                <a:gd name="connsiteY6" fmla="*/ 543 h 2438400"/>
                <a:gd name="connsiteX7" fmla="*/ 31 w 2438400"/>
                <a:gd name="connsiteY7" fmla="*/ 543 h 2438400"/>
                <a:gd name="connsiteX8" fmla="*/ 1219231 w 2438400"/>
                <a:gd name="connsiteY8" fmla="*/ 1219743 h 2438400"/>
                <a:gd name="connsiteX9" fmla="*/ 1219231 w 2438400"/>
                <a:gd name="connsiteY9" fmla="*/ 543 h 2438400"/>
                <a:gd name="connsiteX10" fmla="*/ 2438431 w 2438400"/>
                <a:gd name="connsiteY10" fmla="*/ 1219743 h 2438400"/>
                <a:gd name="connsiteX11" fmla="*/ 2438431 w 2438400"/>
                <a:gd name="connsiteY11" fmla="*/ 543 h 2438400"/>
                <a:gd name="connsiteX12" fmla="*/ 1219231 w 2438400"/>
                <a:gd name="connsiteY12" fmla="*/ 543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8400" h="2438400">
                  <a:moveTo>
                    <a:pt x="2438431" y="2438943"/>
                  </a:moveTo>
                  <a:lnTo>
                    <a:pt x="31" y="2438943"/>
                  </a:lnTo>
                  <a:lnTo>
                    <a:pt x="1219231" y="1219743"/>
                  </a:lnTo>
                  <a:lnTo>
                    <a:pt x="1219231" y="2438943"/>
                  </a:lnTo>
                  <a:lnTo>
                    <a:pt x="2438431" y="1219743"/>
                  </a:lnTo>
                  <a:lnTo>
                    <a:pt x="2438431" y="2438943"/>
                  </a:lnTo>
                  <a:close/>
                  <a:moveTo>
                    <a:pt x="1219231" y="543"/>
                  </a:moveTo>
                  <a:lnTo>
                    <a:pt x="31" y="543"/>
                  </a:lnTo>
                  <a:lnTo>
                    <a:pt x="1219231" y="1219743"/>
                  </a:lnTo>
                  <a:lnTo>
                    <a:pt x="1219231" y="543"/>
                  </a:lnTo>
                  <a:lnTo>
                    <a:pt x="2438431" y="1219743"/>
                  </a:lnTo>
                  <a:lnTo>
                    <a:pt x="2438431" y="543"/>
                  </a:lnTo>
                  <a:lnTo>
                    <a:pt x="1219231" y="543"/>
                  </a:lnTo>
                  <a:close/>
                </a:path>
              </a:pathLst>
            </a:custGeom>
            <a:grpFill/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6">
              <a:extLst>
                <a:ext uri="{FF2B5EF4-FFF2-40B4-BE49-F238E27FC236}">
                  <a16:creationId xmlns:a16="http://schemas.microsoft.com/office/drawing/2014/main" id="{95260D7F-795E-0147-9A81-7A698F7D06BE}"/>
                </a:ext>
              </a:extLst>
            </p:cNvPr>
            <p:cNvSpPr/>
            <p:nvPr/>
          </p:nvSpPr>
          <p:spPr>
            <a:xfrm>
              <a:off x="-11971338" y="6553200"/>
              <a:ext cx="2438400" cy="2438400"/>
            </a:xfrm>
            <a:custGeom>
              <a:avLst/>
              <a:gdLst>
                <a:gd name="connsiteX0" fmla="*/ 2438431 w 2438400"/>
                <a:gd name="connsiteY0" fmla="*/ 2438943 h 2438400"/>
                <a:gd name="connsiteX1" fmla="*/ 31 w 2438400"/>
                <a:gd name="connsiteY1" fmla="*/ 2438943 h 2438400"/>
                <a:gd name="connsiteX2" fmla="*/ 1219231 w 2438400"/>
                <a:gd name="connsiteY2" fmla="*/ 1219743 h 2438400"/>
                <a:gd name="connsiteX3" fmla="*/ 1219231 w 2438400"/>
                <a:gd name="connsiteY3" fmla="*/ 2438943 h 2438400"/>
                <a:gd name="connsiteX4" fmla="*/ 2438431 w 2438400"/>
                <a:gd name="connsiteY4" fmla="*/ 1219743 h 2438400"/>
                <a:gd name="connsiteX5" fmla="*/ 2438431 w 2438400"/>
                <a:gd name="connsiteY5" fmla="*/ 2438943 h 2438400"/>
                <a:gd name="connsiteX6" fmla="*/ 1219231 w 2438400"/>
                <a:gd name="connsiteY6" fmla="*/ 543 h 2438400"/>
                <a:gd name="connsiteX7" fmla="*/ 31 w 2438400"/>
                <a:gd name="connsiteY7" fmla="*/ 543 h 2438400"/>
                <a:gd name="connsiteX8" fmla="*/ 1219231 w 2438400"/>
                <a:gd name="connsiteY8" fmla="*/ 1219743 h 2438400"/>
                <a:gd name="connsiteX9" fmla="*/ 1219231 w 2438400"/>
                <a:gd name="connsiteY9" fmla="*/ 543 h 2438400"/>
                <a:gd name="connsiteX10" fmla="*/ 2438431 w 2438400"/>
                <a:gd name="connsiteY10" fmla="*/ 1219743 h 2438400"/>
                <a:gd name="connsiteX11" fmla="*/ 2438431 w 2438400"/>
                <a:gd name="connsiteY11" fmla="*/ 543 h 2438400"/>
                <a:gd name="connsiteX12" fmla="*/ 1219231 w 2438400"/>
                <a:gd name="connsiteY12" fmla="*/ 543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38400" h="2438400">
                  <a:moveTo>
                    <a:pt x="2438431" y="2438943"/>
                  </a:moveTo>
                  <a:lnTo>
                    <a:pt x="31" y="2438943"/>
                  </a:lnTo>
                  <a:lnTo>
                    <a:pt x="1219231" y="1219743"/>
                  </a:lnTo>
                  <a:lnTo>
                    <a:pt x="1219231" y="2438943"/>
                  </a:lnTo>
                  <a:lnTo>
                    <a:pt x="2438431" y="1219743"/>
                  </a:lnTo>
                  <a:lnTo>
                    <a:pt x="2438431" y="2438943"/>
                  </a:lnTo>
                  <a:close/>
                  <a:moveTo>
                    <a:pt x="1219231" y="543"/>
                  </a:moveTo>
                  <a:lnTo>
                    <a:pt x="31" y="543"/>
                  </a:lnTo>
                  <a:lnTo>
                    <a:pt x="1219231" y="1219743"/>
                  </a:lnTo>
                  <a:lnTo>
                    <a:pt x="1219231" y="543"/>
                  </a:lnTo>
                  <a:lnTo>
                    <a:pt x="2438431" y="1219743"/>
                  </a:lnTo>
                  <a:lnTo>
                    <a:pt x="2438431" y="543"/>
                  </a:lnTo>
                  <a:lnTo>
                    <a:pt x="1219231" y="543"/>
                  </a:lnTo>
                  <a:close/>
                </a:path>
              </a:pathLst>
            </a:custGeom>
            <a:grpFill/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aphic 10">
            <a:extLst>
              <a:ext uri="{FF2B5EF4-FFF2-40B4-BE49-F238E27FC236}">
                <a16:creationId xmlns:a16="http://schemas.microsoft.com/office/drawing/2014/main" id="{DC2BBAEB-88E9-224C-BBBB-5A06E2386B88}"/>
              </a:ext>
            </a:extLst>
          </p:cNvPr>
          <p:cNvGrpSpPr/>
          <p:nvPr userDrawn="1"/>
        </p:nvGrpSpPr>
        <p:grpSpPr>
          <a:xfrm>
            <a:off x="12843721" y="8762863"/>
            <a:ext cx="2743337" cy="2743337"/>
            <a:chOff x="-11971338" y="8991600"/>
            <a:chExt cx="2438400" cy="2438400"/>
          </a:xfrm>
          <a:solidFill>
            <a:srgbClr val="82CFFF"/>
          </a:solidFill>
        </p:grpSpPr>
        <p:sp>
          <p:nvSpPr>
            <p:cNvPr id="54" name="Freeform: Shape 18">
              <a:extLst>
                <a:ext uri="{FF2B5EF4-FFF2-40B4-BE49-F238E27FC236}">
                  <a16:creationId xmlns:a16="http://schemas.microsoft.com/office/drawing/2014/main" id="{CB5E5220-DE25-1846-8182-B5824EACB4C8}"/>
                </a:ext>
              </a:extLst>
            </p:cNvPr>
            <p:cNvSpPr/>
            <p:nvPr/>
          </p:nvSpPr>
          <p:spPr>
            <a:xfrm>
              <a:off x="-11971338" y="8991600"/>
              <a:ext cx="2438400" cy="2438400"/>
            </a:xfrm>
            <a:custGeom>
              <a:avLst/>
              <a:gdLst>
                <a:gd name="connsiteX0" fmla="*/ 357162 w 2438400"/>
                <a:gd name="connsiteY0" fmla="*/ 1577130 h 2438400"/>
                <a:gd name="connsiteX1" fmla="*/ 31 w 2438400"/>
                <a:gd name="connsiteY1" fmla="*/ 2439199 h 2438400"/>
                <a:gd name="connsiteX2" fmla="*/ 2438431 w 2438400"/>
                <a:gd name="connsiteY2" fmla="*/ 2439199 h 2438400"/>
                <a:gd name="connsiteX3" fmla="*/ 2081299 w 2438400"/>
                <a:gd name="connsiteY3" fmla="*/ 1577130 h 2438400"/>
                <a:gd name="connsiteX4" fmla="*/ 1219231 w 2438400"/>
                <a:gd name="connsiteY4" fmla="*/ 1219999 h 2438400"/>
                <a:gd name="connsiteX5" fmla="*/ 357162 w 2438400"/>
                <a:gd name="connsiteY5" fmla="*/ 1577130 h 2438400"/>
                <a:gd name="connsiteX6" fmla="*/ 357162 w 2438400"/>
                <a:gd name="connsiteY6" fmla="*/ 862992 h 2438400"/>
                <a:gd name="connsiteX7" fmla="*/ 31 w 2438400"/>
                <a:gd name="connsiteY7" fmla="*/ 799 h 2438400"/>
                <a:gd name="connsiteX8" fmla="*/ 2438431 w 2438400"/>
                <a:gd name="connsiteY8" fmla="*/ 799 h 2438400"/>
                <a:gd name="connsiteX9" fmla="*/ 2081299 w 2438400"/>
                <a:gd name="connsiteY9" fmla="*/ 862867 h 2438400"/>
                <a:gd name="connsiteX10" fmla="*/ 1219231 w 2438400"/>
                <a:gd name="connsiteY10" fmla="*/ 1219999 h 2438400"/>
                <a:gd name="connsiteX11" fmla="*/ 357162 w 2438400"/>
                <a:gd name="connsiteY11" fmla="*/ 862867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8400" h="2438400">
                  <a:moveTo>
                    <a:pt x="357162" y="1577130"/>
                  </a:moveTo>
                  <a:cubicBezTo>
                    <a:pt x="128453" y="1805715"/>
                    <a:pt x="31" y="2115829"/>
                    <a:pt x="31" y="2439199"/>
                  </a:cubicBezTo>
                  <a:lnTo>
                    <a:pt x="2438431" y="2439199"/>
                  </a:lnTo>
                  <a:cubicBezTo>
                    <a:pt x="2438431" y="2115829"/>
                    <a:pt x="2310008" y="1805715"/>
                    <a:pt x="2081299" y="1577130"/>
                  </a:cubicBezTo>
                  <a:cubicBezTo>
                    <a:pt x="1852714" y="1348546"/>
                    <a:pt x="1542600" y="1219999"/>
                    <a:pt x="1219231" y="1219999"/>
                  </a:cubicBezTo>
                  <a:cubicBezTo>
                    <a:pt x="895861" y="1219999"/>
                    <a:pt x="585747" y="1348421"/>
                    <a:pt x="357162" y="1577130"/>
                  </a:cubicBezTo>
                  <a:close/>
                  <a:moveTo>
                    <a:pt x="357162" y="862992"/>
                  </a:moveTo>
                  <a:cubicBezTo>
                    <a:pt x="128453" y="634282"/>
                    <a:pt x="31" y="324168"/>
                    <a:pt x="31" y="799"/>
                  </a:cubicBezTo>
                  <a:lnTo>
                    <a:pt x="2438431" y="799"/>
                  </a:lnTo>
                  <a:cubicBezTo>
                    <a:pt x="2438431" y="324168"/>
                    <a:pt x="2310008" y="634282"/>
                    <a:pt x="2081299" y="862867"/>
                  </a:cubicBezTo>
                  <a:cubicBezTo>
                    <a:pt x="1852714" y="1091451"/>
                    <a:pt x="1542600" y="1219999"/>
                    <a:pt x="1219231" y="1219999"/>
                  </a:cubicBezTo>
                  <a:cubicBezTo>
                    <a:pt x="895861" y="1219999"/>
                    <a:pt x="585747" y="1091576"/>
                    <a:pt x="357162" y="862867"/>
                  </a:cubicBezTo>
                  <a:close/>
                </a:path>
              </a:pathLst>
            </a:custGeom>
            <a:solidFill>
              <a:srgbClr val="82CFFF"/>
            </a:solidFill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9">
              <a:extLst>
                <a:ext uri="{FF2B5EF4-FFF2-40B4-BE49-F238E27FC236}">
                  <a16:creationId xmlns:a16="http://schemas.microsoft.com/office/drawing/2014/main" id="{5C034D8D-0925-EA4F-999B-42ED879E617F}"/>
                </a:ext>
              </a:extLst>
            </p:cNvPr>
            <p:cNvSpPr/>
            <p:nvPr/>
          </p:nvSpPr>
          <p:spPr>
            <a:xfrm>
              <a:off x="-11971338" y="8991600"/>
              <a:ext cx="2438400" cy="2438400"/>
            </a:xfrm>
            <a:custGeom>
              <a:avLst/>
              <a:gdLst>
                <a:gd name="connsiteX0" fmla="*/ 357162 w 2438400"/>
                <a:gd name="connsiteY0" fmla="*/ 1577130 h 2438400"/>
                <a:gd name="connsiteX1" fmla="*/ 31 w 2438400"/>
                <a:gd name="connsiteY1" fmla="*/ 2439199 h 2438400"/>
                <a:gd name="connsiteX2" fmla="*/ 2438431 w 2438400"/>
                <a:gd name="connsiteY2" fmla="*/ 2439199 h 2438400"/>
                <a:gd name="connsiteX3" fmla="*/ 2081299 w 2438400"/>
                <a:gd name="connsiteY3" fmla="*/ 1577130 h 2438400"/>
                <a:gd name="connsiteX4" fmla="*/ 1219231 w 2438400"/>
                <a:gd name="connsiteY4" fmla="*/ 1219999 h 2438400"/>
                <a:gd name="connsiteX5" fmla="*/ 357162 w 2438400"/>
                <a:gd name="connsiteY5" fmla="*/ 1577130 h 2438400"/>
                <a:gd name="connsiteX6" fmla="*/ 357162 w 2438400"/>
                <a:gd name="connsiteY6" fmla="*/ 862992 h 2438400"/>
                <a:gd name="connsiteX7" fmla="*/ 31 w 2438400"/>
                <a:gd name="connsiteY7" fmla="*/ 799 h 2438400"/>
                <a:gd name="connsiteX8" fmla="*/ 2438431 w 2438400"/>
                <a:gd name="connsiteY8" fmla="*/ 799 h 2438400"/>
                <a:gd name="connsiteX9" fmla="*/ 2081299 w 2438400"/>
                <a:gd name="connsiteY9" fmla="*/ 862867 h 2438400"/>
                <a:gd name="connsiteX10" fmla="*/ 1219231 w 2438400"/>
                <a:gd name="connsiteY10" fmla="*/ 1219999 h 2438400"/>
                <a:gd name="connsiteX11" fmla="*/ 357162 w 2438400"/>
                <a:gd name="connsiteY11" fmla="*/ 862867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8400" h="2438400">
                  <a:moveTo>
                    <a:pt x="357162" y="1577130"/>
                  </a:moveTo>
                  <a:cubicBezTo>
                    <a:pt x="128453" y="1805715"/>
                    <a:pt x="31" y="2115829"/>
                    <a:pt x="31" y="2439199"/>
                  </a:cubicBezTo>
                  <a:lnTo>
                    <a:pt x="2438431" y="2439199"/>
                  </a:lnTo>
                  <a:cubicBezTo>
                    <a:pt x="2438431" y="2115829"/>
                    <a:pt x="2310008" y="1805715"/>
                    <a:pt x="2081299" y="1577130"/>
                  </a:cubicBezTo>
                  <a:cubicBezTo>
                    <a:pt x="1852714" y="1348546"/>
                    <a:pt x="1542600" y="1219999"/>
                    <a:pt x="1219231" y="1219999"/>
                  </a:cubicBezTo>
                  <a:cubicBezTo>
                    <a:pt x="895861" y="1219999"/>
                    <a:pt x="585747" y="1348421"/>
                    <a:pt x="357162" y="1577130"/>
                  </a:cubicBezTo>
                  <a:close/>
                  <a:moveTo>
                    <a:pt x="357162" y="862992"/>
                  </a:moveTo>
                  <a:cubicBezTo>
                    <a:pt x="128453" y="634282"/>
                    <a:pt x="31" y="324168"/>
                    <a:pt x="31" y="799"/>
                  </a:cubicBezTo>
                  <a:lnTo>
                    <a:pt x="2438431" y="799"/>
                  </a:lnTo>
                  <a:cubicBezTo>
                    <a:pt x="2438431" y="324168"/>
                    <a:pt x="2310008" y="634282"/>
                    <a:pt x="2081299" y="862867"/>
                  </a:cubicBezTo>
                  <a:cubicBezTo>
                    <a:pt x="1852714" y="1091451"/>
                    <a:pt x="1542600" y="1219999"/>
                    <a:pt x="1219231" y="1219999"/>
                  </a:cubicBezTo>
                  <a:cubicBezTo>
                    <a:pt x="895861" y="1219999"/>
                    <a:pt x="585747" y="1091576"/>
                    <a:pt x="357162" y="862867"/>
                  </a:cubicBezTo>
                  <a:close/>
                </a:path>
              </a:pathLst>
            </a:custGeom>
            <a:solidFill>
              <a:srgbClr val="82CFFF"/>
            </a:solidFill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aphic 10">
            <a:extLst>
              <a:ext uri="{FF2B5EF4-FFF2-40B4-BE49-F238E27FC236}">
                <a16:creationId xmlns:a16="http://schemas.microsoft.com/office/drawing/2014/main" id="{7E0B2956-3D8C-B744-8809-999DB05076B0}"/>
              </a:ext>
            </a:extLst>
          </p:cNvPr>
          <p:cNvGrpSpPr/>
          <p:nvPr userDrawn="1"/>
        </p:nvGrpSpPr>
        <p:grpSpPr>
          <a:xfrm>
            <a:off x="18330395" y="8762863"/>
            <a:ext cx="2743337" cy="2743337"/>
            <a:chOff x="-7094538" y="8991600"/>
            <a:chExt cx="2438400" cy="2438400"/>
          </a:xfrm>
          <a:solidFill>
            <a:srgbClr val="08BDBA"/>
          </a:solidFill>
        </p:grpSpPr>
        <p:sp>
          <p:nvSpPr>
            <p:cNvPr id="57" name="Freeform: Shape 21">
              <a:extLst>
                <a:ext uri="{FF2B5EF4-FFF2-40B4-BE49-F238E27FC236}">
                  <a16:creationId xmlns:a16="http://schemas.microsoft.com/office/drawing/2014/main" id="{5389CA7A-5521-0743-A8B3-5A2F4B539DFD}"/>
                </a:ext>
              </a:extLst>
            </p:cNvPr>
            <p:cNvSpPr/>
            <p:nvPr/>
          </p:nvSpPr>
          <p:spPr>
            <a:xfrm>
              <a:off x="-7094538" y="8991600"/>
              <a:ext cx="2438400" cy="2438400"/>
            </a:xfrm>
            <a:custGeom>
              <a:avLst/>
              <a:gdLst>
                <a:gd name="connsiteX0" fmla="*/ 1219743 w 2438400"/>
                <a:gd name="connsiteY0" fmla="*/ 2439199 h 2438400"/>
                <a:gd name="connsiteX1" fmla="*/ 1219743 w 2438400"/>
                <a:gd name="connsiteY1" fmla="*/ 799 h 2438400"/>
                <a:gd name="connsiteX2" fmla="*/ 2438943 w 2438400"/>
                <a:gd name="connsiteY2" fmla="*/ 1219999 h 2438400"/>
                <a:gd name="connsiteX3" fmla="*/ 1219743 w 2438400"/>
                <a:gd name="connsiteY3" fmla="*/ 2439199 h 2438400"/>
                <a:gd name="connsiteX4" fmla="*/ 543 w 2438400"/>
                <a:gd name="connsiteY4" fmla="*/ 2439199 h 2438400"/>
                <a:gd name="connsiteX5" fmla="*/ 543 w 2438400"/>
                <a:gd name="connsiteY5" fmla="*/ 799 h 2438400"/>
                <a:gd name="connsiteX6" fmla="*/ 1219743 w 2438400"/>
                <a:gd name="connsiteY6" fmla="*/ 1219999 h 2438400"/>
                <a:gd name="connsiteX7" fmla="*/ 543 w 2438400"/>
                <a:gd name="connsiteY7" fmla="*/ 243919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400" h="2438400">
                  <a:moveTo>
                    <a:pt x="1219743" y="2439199"/>
                  </a:moveTo>
                  <a:lnTo>
                    <a:pt x="1219743" y="799"/>
                  </a:lnTo>
                  <a:lnTo>
                    <a:pt x="2438943" y="1219999"/>
                  </a:lnTo>
                  <a:lnTo>
                    <a:pt x="1219743" y="2439199"/>
                  </a:lnTo>
                  <a:close/>
                  <a:moveTo>
                    <a:pt x="543" y="2439199"/>
                  </a:moveTo>
                  <a:lnTo>
                    <a:pt x="543" y="799"/>
                  </a:lnTo>
                  <a:lnTo>
                    <a:pt x="1219743" y="1219999"/>
                  </a:lnTo>
                  <a:lnTo>
                    <a:pt x="543" y="2439199"/>
                  </a:lnTo>
                  <a:close/>
                </a:path>
              </a:pathLst>
            </a:custGeom>
            <a:solidFill>
              <a:srgbClr val="08BDBA"/>
            </a:solidFill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2">
              <a:extLst>
                <a:ext uri="{FF2B5EF4-FFF2-40B4-BE49-F238E27FC236}">
                  <a16:creationId xmlns:a16="http://schemas.microsoft.com/office/drawing/2014/main" id="{DDF7A83E-4851-944D-B8A2-79BF37739926}"/>
                </a:ext>
              </a:extLst>
            </p:cNvPr>
            <p:cNvSpPr/>
            <p:nvPr/>
          </p:nvSpPr>
          <p:spPr>
            <a:xfrm>
              <a:off x="-7094538" y="8991600"/>
              <a:ext cx="2438400" cy="2438400"/>
            </a:xfrm>
            <a:custGeom>
              <a:avLst/>
              <a:gdLst>
                <a:gd name="connsiteX0" fmla="*/ 1219743 w 2438400"/>
                <a:gd name="connsiteY0" fmla="*/ 2439199 h 2438400"/>
                <a:gd name="connsiteX1" fmla="*/ 1219743 w 2438400"/>
                <a:gd name="connsiteY1" fmla="*/ 799 h 2438400"/>
                <a:gd name="connsiteX2" fmla="*/ 2438943 w 2438400"/>
                <a:gd name="connsiteY2" fmla="*/ 1219999 h 2438400"/>
                <a:gd name="connsiteX3" fmla="*/ 1219743 w 2438400"/>
                <a:gd name="connsiteY3" fmla="*/ 2439199 h 2438400"/>
                <a:gd name="connsiteX4" fmla="*/ 543 w 2438400"/>
                <a:gd name="connsiteY4" fmla="*/ 2439199 h 2438400"/>
                <a:gd name="connsiteX5" fmla="*/ 543 w 2438400"/>
                <a:gd name="connsiteY5" fmla="*/ 799 h 2438400"/>
                <a:gd name="connsiteX6" fmla="*/ 1219743 w 2438400"/>
                <a:gd name="connsiteY6" fmla="*/ 1219999 h 2438400"/>
                <a:gd name="connsiteX7" fmla="*/ 543 w 2438400"/>
                <a:gd name="connsiteY7" fmla="*/ 243919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400" h="2438400">
                  <a:moveTo>
                    <a:pt x="1219743" y="2439199"/>
                  </a:moveTo>
                  <a:lnTo>
                    <a:pt x="1219743" y="799"/>
                  </a:lnTo>
                  <a:lnTo>
                    <a:pt x="2438943" y="1219999"/>
                  </a:lnTo>
                  <a:lnTo>
                    <a:pt x="1219743" y="2439199"/>
                  </a:lnTo>
                  <a:close/>
                  <a:moveTo>
                    <a:pt x="543" y="2439199"/>
                  </a:moveTo>
                  <a:lnTo>
                    <a:pt x="543" y="799"/>
                  </a:lnTo>
                  <a:lnTo>
                    <a:pt x="1219743" y="1219999"/>
                  </a:lnTo>
                  <a:lnTo>
                    <a:pt x="543" y="2439199"/>
                  </a:lnTo>
                  <a:close/>
                </a:path>
              </a:pathLst>
            </a:custGeom>
            <a:solidFill>
              <a:srgbClr val="08BDBA"/>
            </a:solidFill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9" name="Graphic 10">
            <a:extLst>
              <a:ext uri="{FF2B5EF4-FFF2-40B4-BE49-F238E27FC236}">
                <a16:creationId xmlns:a16="http://schemas.microsoft.com/office/drawing/2014/main" id="{CC2A5D72-AFE3-2D40-974D-02760D261EDC}"/>
              </a:ext>
            </a:extLst>
          </p:cNvPr>
          <p:cNvGrpSpPr/>
          <p:nvPr userDrawn="1"/>
        </p:nvGrpSpPr>
        <p:grpSpPr>
          <a:xfrm>
            <a:off x="21073732" y="3290257"/>
            <a:ext cx="2743337" cy="2715199"/>
            <a:chOff x="-4656138" y="4127304"/>
            <a:chExt cx="2438400" cy="2413390"/>
          </a:xfrm>
          <a:solidFill>
            <a:srgbClr val="0F62FE"/>
          </a:solidFill>
        </p:grpSpPr>
        <p:sp>
          <p:nvSpPr>
            <p:cNvPr id="60" name="Freeform: Shape 24">
              <a:extLst>
                <a:ext uri="{FF2B5EF4-FFF2-40B4-BE49-F238E27FC236}">
                  <a16:creationId xmlns:a16="http://schemas.microsoft.com/office/drawing/2014/main" id="{C6DD740D-121D-6146-BDC6-BA8D37884589}"/>
                </a:ext>
              </a:extLst>
            </p:cNvPr>
            <p:cNvSpPr/>
            <p:nvPr/>
          </p:nvSpPr>
          <p:spPr>
            <a:xfrm>
              <a:off x="-4656138" y="4127304"/>
              <a:ext cx="2438400" cy="2413390"/>
            </a:xfrm>
            <a:custGeom>
              <a:avLst/>
              <a:gdLst>
                <a:gd name="connsiteX0" fmla="*/ 1219999 w 2438400"/>
                <a:gd name="connsiteY0" fmla="*/ 288 h 2413390"/>
                <a:gd name="connsiteX1" fmla="*/ 1219999 w 2438400"/>
                <a:gd name="connsiteY1" fmla="*/ 288 h 2413390"/>
                <a:gd name="connsiteX2" fmla="*/ 799 w 2438400"/>
                <a:gd name="connsiteY2" fmla="*/ 288 h 2413390"/>
                <a:gd name="connsiteX3" fmla="*/ 1219999 w 2438400"/>
                <a:gd name="connsiteY3" fmla="*/ 1206983 h 2413390"/>
                <a:gd name="connsiteX4" fmla="*/ 799 w 2438400"/>
                <a:gd name="connsiteY4" fmla="*/ 2413678 h 2413390"/>
                <a:gd name="connsiteX5" fmla="*/ 1219999 w 2438400"/>
                <a:gd name="connsiteY5" fmla="*/ 2413678 h 2413390"/>
                <a:gd name="connsiteX6" fmla="*/ 1219999 w 2438400"/>
                <a:gd name="connsiteY6" fmla="*/ 2413678 h 2413390"/>
                <a:gd name="connsiteX7" fmla="*/ 2439199 w 2438400"/>
                <a:gd name="connsiteY7" fmla="*/ 1206983 h 2413390"/>
                <a:gd name="connsiteX8" fmla="*/ 1219999 w 2438400"/>
                <a:gd name="connsiteY8" fmla="*/ 1206983 h 2413390"/>
                <a:gd name="connsiteX9" fmla="*/ 1219999 w 2438400"/>
                <a:gd name="connsiteY9" fmla="*/ 1206983 h 2413390"/>
                <a:gd name="connsiteX10" fmla="*/ 2439199 w 2438400"/>
                <a:gd name="connsiteY10" fmla="*/ 1206983 h 2413390"/>
                <a:gd name="connsiteX11" fmla="*/ 1219999 w 2438400"/>
                <a:gd name="connsiteY11" fmla="*/ 288 h 24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8400" h="2413390">
                  <a:moveTo>
                    <a:pt x="1219999" y="288"/>
                  </a:moveTo>
                  <a:lnTo>
                    <a:pt x="1219999" y="288"/>
                  </a:lnTo>
                  <a:lnTo>
                    <a:pt x="799" y="288"/>
                  </a:lnTo>
                  <a:lnTo>
                    <a:pt x="1219999" y="1206983"/>
                  </a:lnTo>
                  <a:lnTo>
                    <a:pt x="799" y="2413678"/>
                  </a:lnTo>
                  <a:lnTo>
                    <a:pt x="1219999" y="2413678"/>
                  </a:lnTo>
                  <a:lnTo>
                    <a:pt x="1219999" y="2413678"/>
                  </a:lnTo>
                  <a:lnTo>
                    <a:pt x="2439199" y="1206983"/>
                  </a:lnTo>
                  <a:lnTo>
                    <a:pt x="1219999" y="1206983"/>
                  </a:lnTo>
                  <a:lnTo>
                    <a:pt x="1219999" y="1206983"/>
                  </a:lnTo>
                  <a:lnTo>
                    <a:pt x="2439199" y="1206983"/>
                  </a:lnTo>
                  <a:lnTo>
                    <a:pt x="1219999" y="288"/>
                  </a:lnTo>
                  <a:close/>
                </a:path>
              </a:pathLst>
            </a:custGeom>
            <a:solidFill>
              <a:srgbClr val="0F62FE"/>
            </a:solidFill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0">
              <a:extLst>
                <a:ext uri="{FF2B5EF4-FFF2-40B4-BE49-F238E27FC236}">
                  <a16:creationId xmlns:a16="http://schemas.microsoft.com/office/drawing/2014/main" id="{E3EC76A2-E07F-C54C-8E0E-59936DA16AFF}"/>
                </a:ext>
              </a:extLst>
            </p:cNvPr>
            <p:cNvSpPr/>
            <p:nvPr/>
          </p:nvSpPr>
          <p:spPr>
            <a:xfrm>
              <a:off x="-4656138" y="4127304"/>
              <a:ext cx="2438400" cy="2413390"/>
            </a:xfrm>
            <a:custGeom>
              <a:avLst/>
              <a:gdLst>
                <a:gd name="connsiteX0" fmla="*/ 1219999 w 2438400"/>
                <a:gd name="connsiteY0" fmla="*/ 288 h 2413390"/>
                <a:gd name="connsiteX1" fmla="*/ 1219999 w 2438400"/>
                <a:gd name="connsiteY1" fmla="*/ 288 h 2413390"/>
                <a:gd name="connsiteX2" fmla="*/ 799 w 2438400"/>
                <a:gd name="connsiteY2" fmla="*/ 288 h 2413390"/>
                <a:gd name="connsiteX3" fmla="*/ 1219999 w 2438400"/>
                <a:gd name="connsiteY3" fmla="*/ 1206983 h 2413390"/>
                <a:gd name="connsiteX4" fmla="*/ 799 w 2438400"/>
                <a:gd name="connsiteY4" fmla="*/ 2413678 h 2413390"/>
                <a:gd name="connsiteX5" fmla="*/ 1219999 w 2438400"/>
                <a:gd name="connsiteY5" fmla="*/ 2413678 h 2413390"/>
                <a:gd name="connsiteX6" fmla="*/ 1219999 w 2438400"/>
                <a:gd name="connsiteY6" fmla="*/ 2413678 h 2413390"/>
                <a:gd name="connsiteX7" fmla="*/ 2439199 w 2438400"/>
                <a:gd name="connsiteY7" fmla="*/ 1206983 h 2413390"/>
                <a:gd name="connsiteX8" fmla="*/ 1219999 w 2438400"/>
                <a:gd name="connsiteY8" fmla="*/ 1206983 h 2413390"/>
                <a:gd name="connsiteX9" fmla="*/ 1219999 w 2438400"/>
                <a:gd name="connsiteY9" fmla="*/ 1206983 h 2413390"/>
                <a:gd name="connsiteX10" fmla="*/ 2439199 w 2438400"/>
                <a:gd name="connsiteY10" fmla="*/ 1206983 h 2413390"/>
                <a:gd name="connsiteX11" fmla="*/ 1219999 w 2438400"/>
                <a:gd name="connsiteY11" fmla="*/ 288 h 241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38400" h="2413390">
                  <a:moveTo>
                    <a:pt x="1219999" y="288"/>
                  </a:moveTo>
                  <a:lnTo>
                    <a:pt x="1219999" y="288"/>
                  </a:lnTo>
                  <a:lnTo>
                    <a:pt x="799" y="288"/>
                  </a:lnTo>
                  <a:lnTo>
                    <a:pt x="1219999" y="1206983"/>
                  </a:lnTo>
                  <a:lnTo>
                    <a:pt x="799" y="2413678"/>
                  </a:lnTo>
                  <a:lnTo>
                    <a:pt x="1219999" y="2413678"/>
                  </a:lnTo>
                  <a:lnTo>
                    <a:pt x="1219999" y="2413678"/>
                  </a:lnTo>
                  <a:lnTo>
                    <a:pt x="2439199" y="1206983"/>
                  </a:lnTo>
                  <a:lnTo>
                    <a:pt x="1219999" y="1206983"/>
                  </a:lnTo>
                  <a:lnTo>
                    <a:pt x="1219999" y="1206983"/>
                  </a:lnTo>
                  <a:lnTo>
                    <a:pt x="2439199" y="1206983"/>
                  </a:lnTo>
                  <a:lnTo>
                    <a:pt x="1219999" y="288"/>
                  </a:lnTo>
                  <a:close/>
                </a:path>
              </a:pathLst>
            </a:custGeom>
            <a:solidFill>
              <a:srgbClr val="0F62FE"/>
            </a:solidFill>
            <a:ln w="125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2" name="Graphic 46">
            <a:extLst>
              <a:ext uri="{FF2B5EF4-FFF2-40B4-BE49-F238E27FC236}">
                <a16:creationId xmlns:a16="http://schemas.microsoft.com/office/drawing/2014/main" id="{43A308D9-30CF-294F-98E4-2C396F9068AB}"/>
              </a:ext>
            </a:extLst>
          </p:cNvPr>
          <p:cNvGrpSpPr/>
          <p:nvPr userDrawn="1"/>
        </p:nvGrpSpPr>
        <p:grpSpPr>
          <a:xfrm>
            <a:off x="21073732" y="674408"/>
            <a:ext cx="2743886" cy="2452868"/>
            <a:chOff x="11355387" y="6108700"/>
            <a:chExt cx="1676400" cy="1498600"/>
          </a:xfrm>
          <a:solidFill>
            <a:srgbClr val="000000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2506EB6E-8472-CE45-B9EA-CA416A42F283}"/>
                </a:ext>
              </a:extLst>
            </p:cNvPr>
            <p:cNvSpPr/>
            <p:nvPr/>
          </p:nvSpPr>
          <p:spPr>
            <a:xfrm>
              <a:off x="12157168" y="7502967"/>
              <a:ext cx="72838" cy="104332"/>
            </a:xfrm>
            <a:custGeom>
              <a:avLst/>
              <a:gdLst>
                <a:gd name="connsiteX0" fmla="*/ 0 w 72838"/>
                <a:gd name="connsiteY0" fmla="*/ 0 h 104332"/>
                <a:gd name="connsiteX1" fmla="*/ 72838 w 72838"/>
                <a:gd name="connsiteY1" fmla="*/ 0 h 104332"/>
                <a:gd name="connsiteX2" fmla="*/ 36255 w 72838"/>
                <a:gd name="connsiteY2" fmla="*/ 104333 h 104332"/>
                <a:gd name="connsiteX3" fmla="*/ 0 w 72838"/>
                <a:gd name="connsiteY3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38" h="104332">
                  <a:moveTo>
                    <a:pt x="0" y="0"/>
                  </a:moveTo>
                  <a:lnTo>
                    <a:pt x="72838" y="0"/>
                  </a:lnTo>
                  <a:lnTo>
                    <a:pt x="36255" y="104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130A08F-A60D-9F40-AA3B-03C131F8CA19}"/>
                </a:ext>
              </a:extLst>
            </p:cNvPr>
            <p:cNvSpPr/>
            <p:nvPr/>
          </p:nvSpPr>
          <p:spPr>
            <a:xfrm>
              <a:off x="12086946" y="7303785"/>
              <a:ext cx="213284" cy="104332"/>
            </a:xfrm>
            <a:custGeom>
              <a:avLst/>
              <a:gdLst>
                <a:gd name="connsiteX0" fmla="*/ 0 w 213284"/>
                <a:gd name="connsiteY0" fmla="*/ 0 h 104332"/>
                <a:gd name="connsiteX1" fmla="*/ 213285 w 213284"/>
                <a:gd name="connsiteY1" fmla="*/ 0 h 104332"/>
                <a:gd name="connsiteX2" fmla="*/ 176501 w 213284"/>
                <a:gd name="connsiteY2" fmla="*/ 104333 h 104332"/>
                <a:gd name="connsiteX3" fmla="*/ 36784 w 213284"/>
                <a:gd name="connsiteY3" fmla="*/ 104333 h 104332"/>
                <a:gd name="connsiteX4" fmla="*/ 0 w 213284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284" h="104332">
                  <a:moveTo>
                    <a:pt x="0" y="0"/>
                  </a:moveTo>
                  <a:lnTo>
                    <a:pt x="213285" y="0"/>
                  </a:lnTo>
                  <a:lnTo>
                    <a:pt x="176501" y="104333"/>
                  </a:lnTo>
                  <a:lnTo>
                    <a:pt x="36784" y="104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AA785743-FF9D-2B4C-A763-CCF58A9A144D}"/>
                </a:ext>
              </a:extLst>
            </p:cNvPr>
            <p:cNvSpPr/>
            <p:nvPr/>
          </p:nvSpPr>
          <p:spPr>
            <a:xfrm>
              <a:off x="12016724" y="7104603"/>
              <a:ext cx="353728" cy="104334"/>
            </a:xfrm>
            <a:custGeom>
              <a:avLst/>
              <a:gdLst>
                <a:gd name="connsiteX0" fmla="*/ 0 w 353728"/>
                <a:gd name="connsiteY0" fmla="*/ 0 h 104334"/>
                <a:gd name="connsiteX1" fmla="*/ 353729 w 353728"/>
                <a:gd name="connsiteY1" fmla="*/ 0 h 104334"/>
                <a:gd name="connsiteX2" fmla="*/ 316945 w 353728"/>
                <a:gd name="connsiteY2" fmla="*/ 104334 h 104334"/>
                <a:gd name="connsiteX3" fmla="*/ 36784 w 353728"/>
                <a:gd name="connsiteY3" fmla="*/ 104334 h 104334"/>
                <a:gd name="connsiteX4" fmla="*/ 0 w 353728"/>
                <a:gd name="connsiteY4" fmla="*/ 0 h 10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28" h="104334">
                  <a:moveTo>
                    <a:pt x="0" y="0"/>
                  </a:moveTo>
                  <a:lnTo>
                    <a:pt x="353729" y="0"/>
                  </a:lnTo>
                  <a:lnTo>
                    <a:pt x="316945" y="104334"/>
                  </a:lnTo>
                  <a:lnTo>
                    <a:pt x="36784" y="104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3D76FE12-E4BE-7A4D-84BF-8DDE85B7FC03}"/>
                </a:ext>
              </a:extLst>
            </p:cNvPr>
            <p:cNvSpPr/>
            <p:nvPr/>
          </p:nvSpPr>
          <p:spPr>
            <a:xfrm>
              <a:off x="11946504" y="6905423"/>
              <a:ext cx="494170" cy="104332"/>
            </a:xfrm>
            <a:custGeom>
              <a:avLst/>
              <a:gdLst>
                <a:gd name="connsiteX0" fmla="*/ 0 w 494170"/>
                <a:gd name="connsiteY0" fmla="*/ 0 h 104332"/>
                <a:gd name="connsiteX1" fmla="*/ 494170 w 494170"/>
                <a:gd name="connsiteY1" fmla="*/ 0 h 104332"/>
                <a:gd name="connsiteX2" fmla="*/ 457386 w 494170"/>
                <a:gd name="connsiteY2" fmla="*/ 104333 h 104332"/>
                <a:gd name="connsiteX3" fmla="*/ 36782 w 494170"/>
                <a:gd name="connsiteY3" fmla="*/ 104333 h 104332"/>
                <a:gd name="connsiteX4" fmla="*/ 0 w 494170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170" h="104332">
                  <a:moveTo>
                    <a:pt x="0" y="0"/>
                  </a:moveTo>
                  <a:lnTo>
                    <a:pt x="494170" y="0"/>
                  </a:lnTo>
                  <a:lnTo>
                    <a:pt x="457386" y="104333"/>
                  </a:lnTo>
                  <a:lnTo>
                    <a:pt x="36782" y="104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9856DD63-EB58-6F48-BEB9-0F7A3A165518}"/>
                </a:ext>
              </a:extLst>
            </p:cNvPr>
            <p:cNvSpPr/>
            <p:nvPr/>
          </p:nvSpPr>
          <p:spPr>
            <a:xfrm>
              <a:off x="11564936" y="6507061"/>
              <a:ext cx="566076" cy="104332"/>
            </a:xfrm>
            <a:custGeom>
              <a:avLst/>
              <a:gdLst>
                <a:gd name="connsiteX0" fmla="*/ 0 w 566076"/>
                <a:gd name="connsiteY0" fmla="*/ 0 h 104332"/>
                <a:gd name="connsiteX1" fmla="*/ 529640 w 566076"/>
                <a:gd name="connsiteY1" fmla="*/ 0 h 104332"/>
                <a:gd name="connsiteX2" fmla="*/ 566077 w 566076"/>
                <a:gd name="connsiteY2" fmla="*/ 104333 h 104332"/>
                <a:gd name="connsiteX3" fmla="*/ 0 w 566076"/>
                <a:gd name="connsiteY3" fmla="*/ 104333 h 104332"/>
                <a:gd name="connsiteX4" fmla="*/ 0 w 566076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076" h="104332">
                  <a:moveTo>
                    <a:pt x="0" y="0"/>
                  </a:moveTo>
                  <a:lnTo>
                    <a:pt x="529640" y="0"/>
                  </a:lnTo>
                  <a:lnTo>
                    <a:pt x="566077" y="104333"/>
                  </a:lnTo>
                  <a:lnTo>
                    <a:pt x="0" y="1043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54FD58B4-ADCA-C14E-A132-F6D104B11972}"/>
                </a:ext>
              </a:extLst>
            </p:cNvPr>
            <p:cNvSpPr/>
            <p:nvPr/>
          </p:nvSpPr>
          <p:spPr>
            <a:xfrm>
              <a:off x="12325718" y="6307880"/>
              <a:ext cx="706068" cy="104332"/>
            </a:xfrm>
            <a:custGeom>
              <a:avLst/>
              <a:gdLst>
                <a:gd name="connsiteX0" fmla="*/ 36437 w 706068"/>
                <a:gd name="connsiteY0" fmla="*/ 0 h 104332"/>
                <a:gd name="connsiteX1" fmla="*/ 706069 w 706068"/>
                <a:gd name="connsiteY1" fmla="*/ 0 h 104332"/>
                <a:gd name="connsiteX2" fmla="*/ 706069 w 706068"/>
                <a:gd name="connsiteY2" fmla="*/ 104333 h 104332"/>
                <a:gd name="connsiteX3" fmla="*/ 0 w 706068"/>
                <a:gd name="connsiteY3" fmla="*/ 104333 h 104332"/>
                <a:gd name="connsiteX4" fmla="*/ 36437 w 706068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068" h="104332">
                  <a:moveTo>
                    <a:pt x="36437" y="0"/>
                  </a:moveTo>
                  <a:lnTo>
                    <a:pt x="706069" y="0"/>
                  </a:lnTo>
                  <a:lnTo>
                    <a:pt x="706069" y="104333"/>
                  </a:lnTo>
                  <a:lnTo>
                    <a:pt x="0" y="104333"/>
                  </a:lnTo>
                  <a:lnTo>
                    <a:pt x="36437" y="0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C43EA237-293B-6F49-8F49-2D140E736A9D}"/>
                </a:ext>
              </a:extLst>
            </p:cNvPr>
            <p:cNvSpPr/>
            <p:nvPr/>
          </p:nvSpPr>
          <p:spPr>
            <a:xfrm>
              <a:off x="12395279" y="6108700"/>
              <a:ext cx="636508" cy="104332"/>
            </a:xfrm>
            <a:custGeom>
              <a:avLst/>
              <a:gdLst>
                <a:gd name="connsiteX0" fmla="*/ 636508 w 636508"/>
                <a:gd name="connsiteY0" fmla="*/ 0 h 104332"/>
                <a:gd name="connsiteX1" fmla="*/ 636508 w 636508"/>
                <a:gd name="connsiteY1" fmla="*/ 104333 h 104332"/>
                <a:gd name="connsiteX2" fmla="*/ 0 w 636508"/>
                <a:gd name="connsiteY2" fmla="*/ 104333 h 104332"/>
                <a:gd name="connsiteX3" fmla="*/ 36431 w 636508"/>
                <a:gd name="connsiteY3" fmla="*/ 0 h 104332"/>
                <a:gd name="connsiteX4" fmla="*/ 636508 w 636508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508" h="104332">
                  <a:moveTo>
                    <a:pt x="636508" y="0"/>
                  </a:moveTo>
                  <a:lnTo>
                    <a:pt x="636508" y="104333"/>
                  </a:lnTo>
                  <a:lnTo>
                    <a:pt x="0" y="104333"/>
                  </a:lnTo>
                  <a:lnTo>
                    <a:pt x="36431" y="0"/>
                  </a:lnTo>
                  <a:lnTo>
                    <a:pt x="636508" y="0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865770E-50B2-414B-B369-1275E78BD1FB}"/>
                </a:ext>
              </a:extLst>
            </p:cNvPr>
            <p:cNvSpPr/>
            <p:nvPr/>
          </p:nvSpPr>
          <p:spPr>
            <a:xfrm>
              <a:off x="11355387" y="7502967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A88F415-9888-494C-885D-62AD104615FF}"/>
                </a:ext>
              </a:extLst>
            </p:cNvPr>
            <p:cNvSpPr/>
            <p:nvPr/>
          </p:nvSpPr>
          <p:spPr>
            <a:xfrm>
              <a:off x="11355387" y="7303785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1312C6B8-2474-3F4C-9FBA-3582995D6461}"/>
                </a:ext>
              </a:extLst>
            </p:cNvPr>
            <p:cNvSpPr/>
            <p:nvPr/>
          </p:nvSpPr>
          <p:spPr>
            <a:xfrm>
              <a:off x="11564936" y="7104603"/>
              <a:ext cx="314325" cy="104334"/>
            </a:xfrm>
            <a:custGeom>
              <a:avLst/>
              <a:gdLst>
                <a:gd name="connsiteX0" fmla="*/ 0 w 314325"/>
                <a:gd name="connsiteY0" fmla="*/ 0 h 104334"/>
                <a:gd name="connsiteX1" fmla="*/ 314326 w 314325"/>
                <a:gd name="connsiteY1" fmla="*/ 0 h 104334"/>
                <a:gd name="connsiteX2" fmla="*/ 314326 w 314325"/>
                <a:gd name="connsiteY2" fmla="*/ 104334 h 104334"/>
                <a:gd name="connsiteX3" fmla="*/ 0 w 314325"/>
                <a:gd name="connsiteY3" fmla="*/ 104334 h 10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4">
                  <a:moveTo>
                    <a:pt x="0" y="0"/>
                  </a:moveTo>
                  <a:lnTo>
                    <a:pt x="314326" y="0"/>
                  </a:lnTo>
                  <a:lnTo>
                    <a:pt x="314326" y="104334"/>
                  </a:lnTo>
                  <a:lnTo>
                    <a:pt x="0" y="104334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2B8C5C84-C0F7-CF43-A49E-51BE15BB10BB}"/>
                </a:ext>
              </a:extLst>
            </p:cNvPr>
            <p:cNvSpPr/>
            <p:nvPr/>
          </p:nvSpPr>
          <p:spPr>
            <a:xfrm>
              <a:off x="11564936" y="6905423"/>
              <a:ext cx="314325" cy="104332"/>
            </a:xfrm>
            <a:custGeom>
              <a:avLst/>
              <a:gdLst>
                <a:gd name="connsiteX0" fmla="*/ 0 w 314325"/>
                <a:gd name="connsiteY0" fmla="*/ 0 h 104332"/>
                <a:gd name="connsiteX1" fmla="*/ 314326 w 314325"/>
                <a:gd name="connsiteY1" fmla="*/ 0 h 104332"/>
                <a:gd name="connsiteX2" fmla="*/ 314326 w 314325"/>
                <a:gd name="connsiteY2" fmla="*/ 104333 h 104332"/>
                <a:gd name="connsiteX3" fmla="*/ 0 w 31432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2">
                  <a:moveTo>
                    <a:pt x="0" y="0"/>
                  </a:moveTo>
                  <a:lnTo>
                    <a:pt x="314326" y="0"/>
                  </a:lnTo>
                  <a:lnTo>
                    <a:pt x="314326" y="104333"/>
                  </a:lnTo>
                  <a:lnTo>
                    <a:pt x="0" y="104333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AFC38CD7-2096-5149-9E0B-0E7DA2981E39}"/>
                </a:ext>
              </a:extLst>
            </p:cNvPr>
            <p:cNvSpPr/>
            <p:nvPr/>
          </p:nvSpPr>
          <p:spPr>
            <a:xfrm>
              <a:off x="12256161" y="6507061"/>
              <a:ext cx="566076" cy="104332"/>
            </a:xfrm>
            <a:custGeom>
              <a:avLst/>
              <a:gdLst>
                <a:gd name="connsiteX0" fmla="*/ 566077 w 566076"/>
                <a:gd name="connsiteY0" fmla="*/ 104333 h 104332"/>
                <a:gd name="connsiteX1" fmla="*/ 0 w 566076"/>
                <a:gd name="connsiteY1" fmla="*/ 104333 h 104332"/>
                <a:gd name="connsiteX2" fmla="*/ 36434 w 566076"/>
                <a:gd name="connsiteY2" fmla="*/ 0 h 104332"/>
                <a:gd name="connsiteX3" fmla="*/ 566077 w 566076"/>
                <a:gd name="connsiteY3" fmla="*/ 0 h 104332"/>
                <a:gd name="connsiteX4" fmla="*/ 566077 w 566076"/>
                <a:gd name="connsiteY4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076" h="104332">
                  <a:moveTo>
                    <a:pt x="566077" y="104333"/>
                  </a:moveTo>
                  <a:lnTo>
                    <a:pt x="0" y="104333"/>
                  </a:lnTo>
                  <a:lnTo>
                    <a:pt x="36434" y="0"/>
                  </a:lnTo>
                  <a:lnTo>
                    <a:pt x="566077" y="0"/>
                  </a:lnTo>
                  <a:lnTo>
                    <a:pt x="566077" y="104333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889C369-546C-804D-B04D-4C2963713CE2}"/>
                </a:ext>
              </a:extLst>
            </p:cNvPr>
            <p:cNvSpPr/>
            <p:nvPr/>
          </p:nvSpPr>
          <p:spPr>
            <a:xfrm>
              <a:off x="11564936" y="6706242"/>
              <a:ext cx="1257301" cy="104332"/>
            </a:xfrm>
            <a:custGeom>
              <a:avLst/>
              <a:gdLst>
                <a:gd name="connsiteX0" fmla="*/ 942975 w 1257301"/>
                <a:gd name="connsiteY0" fmla="*/ 8463 h 104332"/>
                <a:gd name="connsiteX1" fmla="*/ 909176 w 1257301"/>
                <a:gd name="connsiteY1" fmla="*/ 104333 h 104332"/>
                <a:gd name="connsiteX2" fmla="*/ 348128 w 1257301"/>
                <a:gd name="connsiteY2" fmla="*/ 104333 h 104332"/>
                <a:gd name="connsiteX3" fmla="*/ 314326 w 1257301"/>
                <a:gd name="connsiteY3" fmla="*/ 8455 h 104332"/>
                <a:gd name="connsiteX4" fmla="*/ 314326 w 1257301"/>
                <a:gd name="connsiteY4" fmla="*/ 104333 h 104332"/>
                <a:gd name="connsiteX5" fmla="*/ 0 w 1257301"/>
                <a:gd name="connsiteY5" fmla="*/ 104333 h 104332"/>
                <a:gd name="connsiteX6" fmla="*/ 0 w 1257301"/>
                <a:gd name="connsiteY6" fmla="*/ 0 h 104332"/>
                <a:gd name="connsiteX7" fmla="*/ 599200 w 1257301"/>
                <a:gd name="connsiteY7" fmla="*/ 0 h 104332"/>
                <a:gd name="connsiteX8" fmla="*/ 628652 w 1257301"/>
                <a:gd name="connsiteY8" fmla="*/ 84333 h 104332"/>
                <a:gd name="connsiteX9" fmla="*/ 658101 w 1257301"/>
                <a:gd name="connsiteY9" fmla="*/ 0 h 104332"/>
                <a:gd name="connsiteX10" fmla="*/ 1257301 w 1257301"/>
                <a:gd name="connsiteY10" fmla="*/ 0 h 104332"/>
                <a:gd name="connsiteX11" fmla="*/ 1257301 w 1257301"/>
                <a:gd name="connsiteY11" fmla="*/ 104333 h 104332"/>
                <a:gd name="connsiteX12" fmla="*/ 942975 w 1257301"/>
                <a:gd name="connsiteY12" fmla="*/ 104333 h 104332"/>
                <a:gd name="connsiteX13" fmla="*/ 942975 w 1257301"/>
                <a:gd name="connsiteY13" fmla="*/ 846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7301" h="104332">
                  <a:moveTo>
                    <a:pt x="942975" y="8463"/>
                  </a:moveTo>
                  <a:lnTo>
                    <a:pt x="909176" y="104333"/>
                  </a:lnTo>
                  <a:lnTo>
                    <a:pt x="348128" y="104333"/>
                  </a:lnTo>
                  <a:lnTo>
                    <a:pt x="314326" y="8455"/>
                  </a:lnTo>
                  <a:lnTo>
                    <a:pt x="314326" y="104333"/>
                  </a:lnTo>
                  <a:lnTo>
                    <a:pt x="0" y="104333"/>
                  </a:lnTo>
                  <a:lnTo>
                    <a:pt x="0" y="0"/>
                  </a:lnTo>
                  <a:lnTo>
                    <a:pt x="599200" y="0"/>
                  </a:lnTo>
                  <a:lnTo>
                    <a:pt x="628652" y="84333"/>
                  </a:lnTo>
                  <a:lnTo>
                    <a:pt x="658101" y="0"/>
                  </a:lnTo>
                  <a:lnTo>
                    <a:pt x="1257301" y="0"/>
                  </a:lnTo>
                  <a:lnTo>
                    <a:pt x="1257301" y="104333"/>
                  </a:lnTo>
                  <a:lnTo>
                    <a:pt x="942975" y="104333"/>
                  </a:lnTo>
                  <a:lnTo>
                    <a:pt x="942975" y="8463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319A250-8CE0-FE4D-819A-BA6033D78B59}"/>
                </a:ext>
              </a:extLst>
            </p:cNvPr>
            <p:cNvSpPr/>
            <p:nvPr/>
          </p:nvSpPr>
          <p:spPr>
            <a:xfrm>
              <a:off x="12507911" y="6905423"/>
              <a:ext cx="314325" cy="104332"/>
            </a:xfrm>
            <a:custGeom>
              <a:avLst/>
              <a:gdLst>
                <a:gd name="connsiteX0" fmla="*/ 0 w 314325"/>
                <a:gd name="connsiteY0" fmla="*/ 0 h 104332"/>
                <a:gd name="connsiteX1" fmla="*/ 314326 w 314325"/>
                <a:gd name="connsiteY1" fmla="*/ 0 h 104332"/>
                <a:gd name="connsiteX2" fmla="*/ 314326 w 314325"/>
                <a:gd name="connsiteY2" fmla="*/ 104333 h 104332"/>
                <a:gd name="connsiteX3" fmla="*/ 0 w 31432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2">
                  <a:moveTo>
                    <a:pt x="0" y="0"/>
                  </a:moveTo>
                  <a:lnTo>
                    <a:pt x="314326" y="0"/>
                  </a:lnTo>
                  <a:lnTo>
                    <a:pt x="314326" y="104333"/>
                  </a:lnTo>
                  <a:lnTo>
                    <a:pt x="0" y="104333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CD3B1E1-EF93-2D4B-A222-E97574793C8C}"/>
                </a:ext>
              </a:extLst>
            </p:cNvPr>
            <p:cNvSpPr/>
            <p:nvPr/>
          </p:nvSpPr>
          <p:spPr>
            <a:xfrm>
              <a:off x="12507911" y="7104603"/>
              <a:ext cx="314325" cy="104334"/>
            </a:xfrm>
            <a:custGeom>
              <a:avLst/>
              <a:gdLst>
                <a:gd name="connsiteX0" fmla="*/ 0 w 314325"/>
                <a:gd name="connsiteY0" fmla="*/ 0 h 104334"/>
                <a:gd name="connsiteX1" fmla="*/ 314326 w 314325"/>
                <a:gd name="connsiteY1" fmla="*/ 0 h 104334"/>
                <a:gd name="connsiteX2" fmla="*/ 314326 w 314325"/>
                <a:gd name="connsiteY2" fmla="*/ 104334 h 104334"/>
                <a:gd name="connsiteX3" fmla="*/ 0 w 314325"/>
                <a:gd name="connsiteY3" fmla="*/ 104334 h 10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4">
                  <a:moveTo>
                    <a:pt x="0" y="0"/>
                  </a:moveTo>
                  <a:lnTo>
                    <a:pt x="314326" y="0"/>
                  </a:lnTo>
                  <a:lnTo>
                    <a:pt x="314326" y="104334"/>
                  </a:lnTo>
                  <a:lnTo>
                    <a:pt x="0" y="104334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0B4D4EA6-6B96-3043-9CC7-A8EE526EC6E5}"/>
                </a:ext>
              </a:extLst>
            </p:cNvPr>
            <p:cNvSpPr/>
            <p:nvPr/>
          </p:nvSpPr>
          <p:spPr>
            <a:xfrm>
              <a:off x="12507911" y="7303785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F5A2C70-29AE-0241-92E3-5A8382360780}"/>
                </a:ext>
              </a:extLst>
            </p:cNvPr>
            <p:cNvSpPr/>
            <p:nvPr/>
          </p:nvSpPr>
          <p:spPr>
            <a:xfrm>
              <a:off x="12507911" y="7502967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BD7D8E87-20C9-BB42-85F3-42B1D92A049A}"/>
                </a:ext>
              </a:extLst>
            </p:cNvPr>
            <p:cNvSpPr/>
            <p:nvPr/>
          </p:nvSpPr>
          <p:spPr>
            <a:xfrm>
              <a:off x="11355387" y="6307880"/>
              <a:ext cx="706068" cy="104332"/>
            </a:xfrm>
            <a:custGeom>
              <a:avLst/>
              <a:gdLst>
                <a:gd name="connsiteX0" fmla="*/ 3 w 706068"/>
                <a:gd name="connsiteY0" fmla="*/ 104333 h 104332"/>
                <a:gd name="connsiteX1" fmla="*/ 0 w 706068"/>
                <a:gd name="connsiteY1" fmla="*/ 0 h 104332"/>
                <a:gd name="connsiteX2" fmla="*/ 669635 w 706068"/>
                <a:gd name="connsiteY2" fmla="*/ 0 h 104332"/>
                <a:gd name="connsiteX3" fmla="*/ 706069 w 706068"/>
                <a:gd name="connsiteY3" fmla="*/ 104333 h 104332"/>
                <a:gd name="connsiteX4" fmla="*/ 3 w 706068"/>
                <a:gd name="connsiteY4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068" h="104332">
                  <a:moveTo>
                    <a:pt x="3" y="104333"/>
                  </a:moveTo>
                  <a:lnTo>
                    <a:pt x="0" y="0"/>
                  </a:lnTo>
                  <a:lnTo>
                    <a:pt x="669635" y="0"/>
                  </a:lnTo>
                  <a:lnTo>
                    <a:pt x="706069" y="104333"/>
                  </a:lnTo>
                  <a:lnTo>
                    <a:pt x="3" y="104333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09918B01-34FF-E14D-9313-1896F44F81E7}"/>
                </a:ext>
              </a:extLst>
            </p:cNvPr>
            <p:cNvSpPr/>
            <p:nvPr/>
          </p:nvSpPr>
          <p:spPr>
            <a:xfrm>
              <a:off x="11355387" y="6108700"/>
              <a:ext cx="636511" cy="104332"/>
            </a:xfrm>
            <a:custGeom>
              <a:avLst/>
              <a:gdLst>
                <a:gd name="connsiteX0" fmla="*/ 3 w 636511"/>
                <a:gd name="connsiteY0" fmla="*/ 104333 h 104332"/>
                <a:gd name="connsiteX1" fmla="*/ 0 w 636511"/>
                <a:gd name="connsiteY1" fmla="*/ 0 h 104332"/>
                <a:gd name="connsiteX2" fmla="*/ 600074 w 636511"/>
                <a:gd name="connsiteY2" fmla="*/ 0 h 104332"/>
                <a:gd name="connsiteX3" fmla="*/ 636511 w 636511"/>
                <a:gd name="connsiteY3" fmla="*/ 104333 h 104332"/>
                <a:gd name="connsiteX4" fmla="*/ 3 w 636511"/>
                <a:gd name="connsiteY4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511" h="104332">
                  <a:moveTo>
                    <a:pt x="3" y="104333"/>
                  </a:moveTo>
                  <a:lnTo>
                    <a:pt x="0" y="0"/>
                  </a:lnTo>
                  <a:lnTo>
                    <a:pt x="600074" y="0"/>
                  </a:lnTo>
                  <a:lnTo>
                    <a:pt x="636511" y="104333"/>
                  </a:lnTo>
                  <a:lnTo>
                    <a:pt x="3" y="104333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</p:grpSp>
    </p:spTree>
    <p:extLst>
      <p:ext uri="{BB962C8B-B14F-4D97-AF65-F5344CB8AC3E}">
        <p14:creationId xmlns:p14="http://schemas.microsoft.com/office/powerpoint/2010/main" val="14264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ata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16E6B1-7020-1EA5-CDD4-B1FC6CE274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6663" y="388903"/>
            <a:ext cx="4949825" cy="1906588"/>
          </a:xfrm>
        </p:spPr>
        <p:txBody>
          <a:bodyPr/>
          <a:lstStyle>
            <a:lvl1pPr>
              <a:lnSpc>
                <a:spcPct val="90000"/>
              </a:lnSpc>
              <a:defRPr sz="1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C11D906-6DD0-910D-48BA-0C197C90AA4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757900" y="392076"/>
            <a:ext cx="4949825" cy="1903413"/>
          </a:xfrm>
        </p:spPr>
        <p:txBody>
          <a:bodyPr/>
          <a:lstStyle>
            <a:lvl1pPr>
              <a:lnSpc>
                <a:spcPct val="90000"/>
              </a:lnSpc>
              <a:defRPr sz="1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B79390-98CC-5F62-D373-F6646F767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5900" y="392190"/>
            <a:ext cx="4951413" cy="1907912"/>
          </a:xfrm>
        </p:spPr>
        <p:txBody>
          <a:bodyPr/>
          <a:lstStyle>
            <a:lvl1pPr>
              <a:lnSpc>
                <a:spcPct val="90000"/>
              </a:lnSpc>
              <a:defRPr sz="13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6D02D-89A9-0455-FACB-7B6D033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463338"/>
            <a:ext cx="4949825" cy="2859088"/>
          </a:xfrm>
        </p:spPr>
        <p:txBody>
          <a:bodyPr/>
          <a:lstStyle>
            <a:lvl1pPr>
              <a:lnSpc>
                <a:spcPct val="11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E465D-4B5F-2DAE-57C4-590983308A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67500" y="12042775"/>
            <a:ext cx="4951413" cy="1143000"/>
          </a:xfrm>
        </p:spPr>
        <p:txBody>
          <a:bodyPr anchor="b"/>
          <a:lstStyle>
            <a:lvl1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 marL="146304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 marL="292608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 marL="438912" indent="-146304"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DE7F16-A938-0D17-3BFA-034F142A80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67500" y="2295490"/>
            <a:ext cx="4951413" cy="967304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FD8FB-143C-CB66-123C-0495EB1C3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63500" y="2297076"/>
            <a:ext cx="4953000" cy="966684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1063D1-FD79-491C-791B-87858EA0CB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2295489"/>
            <a:ext cx="4953000" cy="966684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5A7B871-06B9-0A3F-4D1D-A14D572C26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F9F2DE-A139-192A-5995-E5A8DC450FDE}"/>
              </a:ext>
            </a:extLst>
          </p:cNvPr>
          <p:cNvCxnSpPr/>
          <p:nvPr userDrawn="1"/>
        </p:nvCxnSpPr>
        <p:spPr bwMode="auto">
          <a:xfrm>
            <a:off x="12188952" y="566928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7208B3-738C-B63B-1AF3-D8CE9D85B8A6}"/>
              </a:ext>
            </a:extLst>
          </p:cNvPr>
          <p:cNvCxnSpPr/>
          <p:nvPr userDrawn="1"/>
        </p:nvCxnSpPr>
        <p:spPr bwMode="auto">
          <a:xfrm>
            <a:off x="18304455" y="566928"/>
            <a:ext cx="0" cy="11431587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9D17A823-2B35-9F67-4977-560B8AF64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4F5B9-6747-E084-6221-DECE15120321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9830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3F7B7-5AD6-1E43-4FD9-3C700AC2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3" y="383874"/>
            <a:ext cx="14691981" cy="2859087"/>
          </a:xfrm>
        </p:spPr>
        <p:txBody>
          <a:bodyPr rIns="457200"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9C054CF-9453-850A-6B65-8421B46079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C1B16-BD80-D450-346C-1EE515349C99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19524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itle,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3F7B7-5AD6-1E43-4FD9-3C700AC2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3" y="383874"/>
            <a:ext cx="8599157" cy="2859087"/>
          </a:xfrm>
        </p:spPr>
        <p:txBody>
          <a:bodyPr rIns="457200"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FFF437B-D167-4852-CD55-FDFC9AB2E9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43FEDF-E404-5E7B-71A7-E7E464680031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69461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01090"/>
            <a:ext cx="4949825" cy="152704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AFC9C6E-79FD-9BB8-F74D-EAA013319C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3A9828E-59C5-8F35-8188-B2E56BD7E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8AB1E-7BE5-87A1-C67B-79770E54EAF3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20960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, profiles, contribu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501090"/>
            <a:ext cx="4949825" cy="1525588"/>
          </a:xfrm>
        </p:spPr>
        <p:txBody>
          <a:bodyPr/>
          <a:lstStyle>
            <a:lvl1pPr>
              <a:lnSpc>
                <a:spcPct val="110000"/>
              </a:lnSpc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B8510EE-4140-AEDB-B7AB-EF1D4B72D2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6072" y="6121400"/>
            <a:ext cx="2473325" cy="247650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F49A0-96BE-0B44-B1C8-17D765B10B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00" y="6046418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F048335-9A0B-2C1F-47A6-67051F2007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6072" y="9525000"/>
            <a:ext cx="2473325" cy="247650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772377-8015-4C99-7ED3-E4475C524D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29000" y="9450019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E889D859-F4A1-3E97-F05E-8D134A25B9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6072" y="2667000"/>
            <a:ext cx="2473325" cy="2476500"/>
          </a:xfr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1D025A0-5106-DFB0-90B1-8B366B7891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9000" y="2592018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A33F8C74-1D30-FEA9-4F3C-636531C8614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757150" y="6121400"/>
            <a:ext cx="2473325" cy="247650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52D1EA1-405F-7875-BAB9-B258776E146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617825" y="6046418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2E690121-61A1-708E-E5B8-5B65A668E62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2757150" y="9525000"/>
            <a:ext cx="2473325" cy="247650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73849969-24A3-113A-C58E-4A4B0FB29BA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617825" y="9450019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F94AC7E0-2DC4-5DEB-8E1E-2F27996F98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2757150" y="2667000"/>
            <a:ext cx="2473325" cy="2476500"/>
          </a:xfrm>
          <a:solidFill>
            <a:srgbClr val="E0E0E0"/>
          </a:solidFill>
        </p:spPr>
        <p:txBody>
          <a:bodyPr anchor="ctr"/>
          <a:lstStyle>
            <a:lvl1pPr marL="0" marR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2438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Place imagery here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3E3566C7-C728-77B2-2A34-BBB83D482F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617825" y="2592018"/>
            <a:ext cx="5708650" cy="24765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1pPr>
            <a:lvl2pPr marL="256032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2pPr>
            <a:lvl3pPr marL="512064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3pPr>
            <a:lvl4pPr marL="768096" indent="-256032"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74870601-E9CA-9D0E-804F-2A7353CE534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F111CE7A-DCC6-C6F9-EFAF-A6237664B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4FB693-6326-4CEF-2C62-DAC9473FB9D4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29367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3F7B7-5AD6-1E43-4FD9-3C700AC2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4" y="383874"/>
            <a:ext cx="11080420" cy="2859087"/>
          </a:xfrm>
        </p:spPr>
        <p:txBody>
          <a:bodyPr rIns="457200"/>
          <a:lstStyle>
            <a:lvl1pPr>
              <a:lnSpc>
                <a:spcPct val="100000"/>
              </a:lnSpc>
              <a:defRPr sz="8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378BCC9-F931-23B3-1F50-B47B00613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2871615-2A01-B503-6065-C98326F28A52}"/>
              </a:ext>
            </a:extLst>
          </p:cNvPr>
          <p:cNvSpPr/>
          <p:nvPr userDrawn="1"/>
        </p:nvSpPr>
        <p:spPr>
          <a:xfrm>
            <a:off x="4905718" y="4797060"/>
            <a:ext cx="1298912" cy="1276596"/>
          </a:xfrm>
          <a:custGeom>
            <a:avLst/>
            <a:gdLst>
              <a:gd name="connsiteX0" fmla="*/ 176617 w 348891"/>
              <a:gd name="connsiteY0" fmla="*/ 342898 h 342897"/>
              <a:gd name="connsiteX1" fmla="*/ 15895 w 348891"/>
              <a:gd name="connsiteY1" fmla="*/ 231255 h 342897"/>
              <a:gd name="connsiteX2" fmla="*/ 0 w 348891"/>
              <a:gd name="connsiteY2" fmla="*/ 216097 h 342897"/>
              <a:gd name="connsiteX3" fmla="*/ 15180 w 348891"/>
              <a:gd name="connsiteY3" fmla="*/ 200917 h 342897"/>
              <a:gd name="connsiteX4" fmla="*/ 30361 w 348891"/>
              <a:gd name="connsiteY4" fmla="*/ 216097 h 342897"/>
              <a:gd name="connsiteX5" fmla="*/ 23541 w 348891"/>
              <a:gd name="connsiteY5" fmla="*/ 228766 h 342897"/>
              <a:gd name="connsiteX6" fmla="*/ 176617 w 348891"/>
              <a:gd name="connsiteY6" fmla="*/ 334861 h 342897"/>
              <a:gd name="connsiteX7" fmla="*/ 330351 w 348891"/>
              <a:gd name="connsiteY7" fmla="*/ 220785 h 342897"/>
              <a:gd name="connsiteX8" fmla="*/ 257073 w 348891"/>
              <a:gd name="connsiteY8" fmla="*/ 259182 h 342897"/>
              <a:gd name="connsiteX9" fmla="*/ 171527 w 348891"/>
              <a:gd name="connsiteY9" fmla="*/ 186350 h 342897"/>
              <a:gd name="connsiteX10" fmla="*/ 159260 w 348891"/>
              <a:gd name="connsiteY10" fmla="*/ 171449 h 342897"/>
              <a:gd name="connsiteX11" fmla="*/ 169172 w 348891"/>
              <a:gd name="connsiteY11" fmla="*/ 157217 h 342897"/>
              <a:gd name="connsiteX12" fmla="*/ 89642 w 348891"/>
              <a:gd name="connsiteY12" fmla="*/ 90669 h 342897"/>
              <a:gd name="connsiteX13" fmla="*/ 11039 w 348891"/>
              <a:gd name="connsiteY13" fmla="*/ 171382 h 342897"/>
              <a:gd name="connsiteX14" fmla="*/ 11039 w 348891"/>
              <a:gd name="connsiteY14" fmla="*/ 171449 h 342897"/>
              <a:gd name="connsiteX15" fmla="*/ 2991 w 348891"/>
              <a:gd name="connsiteY15" fmla="*/ 171449 h 342897"/>
              <a:gd name="connsiteX16" fmla="*/ 2991 w 348891"/>
              <a:gd name="connsiteY16" fmla="*/ 171371 h 342897"/>
              <a:gd name="connsiteX17" fmla="*/ 172264 w 348891"/>
              <a:gd name="connsiteY17" fmla="*/ 0 h 342897"/>
              <a:gd name="connsiteX18" fmla="*/ 332986 w 348891"/>
              <a:gd name="connsiteY18" fmla="*/ 111631 h 342897"/>
              <a:gd name="connsiteX19" fmla="*/ 348892 w 348891"/>
              <a:gd name="connsiteY19" fmla="*/ 126790 h 342897"/>
              <a:gd name="connsiteX20" fmla="*/ 333711 w 348891"/>
              <a:gd name="connsiteY20" fmla="*/ 141970 h 342897"/>
              <a:gd name="connsiteX21" fmla="*/ 318531 w 348891"/>
              <a:gd name="connsiteY21" fmla="*/ 126790 h 342897"/>
              <a:gd name="connsiteX22" fmla="*/ 325351 w 348891"/>
              <a:gd name="connsiteY22" fmla="*/ 114121 h 342897"/>
              <a:gd name="connsiteX23" fmla="*/ 172264 w 348891"/>
              <a:gd name="connsiteY23" fmla="*/ 8037 h 342897"/>
              <a:gd name="connsiteX24" fmla="*/ 19801 w 348891"/>
              <a:gd name="connsiteY24" fmla="*/ 118239 h 342897"/>
              <a:gd name="connsiteX25" fmla="*/ 89631 w 348891"/>
              <a:gd name="connsiteY25" fmla="*/ 82633 h 342897"/>
              <a:gd name="connsiteX26" fmla="*/ 177208 w 348891"/>
              <a:gd name="connsiteY26" fmla="*/ 156525 h 342897"/>
              <a:gd name="connsiteX27" fmla="*/ 189621 w 348891"/>
              <a:gd name="connsiteY27" fmla="*/ 171449 h 342897"/>
              <a:gd name="connsiteX28" fmla="*/ 179564 w 348891"/>
              <a:gd name="connsiteY28" fmla="*/ 185736 h 342897"/>
              <a:gd name="connsiteX29" fmla="*/ 257062 w 348891"/>
              <a:gd name="connsiteY29" fmla="*/ 251135 h 342897"/>
              <a:gd name="connsiteX30" fmla="*/ 337819 w 348891"/>
              <a:gd name="connsiteY30" fmla="*/ 174663 h 342897"/>
              <a:gd name="connsiteX31" fmla="*/ 337841 w 348891"/>
              <a:gd name="connsiteY31" fmla="*/ 171438 h 342897"/>
              <a:gd name="connsiteX32" fmla="*/ 345889 w 348891"/>
              <a:gd name="connsiteY32" fmla="*/ 171438 h 342897"/>
              <a:gd name="connsiteX33" fmla="*/ 345878 w 348891"/>
              <a:gd name="connsiteY33" fmla="*/ 172532 h 342897"/>
              <a:gd name="connsiteX34" fmla="*/ 345889 w 348891"/>
              <a:gd name="connsiteY34" fmla="*/ 172532 h 342897"/>
              <a:gd name="connsiteX35" fmla="*/ 345856 w 348891"/>
              <a:gd name="connsiteY35" fmla="*/ 174842 h 342897"/>
              <a:gd name="connsiteX36" fmla="*/ 176617 w 348891"/>
              <a:gd name="connsiteY36" fmla="*/ 342898 h 342897"/>
              <a:gd name="connsiteX37" fmla="*/ 15180 w 348891"/>
              <a:gd name="connsiteY37" fmla="*/ 208953 h 342897"/>
              <a:gd name="connsiteX38" fmla="*/ 8037 w 348891"/>
              <a:gd name="connsiteY38" fmla="*/ 216097 h 342897"/>
              <a:gd name="connsiteX39" fmla="*/ 15180 w 348891"/>
              <a:gd name="connsiteY39" fmla="*/ 223241 h 342897"/>
              <a:gd name="connsiteX40" fmla="*/ 22324 w 348891"/>
              <a:gd name="connsiteY40" fmla="*/ 216097 h 342897"/>
              <a:gd name="connsiteX41" fmla="*/ 15180 w 348891"/>
              <a:gd name="connsiteY41" fmla="*/ 208953 h 342897"/>
              <a:gd name="connsiteX42" fmla="*/ 174440 w 348891"/>
              <a:gd name="connsiteY42" fmla="*/ 164305 h 342897"/>
              <a:gd name="connsiteX43" fmla="*/ 167297 w 348891"/>
              <a:gd name="connsiteY43" fmla="*/ 171449 h 342897"/>
              <a:gd name="connsiteX44" fmla="*/ 174440 w 348891"/>
              <a:gd name="connsiteY44" fmla="*/ 178593 h 342897"/>
              <a:gd name="connsiteX45" fmla="*/ 181584 w 348891"/>
              <a:gd name="connsiteY45" fmla="*/ 171449 h 342897"/>
              <a:gd name="connsiteX46" fmla="*/ 174440 w 348891"/>
              <a:gd name="connsiteY46" fmla="*/ 164305 h 342897"/>
              <a:gd name="connsiteX47" fmla="*/ 333711 w 348891"/>
              <a:gd name="connsiteY47" fmla="*/ 119657 h 342897"/>
              <a:gd name="connsiteX48" fmla="*/ 326568 w 348891"/>
              <a:gd name="connsiteY48" fmla="*/ 126801 h 342897"/>
              <a:gd name="connsiteX49" fmla="*/ 333711 w 348891"/>
              <a:gd name="connsiteY49" fmla="*/ 133944 h 342897"/>
              <a:gd name="connsiteX50" fmla="*/ 340855 w 348891"/>
              <a:gd name="connsiteY50" fmla="*/ 126801 h 342897"/>
              <a:gd name="connsiteX51" fmla="*/ 333711 w 348891"/>
              <a:gd name="connsiteY51" fmla="*/ 119657 h 342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48891" h="342897">
                <a:moveTo>
                  <a:pt x="176617" y="342898"/>
                </a:moveTo>
                <a:cubicBezTo>
                  <a:pt x="104945" y="342898"/>
                  <a:pt x="40786" y="298171"/>
                  <a:pt x="15895" y="231255"/>
                </a:cubicBezTo>
                <a:cubicBezTo>
                  <a:pt x="7579" y="231813"/>
                  <a:pt x="11" y="224703"/>
                  <a:pt x="0" y="216097"/>
                </a:cubicBezTo>
                <a:cubicBezTo>
                  <a:pt x="0" y="207725"/>
                  <a:pt x="6809" y="200917"/>
                  <a:pt x="15180" y="200917"/>
                </a:cubicBezTo>
                <a:cubicBezTo>
                  <a:pt x="23552" y="200917"/>
                  <a:pt x="30361" y="207725"/>
                  <a:pt x="30361" y="216097"/>
                </a:cubicBezTo>
                <a:cubicBezTo>
                  <a:pt x="30361" y="221388"/>
                  <a:pt x="27648" y="226053"/>
                  <a:pt x="23541" y="228766"/>
                </a:cubicBezTo>
                <a:cubicBezTo>
                  <a:pt x="47349" y="292367"/>
                  <a:pt x="108417" y="334861"/>
                  <a:pt x="176617" y="334861"/>
                </a:cubicBezTo>
                <a:cubicBezTo>
                  <a:pt x="248567" y="334861"/>
                  <a:pt x="309657" y="286853"/>
                  <a:pt x="330351" y="220785"/>
                </a:cubicBezTo>
                <a:cubicBezTo>
                  <a:pt x="314189" y="243779"/>
                  <a:pt x="287076" y="259182"/>
                  <a:pt x="257073" y="259182"/>
                </a:cubicBezTo>
                <a:cubicBezTo>
                  <a:pt x="214411" y="259182"/>
                  <a:pt x="178202" y="228096"/>
                  <a:pt x="171527" y="186350"/>
                </a:cubicBezTo>
                <a:cubicBezTo>
                  <a:pt x="164540" y="184977"/>
                  <a:pt x="159260" y="178827"/>
                  <a:pt x="159260" y="171449"/>
                </a:cubicBezTo>
                <a:cubicBezTo>
                  <a:pt x="159260" y="164930"/>
                  <a:pt x="163390" y="159360"/>
                  <a:pt x="169172" y="157217"/>
                </a:cubicBezTo>
                <a:cubicBezTo>
                  <a:pt x="162385" y="119032"/>
                  <a:pt x="128821" y="90669"/>
                  <a:pt x="89642" y="90669"/>
                </a:cubicBezTo>
                <a:cubicBezTo>
                  <a:pt x="45586" y="90669"/>
                  <a:pt x="11062" y="126120"/>
                  <a:pt x="11039" y="171382"/>
                </a:cubicBezTo>
                <a:cubicBezTo>
                  <a:pt x="11039" y="171404"/>
                  <a:pt x="11039" y="171426"/>
                  <a:pt x="11039" y="171449"/>
                </a:cubicBezTo>
                <a:lnTo>
                  <a:pt x="2991" y="171449"/>
                </a:lnTo>
                <a:cubicBezTo>
                  <a:pt x="2991" y="171426"/>
                  <a:pt x="2991" y="171404"/>
                  <a:pt x="2991" y="171371"/>
                </a:cubicBezTo>
                <a:cubicBezTo>
                  <a:pt x="3036" y="76862"/>
                  <a:pt x="78949" y="0"/>
                  <a:pt x="172264" y="0"/>
                </a:cubicBezTo>
                <a:cubicBezTo>
                  <a:pt x="243924" y="0"/>
                  <a:pt x="308083" y="44715"/>
                  <a:pt x="332986" y="111631"/>
                </a:cubicBezTo>
                <a:cubicBezTo>
                  <a:pt x="341659" y="111252"/>
                  <a:pt x="348892" y="118184"/>
                  <a:pt x="348892" y="126790"/>
                </a:cubicBezTo>
                <a:cubicBezTo>
                  <a:pt x="348892" y="135161"/>
                  <a:pt x="342083" y="141970"/>
                  <a:pt x="333711" y="141970"/>
                </a:cubicBezTo>
                <a:cubicBezTo>
                  <a:pt x="325340" y="141970"/>
                  <a:pt x="318531" y="135161"/>
                  <a:pt x="318531" y="126790"/>
                </a:cubicBezTo>
                <a:cubicBezTo>
                  <a:pt x="318531" y="121510"/>
                  <a:pt x="321243" y="116844"/>
                  <a:pt x="325351" y="114121"/>
                </a:cubicBezTo>
                <a:cubicBezTo>
                  <a:pt x="301542" y="50519"/>
                  <a:pt x="240475" y="8037"/>
                  <a:pt x="172264" y="8037"/>
                </a:cubicBezTo>
                <a:cubicBezTo>
                  <a:pt x="101731" y="8037"/>
                  <a:pt x="41623" y="54181"/>
                  <a:pt x="19801" y="118239"/>
                </a:cubicBezTo>
                <a:cubicBezTo>
                  <a:pt x="35451" y="96485"/>
                  <a:pt x="60677" y="82633"/>
                  <a:pt x="89631" y="82633"/>
                </a:cubicBezTo>
                <a:cubicBezTo>
                  <a:pt x="132951" y="82633"/>
                  <a:pt x="170042" y="114176"/>
                  <a:pt x="177208" y="156525"/>
                </a:cubicBezTo>
                <a:cubicBezTo>
                  <a:pt x="184263" y="157820"/>
                  <a:pt x="189621" y="164026"/>
                  <a:pt x="189621" y="171449"/>
                </a:cubicBezTo>
                <a:cubicBezTo>
                  <a:pt x="189621" y="178023"/>
                  <a:pt x="185424" y="183638"/>
                  <a:pt x="179564" y="185736"/>
                </a:cubicBezTo>
                <a:cubicBezTo>
                  <a:pt x="185892" y="223274"/>
                  <a:pt x="218586" y="251135"/>
                  <a:pt x="257062" y="251135"/>
                </a:cubicBezTo>
                <a:cubicBezTo>
                  <a:pt x="300114" y="251135"/>
                  <a:pt x="336613" y="216331"/>
                  <a:pt x="337819" y="174663"/>
                </a:cubicBezTo>
                <a:cubicBezTo>
                  <a:pt x="337830" y="173592"/>
                  <a:pt x="337841" y="172520"/>
                  <a:pt x="337841" y="171438"/>
                </a:cubicBezTo>
                <a:lnTo>
                  <a:pt x="345889" y="171438"/>
                </a:lnTo>
                <a:cubicBezTo>
                  <a:pt x="345889" y="171806"/>
                  <a:pt x="345889" y="172163"/>
                  <a:pt x="345878" y="172532"/>
                </a:cubicBezTo>
                <a:lnTo>
                  <a:pt x="345889" y="172532"/>
                </a:lnTo>
                <a:cubicBezTo>
                  <a:pt x="345889" y="173302"/>
                  <a:pt x="345878" y="174072"/>
                  <a:pt x="345856" y="174842"/>
                </a:cubicBezTo>
                <a:cubicBezTo>
                  <a:pt x="344058" y="267822"/>
                  <a:pt x="268826" y="342898"/>
                  <a:pt x="176617" y="342898"/>
                </a:cubicBezTo>
                <a:close/>
                <a:moveTo>
                  <a:pt x="15180" y="208953"/>
                </a:moveTo>
                <a:cubicBezTo>
                  <a:pt x="11240" y="208953"/>
                  <a:pt x="8037" y="212157"/>
                  <a:pt x="8037" y="216097"/>
                </a:cubicBezTo>
                <a:cubicBezTo>
                  <a:pt x="8037" y="220037"/>
                  <a:pt x="11240" y="223241"/>
                  <a:pt x="15180" y="223241"/>
                </a:cubicBezTo>
                <a:cubicBezTo>
                  <a:pt x="19121" y="223241"/>
                  <a:pt x="22324" y="220037"/>
                  <a:pt x="22324" y="216097"/>
                </a:cubicBezTo>
                <a:cubicBezTo>
                  <a:pt x="22324" y="212157"/>
                  <a:pt x="19121" y="208953"/>
                  <a:pt x="15180" y="208953"/>
                </a:cubicBezTo>
                <a:close/>
                <a:moveTo>
                  <a:pt x="174440" y="164305"/>
                </a:moveTo>
                <a:cubicBezTo>
                  <a:pt x="170500" y="164305"/>
                  <a:pt x="167297" y="167509"/>
                  <a:pt x="167297" y="171449"/>
                </a:cubicBezTo>
                <a:cubicBezTo>
                  <a:pt x="167297" y="175389"/>
                  <a:pt x="170500" y="178593"/>
                  <a:pt x="174440" y="178593"/>
                </a:cubicBezTo>
                <a:cubicBezTo>
                  <a:pt x="178380" y="178593"/>
                  <a:pt x="181584" y="175389"/>
                  <a:pt x="181584" y="171449"/>
                </a:cubicBezTo>
                <a:cubicBezTo>
                  <a:pt x="181584" y="167509"/>
                  <a:pt x="178380" y="164305"/>
                  <a:pt x="174440" y="164305"/>
                </a:cubicBezTo>
                <a:close/>
                <a:moveTo>
                  <a:pt x="333711" y="119657"/>
                </a:moveTo>
                <a:cubicBezTo>
                  <a:pt x="329771" y="119657"/>
                  <a:pt x="326568" y="122860"/>
                  <a:pt x="326568" y="126801"/>
                </a:cubicBezTo>
                <a:cubicBezTo>
                  <a:pt x="326568" y="130741"/>
                  <a:pt x="329771" y="133944"/>
                  <a:pt x="333711" y="133944"/>
                </a:cubicBezTo>
                <a:cubicBezTo>
                  <a:pt x="337651" y="133944"/>
                  <a:pt x="340855" y="130741"/>
                  <a:pt x="340855" y="126801"/>
                </a:cubicBezTo>
                <a:cubicBezTo>
                  <a:pt x="340855" y="122860"/>
                  <a:pt x="337640" y="119657"/>
                  <a:pt x="333711" y="119657"/>
                </a:cubicBezTo>
                <a:close/>
              </a:path>
            </a:pathLst>
          </a:custGeom>
          <a:solidFill>
            <a:srgbClr val="000000"/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7DF9860-FF2D-0A68-2FDB-4248E911B147}"/>
              </a:ext>
            </a:extLst>
          </p:cNvPr>
          <p:cNvSpPr/>
          <p:nvPr userDrawn="1"/>
        </p:nvSpPr>
        <p:spPr>
          <a:xfrm>
            <a:off x="9403858" y="3956437"/>
            <a:ext cx="1289824" cy="1276596"/>
          </a:xfrm>
          <a:custGeom>
            <a:avLst/>
            <a:gdLst>
              <a:gd name="connsiteX0" fmla="*/ 716288 w 1432576"/>
              <a:gd name="connsiteY0" fmla="*/ 0 h 1417883"/>
              <a:gd name="connsiteX1" fmla="*/ 716288 w 1432576"/>
              <a:gd name="connsiteY1" fmla="*/ 0 h 1417883"/>
              <a:gd name="connsiteX2" fmla="*/ 0 w 1432576"/>
              <a:gd name="connsiteY2" fmla="*/ 0 h 1417883"/>
              <a:gd name="connsiteX3" fmla="*/ 716288 w 1432576"/>
              <a:gd name="connsiteY3" fmla="*/ 708941 h 1417883"/>
              <a:gd name="connsiteX4" fmla="*/ 0 w 1432576"/>
              <a:gd name="connsiteY4" fmla="*/ 1417883 h 1417883"/>
              <a:gd name="connsiteX5" fmla="*/ 716288 w 1432576"/>
              <a:gd name="connsiteY5" fmla="*/ 1417883 h 1417883"/>
              <a:gd name="connsiteX6" fmla="*/ 716288 w 1432576"/>
              <a:gd name="connsiteY6" fmla="*/ 1417883 h 1417883"/>
              <a:gd name="connsiteX7" fmla="*/ 1432576 w 1432576"/>
              <a:gd name="connsiteY7" fmla="*/ 708941 h 1417883"/>
              <a:gd name="connsiteX8" fmla="*/ 716288 w 1432576"/>
              <a:gd name="connsiteY8" fmla="*/ 708941 h 1417883"/>
              <a:gd name="connsiteX9" fmla="*/ 716288 w 1432576"/>
              <a:gd name="connsiteY9" fmla="*/ 708941 h 1417883"/>
              <a:gd name="connsiteX10" fmla="*/ 1432576 w 1432576"/>
              <a:gd name="connsiteY10" fmla="*/ 708941 h 141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2576" h="1417883">
                <a:moveTo>
                  <a:pt x="716288" y="0"/>
                </a:moveTo>
                <a:lnTo>
                  <a:pt x="716288" y="0"/>
                </a:lnTo>
                <a:lnTo>
                  <a:pt x="0" y="0"/>
                </a:lnTo>
                <a:lnTo>
                  <a:pt x="716288" y="708941"/>
                </a:lnTo>
                <a:lnTo>
                  <a:pt x="0" y="1417883"/>
                </a:lnTo>
                <a:lnTo>
                  <a:pt x="716288" y="1417883"/>
                </a:lnTo>
                <a:lnTo>
                  <a:pt x="716288" y="1417883"/>
                </a:lnTo>
                <a:lnTo>
                  <a:pt x="1432576" y="708941"/>
                </a:lnTo>
                <a:lnTo>
                  <a:pt x="716288" y="708941"/>
                </a:lnTo>
                <a:lnTo>
                  <a:pt x="716288" y="708941"/>
                </a:lnTo>
                <a:lnTo>
                  <a:pt x="1432576" y="708941"/>
                </a:lnTo>
                <a:close/>
              </a:path>
            </a:pathLst>
          </a:custGeom>
          <a:solidFill>
            <a:schemeClr val="accent6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17504274-0FF6-88F8-BEB9-DA628BA813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34577" y="3930183"/>
            <a:ext cx="4485920" cy="4485920"/>
          </a:xfrm>
          <a:prstGeom prst="ellipse">
            <a:avLst/>
          </a:prstGeom>
          <a:solidFill>
            <a:srgbClr val="E0E0E0"/>
          </a:solidFill>
        </p:spPr>
        <p:txBody>
          <a:bodyPr anchor="ctr"/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Place imagery here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97D62B-7DAA-1CE4-47AE-F1EFEA179E91}"/>
              </a:ext>
            </a:extLst>
          </p:cNvPr>
          <p:cNvSpPr/>
          <p:nvPr userDrawn="1"/>
        </p:nvSpPr>
        <p:spPr>
          <a:xfrm>
            <a:off x="10507071" y="6109723"/>
            <a:ext cx="1071488" cy="1071488"/>
          </a:xfrm>
          <a:custGeom>
            <a:avLst/>
            <a:gdLst>
              <a:gd name="connsiteX0" fmla="*/ 716288 w 1432576"/>
              <a:gd name="connsiteY0" fmla="*/ 1432576 h 1432576"/>
              <a:gd name="connsiteX1" fmla="*/ 0 w 1432576"/>
              <a:gd name="connsiteY1" fmla="*/ 716288 h 1432576"/>
              <a:gd name="connsiteX2" fmla="*/ 0 w 1432576"/>
              <a:gd name="connsiteY2" fmla="*/ 1432576 h 1432576"/>
              <a:gd name="connsiteX3" fmla="*/ 716288 w 1432576"/>
              <a:gd name="connsiteY3" fmla="*/ 1432576 h 1432576"/>
              <a:gd name="connsiteX4" fmla="*/ 716288 w 1432576"/>
              <a:gd name="connsiteY4" fmla="*/ 1432576 h 1432576"/>
              <a:gd name="connsiteX5" fmla="*/ 1432576 w 1432576"/>
              <a:gd name="connsiteY5" fmla="*/ 716288 h 1432576"/>
              <a:gd name="connsiteX6" fmla="*/ 1432576 w 1432576"/>
              <a:gd name="connsiteY6" fmla="*/ 1432576 h 1432576"/>
              <a:gd name="connsiteX7" fmla="*/ 716288 w 1432576"/>
              <a:gd name="connsiteY7" fmla="*/ 1432576 h 1432576"/>
              <a:gd name="connsiteX8" fmla="*/ 1432576 w 1432576"/>
              <a:gd name="connsiteY8" fmla="*/ 0 h 1432576"/>
              <a:gd name="connsiteX9" fmla="*/ 1432576 w 1432576"/>
              <a:gd name="connsiteY9" fmla="*/ 716288 h 1432576"/>
              <a:gd name="connsiteX10" fmla="*/ 716288 w 1432576"/>
              <a:gd name="connsiteY10" fmla="*/ 0 h 1432576"/>
              <a:gd name="connsiteX11" fmla="*/ 0 w 1432576"/>
              <a:gd name="connsiteY11" fmla="*/ 716288 h 1432576"/>
              <a:gd name="connsiteX12" fmla="*/ 0 w 1432576"/>
              <a:gd name="connsiteY12" fmla="*/ 0 h 1432576"/>
              <a:gd name="connsiteX13" fmla="*/ 716288 w 1432576"/>
              <a:gd name="connsiteY13" fmla="*/ 0 h 1432576"/>
              <a:gd name="connsiteX14" fmla="*/ 716288 w 1432576"/>
              <a:gd name="connsiteY14" fmla="*/ 0 h 1432576"/>
              <a:gd name="connsiteX15" fmla="*/ 1432576 w 1432576"/>
              <a:gd name="connsiteY15" fmla="*/ 0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2576" h="1432576">
                <a:moveTo>
                  <a:pt x="716288" y="1432576"/>
                </a:moveTo>
                <a:lnTo>
                  <a:pt x="0" y="716288"/>
                </a:lnTo>
                <a:lnTo>
                  <a:pt x="0" y="1432576"/>
                </a:lnTo>
                <a:lnTo>
                  <a:pt x="716288" y="1432576"/>
                </a:lnTo>
                <a:close/>
                <a:moveTo>
                  <a:pt x="716288" y="1432576"/>
                </a:moveTo>
                <a:lnTo>
                  <a:pt x="1432576" y="716288"/>
                </a:lnTo>
                <a:lnTo>
                  <a:pt x="1432576" y="1432576"/>
                </a:lnTo>
                <a:lnTo>
                  <a:pt x="716288" y="1432576"/>
                </a:lnTo>
                <a:close/>
                <a:moveTo>
                  <a:pt x="1432576" y="0"/>
                </a:moveTo>
                <a:lnTo>
                  <a:pt x="1432576" y="716288"/>
                </a:lnTo>
                <a:lnTo>
                  <a:pt x="716288" y="0"/>
                </a:lnTo>
                <a:lnTo>
                  <a:pt x="0" y="716288"/>
                </a:lnTo>
                <a:lnTo>
                  <a:pt x="0" y="0"/>
                </a:lnTo>
                <a:lnTo>
                  <a:pt x="716288" y="0"/>
                </a:lnTo>
                <a:lnTo>
                  <a:pt x="716288" y="0"/>
                </a:lnTo>
                <a:lnTo>
                  <a:pt x="1432576" y="0"/>
                </a:lnTo>
                <a:close/>
              </a:path>
            </a:pathLst>
          </a:custGeom>
          <a:solidFill>
            <a:srgbClr val="82CFFF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6B0395-91C2-3087-5470-31A62CA190D2}"/>
              </a:ext>
            </a:extLst>
          </p:cNvPr>
          <p:cNvSpPr/>
          <p:nvPr userDrawn="1"/>
        </p:nvSpPr>
        <p:spPr>
          <a:xfrm rot="10800000">
            <a:off x="6191856" y="3429000"/>
            <a:ext cx="657700" cy="657700"/>
          </a:xfrm>
          <a:custGeom>
            <a:avLst/>
            <a:gdLst>
              <a:gd name="connsiteX0" fmla="*/ 1432576 w 1432576"/>
              <a:gd name="connsiteY0" fmla="*/ 1432576 h 1432576"/>
              <a:gd name="connsiteX1" fmla="*/ 716288 w 1432576"/>
              <a:gd name="connsiteY1" fmla="*/ 1432576 h 1432576"/>
              <a:gd name="connsiteX2" fmla="*/ 716288 w 1432576"/>
              <a:gd name="connsiteY2" fmla="*/ 1432576 h 1432576"/>
              <a:gd name="connsiteX3" fmla="*/ 0 w 1432576"/>
              <a:gd name="connsiteY3" fmla="*/ 1432576 h 1432576"/>
              <a:gd name="connsiteX4" fmla="*/ 716288 w 1432576"/>
              <a:gd name="connsiteY4" fmla="*/ 716288 h 1432576"/>
              <a:gd name="connsiteX5" fmla="*/ 716288 w 1432576"/>
              <a:gd name="connsiteY5" fmla="*/ 1432576 h 1432576"/>
              <a:gd name="connsiteX6" fmla="*/ 1432576 w 1432576"/>
              <a:gd name="connsiteY6" fmla="*/ 716288 h 1432576"/>
              <a:gd name="connsiteX7" fmla="*/ 1432576 w 1432576"/>
              <a:gd name="connsiteY7" fmla="*/ 1432576 h 1432576"/>
              <a:gd name="connsiteX8" fmla="*/ 716288 w 1432576"/>
              <a:gd name="connsiteY8" fmla="*/ 0 h 1432576"/>
              <a:gd name="connsiteX9" fmla="*/ 0 w 1432576"/>
              <a:gd name="connsiteY9" fmla="*/ 0 h 1432576"/>
              <a:gd name="connsiteX10" fmla="*/ 716288 w 1432576"/>
              <a:gd name="connsiteY10" fmla="*/ 716288 h 1432576"/>
              <a:gd name="connsiteX11" fmla="*/ 716288 w 1432576"/>
              <a:gd name="connsiteY11" fmla="*/ 0 h 1432576"/>
              <a:gd name="connsiteX12" fmla="*/ 1432576 w 1432576"/>
              <a:gd name="connsiteY12" fmla="*/ 716288 h 1432576"/>
              <a:gd name="connsiteX13" fmla="*/ 1432576 w 1432576"/>
              <a:gd name="connsiteY13" fmla="*/ 0 h 1432576"/>
              <a:gd name="connsiteX14" fmla="*/ 716288 w 1432576"/>
              <a:gd name="connsiteY14" fmla="*/ 0 h 1432576"/>
              <a:gd name="connsiteX15" fmla="*/ 716288 w 1432576"/>
              <a:gd name="connsiteY15" fmla="*/ 0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2576" h="1432576">
                <a:moveTo>
                  <a:pt x="1432576" y="1432576"/>
                </a:moveTo>
                <a:lnTo>
                  <a:pt x="716288" y="1432576"/>
                </a:lnTo>
                <a:lnTo>
                  <a:pt x="716288" y="1432576"/>
                </a:lnTo>
                <a:lnTo>
                  <a:pt x="0" y="1432576"/>
                </a:lnTo>
                <a:lnTo>
                  <a:pt x="716288" y="716288"/>
                </a:lnTo>
                <a:lnTo>
                  <a:pt x="716288" y="1432576"/>
                </a:lnTo>
                <a:lnTo>
                  <a:pt x="1432576" y="716288"/>
                </a:lnTo>
                <a:lnTo>
                  <a:pt x="1432576" y="1432576"/>
                </a:lnTo>
                <a:close/>
                <a:moveTo>
                  <a:pt x="716288" y="0"/>
                </a:moveTo>
                <a:lnTo>
                  <a:pt x="0" y="0"/>
                </a:lnTo>
                <a:lnTo>
                  <a:pt x="716288" y="716288"/>
                </a:lnTo>
                <a:lnTo>
                  <a:pt x="716288" y="0"/>
                </a:lnTo>
                <a:lnTo>
                  <a:pt x="1432576" y="716288"/>
                </a:lnTo>
                <a:lnTo>
                  <a:pt x="1432576" y="0"/>
                </a:lnTo>
                <a:lnTo>
                  <a:pt x="716288" y="0"/>
                </a:lnTo>
                <a:lnTo>
                  <a:pt x="716288" y="0"/>
                </a:lnTo>
                <a:close/>
              </a:path>
            </a:pathLst>
          </a:custGeom>
          <a:solidFill>
            <a:schemeClr val="accent2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A7DA5E5C-EDBC-79EB-26A0-9ACF1EBC09F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731994" y="7521319"/>
            <a:ext cx="1268617" cy="1118574"/>
            <a:chOff x="42" y="4229"/>
            <a:chExt cx="3881" cy="3422"/>
          </a:xfrm>
          <a:solidFill>
            <a:schemeClr val="tx1"/>
          </a:solidFill>
        </p:grpSpPr>
        <p:sp>
          <p:nvSpPr>
            <p:cNvPr id="15" name="Freeform 235">
              <a:extLst>
                <a:ext uri="{FF2B5EF4-FFF2-40B4-BE49-F238E27FC236}">
                  <a16:creationId xmlns:a16="http://schemas.microsoft.com/office/drawing/2014/main" id="{3EDCEECD-AC86-C1F8-0F0B-815623CDCD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8" y="4229"/>
              <a:ext cx="1865" cy="3422"/>
            </a:xfrm>
            <a:custGeom>
              <a:avLst/>
              <a:gdLst>
                <a:gd name="T0" fmla="*/ 2842 w 3636"/>
                <a:gd name="T1" fmla="*/ 2120 h 6673"/>
                <a:gd name="T2" fmla="*/ 1918 w 3636"/>
                <a:gd name="T3" fmla="*/ 577 h 6673"/>
                <a:gd name="T4" fmla="*/ 892 w 3636"/>
                <a:gd name="T5" fmla="*/ 0 h 6673"/>
                <a:gd name="T6" fmla="*/ 0 w 3636"/>
                <a:gd name="T7" fmla="*/ 5781 h 6673"/>
                <a:gd name="T8" fmla="*/ 1731 w 3636"/>
                <a:gd name="T9" fmla="*/ 6079 h 6673"/>
                <a:gd name="T10" fmla="*/ 2966 w 3636"/>
                <a:gd name="T11" fmla="*/ 5048 h 6673"/>
                <a:gd name="T12" fmla="*/ 3636 w 3636"/>
                <a:gd name="T13" fmla="*/ 3336 h 6673"/>
                <a:gd name="T14" fmla="*/ 1051 w 3636"/>
                <a:gd name="T15" fmla="*/ 2847 h 6673"/>
                <a:gd name="T16" fmla="*/ 738 w 3636"/>
                <a:gd name="T17" fmla="*/ 2847 h 6673"/>
                <a:gd name="T18" fmla="*/ 2684 w 3636"/>
                <a:gd name="T19" fmla="*/ 4426 h 6673"/>
                <a:gd name="T20" fmla="*/ 2640 w 3636"/>
                <a:gd name="T21" fmla="*/ 4559 h 6673"/>
                <a:gd name="T22" fmla="*/ 2121 w 3636"/>
                <a:gd name="T23" fmla="*/ 4715 h 6673"/>
                <a:gd name="T24" fmla="*/ 1467 w 3636"/>
                <a:gd name="T25" fmla="*/ 4803 h 6673"/>
                <a:gd name="T26" fmla="*/ 2121 w 3636"/>
                <a:gd name="T27" fmla="*/ 4891 h 6673"/>
                <a:gd name="T28" fmla="*/ 2790 w 3636"/>
                <a:gd name="T29" fmla="*/ 5048 h 6673"/>
                <a:gd name="T30" fmla="*/ 1693 w 3636"/>
                <a:gd name="T31" fmla="*/ 5890 h 6673"/>
                <a:gd name="T32" fmla="*/ 1585 w 3636"/>
                <a:gd name="T33" fmla="*/ 5954 h 6673"/>
                <a:gd name="T34" fmla="*/ 176 w 3636"/>
                <a:gd name="T35" fmla="*/ 5781 h 6673"/>
                <a:gd name="T36" fmla="*/ 807 w 3636"/>
                <a:gd name="T37" fmla="*/ 3912 h 6673"/>
                <a:gd name="T38" fmla="*/ 562 w 3636"/>
                <a:gd name="T39" fmla="*/ 5781 h 6673"/>
                <a:gd name="T40" fmla="*/ 1227 w 3636"/>
                <a:gd name="T41" fmla="*/ 5781 h 6673"/>
                <a:gd name="T42" fmla="*/ 983 w 3636"/>
                <a:gd name="T43" fmla="*/ 3912 h 6673"/>
                <a:gd name="T44" fmla="*/ 1881 w 3636"/>
                <a:gd name="T45" fmla="*/ 3424 h 6673"/>
                <a:gd name="T46" fmla="*/ 2778 w 3636"/>
                <a:gd name="T47" fmla="*/ 3669 h 6673"/>
                <a:gd name="T48" fmla="*/ 2778 w 3636"/>
                <a:gd name="T49" fmla="*/ 3004 h 6673"/>
                <a:gd name="T50" fmla="*/ 1888 w 3636"/>
                <a:gd name="T51" fmla="*/ 3248 h 6673"/>
                <a:gd name="T52" fmla="*/ 2132 w 3636"/>
                <a:gd name="T53" fmla="*/ 1380 h 6673"/>
                <a:gd name="T54" fmla="*/ 1467 w 3636"/>
                <a:gd name="T55" fmla="*/ 1380 h 6673"/>
                <a:gd name="T56" fmla="*/ 1712 w 3636"/>
                <a:gd name="T57" fmla="*/ 3338 h 6673"/>
                <a:gd name="T58" fmla="*/ 895 w 3636"/>
                <a:gd name="T59" fmla="*/ 3736 h 6673"/>
                <a:gd name="T60" fmla="*/ 176 w 3636"/>
                <a:gd name="T61" fmla="*/ 891 h 6673"/>
                <a:gd name="T62" fmla="*/ 807 w 3636"/>
                <a:gd name="T63" fmla="*/ 2527 h 6673"/>
                <a:gd name="T64" fmla="*/ 895 w 3636"/>
                <a:gd name="T65" fmla="*/ 3180 h 6673"/>
                <a:gd name="T66" fmla="*/ 983 w 3636"/>
                <a:gd name="T67" fmla="*/ 2527 h 6673"/>
                <a:gd name="T68" fmla="*/ 1585 w 3636"/>
                <a:gd name="T69" fmla="*/ 719 h 6673"/>
                <a:gd name="T70" fmla="*/ 1693 w 3636"/>
                <a:gd name="T71" fmla="*/ 783 h 6673"/>
                <a:gd name="T72" fmla="*/ 2790 w 3636"/>
                <a:gd name="T73" fmla="*/ 1625 h 6673"/>
                <a:gd name="T74" fmla="*/ 2629 w 3636"/>
                <a:gd name="T75" fmla="*/ 2191 h 6673"/>
                <a:gd name="T76" fmla="*/ 3460 w 3636"/>
                <a:gd name="T77" fmla="*/ 3336 h 6673"/>
                <a:gd name="T78" fmla="*/ 1956 w 3636"/>
                <a:gd name="T79" fmla="*/ 4803 h 6673"/>
                <a:gd name="T80" fmla="*/ 1643 w 3636"/>
                <a:gd name="T81" fmla="*/ 4803 h 6673"/>
                <a:gd name="T82" fmla="*/ 1956 w 3636"/>
                <a:gd name="T83" fmla="*/ 4803 h 6673"/>
                <a:gd name="T84" fmla="*/ 1051 w 3636"/>
                <a:gd name="T85" fmla="*/ 5781 h 6673"/>
                <a:gd name="T86" fmla="*/ 738 w 3636"/>
                <a:gd name="T87" fmla="*/ 5781 h 6673"/>
                <a:gd name="T88" fmla="*/ 1800 w 3636"/>
                <a:gd name="T89" fmla="*/ 1537 h 6673"/>
                <a:gd name="T90" fmla="*/ 1800 w 3636"/>
                <a:gd name="T91" fmla="*/ 1224 h 6673"/>
                <a:gd name="T92" fmla="*/ 1800 w 3636"/>
                <a:gd name="T93" fmla="*/ 1537 h 6673"/>
                <a:gd name="T94" fmla="*/ 2778 w 3636"/>
                <a:gd name="T95" fmla="*/ 3180 h 6673"/>
                <a:gd name="T96" fmla="*/ 2778 w 3636"/>
                <a:gd name="T97" fmla="*/ 3493 h 6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36" h="6673">
                  <a:moveTo>
                    <a:pt x="3636" y="3336"/>
                  </a:moveTo>
                  <a:cubicBezTo>
                    <a:pt x="3636" y="2807"/>
                    <a:pt x="3321" y="2331"/>
                    <a:pt x="2842" y="2120"/>
                  </a:cubicBezTo>
                  <a:cubicBezTo>
                    <a:pt x="2924" y="1968"/>
                    <a:pt x="2966" y="1799"/>
                    <a:pt x="2966" y="1625"/>
                  </a:cubicBezTo>
                  <a:cubicBezTo>
                    <a:pt x="2966" y="1047"/>
                    <a:pt x="2496" y="577"/>
                    <a:pt x="1918" y="577"/>
                  </a:cubicBezTo>
                  <a:cubicBezTo>
                    <a:pt x="1856" y="577"/>
                    <a:pt x="1794" y="582"/>
                    <a:pt x="1731" y="594"/>
                  </a:cubicBezTo>
                  <a:cubicBezTo>
                    <a:pt x="1607" y="240"/>
                    <a:pt x="1273" y="0"/>
                    <a:pt x="892" y="0"/>
                  </a:cubicBezTo>
                  <a:cubicBezTo>
                    <a:pt x="400" y="0"/>
                    <a:pt x="0" y="400"/>
                    <a:pt x="0" y="891"/>
                  </a:cubicBezTo>
                  <a:cubicBezTo>
                    <a:pt x="0" y="5781"/>
                    <a:pt x="0" y="5781"/>
                    <a:pt x="0" y="5781"/>
                  </a:cubicBezTo>
                  <a:cubicBezTo>
                    <a:pt x="0" y="6273"/>
                    <a:pt x="400" y="6673"/>
                    <a:pt x="892" y="6673"/>
                  </a:cubicBezTo>
                  <a:cubicBezTo>
                    <a:pt x="1273" y="6673"/>
                    <a:pt x="1607" y="6432"/>
                    <a:pt x="1731" y="6079"/>
                  </a:cubicBezTo>
                  <a:cubicBezTo>
                    <a:pt x="1794" y="6090"/>
                    <a:pt x="1856" y="6096"/>
                    <a:pt x="1918" y="6096"/>
                  </a:cubicBezTo>
                  <a:cubicBezTo>
                    <a:pt x="2496" y="6096"/>
                    <a:pt x="2966" y="5626"/>
                    <a:pt x="2966" y="5048"/>
                  </a:cubicBezTo>
                  <a:cubicBezTo>
                    <a:pt x="2966" y="4874"/>
                    <a:pt x="2924" y="4704"/>
                    <a:pt x="2842" y="4553"/>
                  </a:cubicBezTo>
                  <a:cubicBezTo>
                    <a:pt x="3321" y="4342"/>
                    <a:pt x="3636" y="3866"/>
                    <a:pt x="3636" y="3336"/>
                  </a:cubicBezTo>
                  <a:close/>
                  <a:moveTo>
                    <a:pt x="895" y="2691"/>
                  </a:moveTo>
                  <a:cubicBezTo>
                    <a:pt x="981" y="2691"/>
                    <a:pt x="1051" y="2761"/>
                    <a:pt x="1051" y="2847"/>
                  </a:cubicBezTo>
                  <a:cubicBezTo>
                    <a:pt x="1051" y="2934"/>
                    <a:pt x="981" y="3004"/>
                    <a:pt x="895" y="3004"/>
                  </a:cubicBezTo>
                  <a:cubicBezTo>
                    <a:pt x="808" y="3004"/>
                    <a:pt x="738" y="2934"/>
                    <a:pt x="738" y="2847"/>
                  </a:cubicBezTo>
                  <a:cubicBezTo>
                    <a:pt x="738" y="2761"/>
                    <a:pt x="808" y="2691"/>
                    <a:pt x="895" y="2691"/>
                  </a:cubicBezTo>
                  <a:close/>
                  <a:moveTo>
                    <a:pt x="2684" y="4426"/>
                  </a:moveTo>
                  <a:cubicBezTo>
                    <a:pt x="2658" y="4435"/>
                    <a:pt x="2638" y="4456"/>
                    <a:pt x="2629" y="4481"/>
                  </a:cubicBezTo>
                  <a:cubicBezTo>
                    <a:pt x="2621" y="4507"/>
                    <a:pt x="2625" y="4536"/>
                    <a:pt x="2640" y="4559"/>
                  </a:cubicBezTo>
                  <a:cubicBezTo>
                    <a:pt x="2674" y="4608"/>
                    <a:pt x="2702" y="4661"/>
                    <a:pt x="2725" y="4715"/>
                  </a:cubicBezTo>
                  <a:cubicBezTo>
                    <a:pt x="2121" y="4715"/>
                    <a:pt x="2121" y="4715"/>
                    <a:pt x="2121" y="4715"/>
                  </a:cubicBezTo>
                  <a:cubicBezTo>
                    <a:pt x="2082" y="4575"/>
                    <a:pt x="1953" y="4471"/>
                    <a:pt x="1800" y="4471"/>
                  </a:cubicBezTo>
                  <a:cubicBezTo>
                    <a:pt x="1617" y="4471"/>
                    <a:pt x="1467" y="4620"/>
                    <a:pt x="1467" y="4803"/>
                  </a:cubicBezTo>
                  <a:cubicBezTo>
                    <a:pt x="1467" y="4987"/>
                    <a:pt x="1617" y="5136"/>
                    <a:pt x="1800" y="5136"/>
                  </a:cubicBezTo>
                  <a:cubicBezTo>
                    <a:pt x="1953" y="5136"/>
                    <a:pt x="2082" y="5032"/>
                    <a:pt x="2121" y="4891"/>
                  </a:cubicBezTo>
                  <a:cubicBezTo>
                    <a:pt x="2776" y="4891"/>
                    <a:pt x="2776" y="4891"/>
                    <a:pt x="2776" y="4891"/>
                  </a:cubicBezTo>
                  <a:cubicBezTo>
                    <a:pt x="2785" y="4943"/>
                    <a:pt x="2790" y="4995"/>
                    <a:pt x="2790" y="5048"/>
                  </a:cubicBezTo>
                  <a:cubicBezTo>
                    <a:pt x="2790" y="5529"/>
                    <a:pt x="2399" y="5920"/>
                    <a:pt x="1918" y="5920"/>
                  </a:cubicBezTo>
                  <a:cubicBezTo>
                    <a:pt x="1844" y="5920"/>
                    <a:pt x="1769" y="5910"/>
                    <a:pt x="1693" y="5890"/>
                  </a:cubicBezTo>
                  <a:cubicBezTo>
                    <a:pt x="1670" y="5884"/>
                    <a:pt x="1646" y="5887"/>
                    <a:pt x="1626" y="5899"/>
                  </a:cubicBezTo>
                  <a:cubicBezTo>
                    <a:pt x="1605" y="5911"/>
                    <a:pt x="1591" y="5931"/>
                    <a:pt x="1585" y="5954"/>
                  </a:cubicBezTo>
                  <a:cubicBezTo>
                    <a:pt x="1506" y="6273"/>
                    <a:pt x="1221" y="6497"/>
                    <a:pt x="892" y="6497"/>
                  </a:cubicBezTo>
                  <a:cubicBezTo>
                    <a:pt x="497" y="6497"/>
                    <a:pt x="176" y="6176"/>
                    <a:pt x="176" y="5781"/>
                  </a:cubicBezTo>
                  <a:cubicBezTo>
                    <a:pt x="176" y="3912"/>
                    <a:pt x="176" y="3912"/>
                    <a:pt x="176" y="3912"/>
                  </a:cubicBezTo>
                  <a:cubicBezTo>
                    <a:pt x="807" y="3912"/>
                    <a:pt x="807" y="3912"/>
                    <a:pt x="807" y="3912"/>
                  </a:cubicBezTo>
                  <a:cubicBezTo>
                    <a:pt x="807" y="5461"/>
                    <a:pt x="807" y="5461"/>
                    <a:pt x="807" y="5461"/>
                  </a:cubicBezTo>
                  <a:cubicBezTo>
                    <a:pt x="666" y="5499"/>
                    <a:pt x="562" y="5628"/>
                    <a:pt x="562" y="5781"/>
                  </a:cubicBezTo>
                  <a:cubicBezTo>
                    <a:pt x="562" y="5965"/>
                    <a:pt x="711" y="6114"/>
                    <a:pt x="895" y="6114"/>
                  </a:cubicBezTo>
                  <a:cubicBezTo>
                    <a:pt x="1078" y="6114"/>
                    <a:pt x="1227" y="5965"/>
                    <a:pt x="1227" y="5781"/>
                  </a:cubicBezTo>
                  <a:cubicBezTo>
                    <a:pt x="1227" y="5628"/>
                    <a:pt x="1123" y="5499"/>
                    <a:pt x="983" y="5461"/>
                  </a:cubicBezTo>
                  <a:cubicBezTo>
                    <a:pt x="983" y="3912"/>
                    <a:pt x="983" y="3912"/>
                    <a:pt x="983" y="3912"/>
                  </a:cubicBezTo>
                  <a:cubicBezTo>
                    <a:pt x="1314" y="3912"/>
                    <a:pt x="1314" y="3912"/>
                    <a:pt x="1314" y="3912"/>
                  </a:cubicBezTo>
                  <a:cubicBezTo>
                    <a:pt x="1601" y="3912"/>
                    <a:pt x="1840" y="3700"/>
                    <a:pt x="1881" y="3424"/>
                  </a:cubicBezTo>
                  <a:cubicBezTo>
                    <a:pt x="2457" y="3424"/>
                    <a:pt x="2457" y="3424"/>
                    <a:pt x="2457" y="3424"/>
                  </a:cubicBezTo>
                  <a:cubicBezTo>
                    <a:pt x="2496" y="3565"/>
                    <a:pt x="2625" y="3669"/>
                    <a:pt x="2778" y="3669"/>
                  </a:cubicBezTo>
                  <a:cubicBezTo>
                    <a:pt x="2961" y="3669"/>
                    <a:pt x="3110" y="3520"/>
                    <a:pt x="3110" y="3336"/>
                  </a:cubicBezTo>
                  <a:cubicBezTo>
                    <a:pt x="3110" y="3153"/>
                    <a:pt x="2961" y="3004"/>
                    <a:pt x="2778" y="3004"/>
                  </a:cubicBezTo>
                  <a:cubicBezTo>
                    <a:pt x="2625" y="3004"/>
                    <a:pt x="2496" y="3108"/>
                    <a:pt x="2457" y="3248"/>
                  </a:cubicBezTo>
                  <a:cubicBezTo>
                    <a:pt x="1888" y="3248"/>
                    <a:pt x="1888" y="3248"/>
                    <a:pt x="1888" y="3248"/>
                  </a:cubicBezTo>
                  <a:cubicBezTo>
                    <a:pt x="1888" y="1701"/>
                    <a:pt x="1888" y="1701"/>
                    <a:pt x="1888" y="1701"/>
                  </a:cubicBezTo>
                  <a:cubicBezTo>
                    <a:pt x="2029" y="1662"/>
                    <a:pt x="2132" y="1533"/>
                    <a:pt x="2132" y="1380"/>
                  </a:cubicBezTo>
                  <a:cubicBezTo>
                    <a:pt x="2132" y="1197"/>
                    <a:pt x="1983" y="1048"/>
                    <a:pt x="1800" y="1048"/>
                  </a:cubicBezTo>
                  <a:cubicBezTo>
                    <a:pt x="1617" y="1048"/>
                    <a:pt x="1467" y="1197"/>
                    <a:pt x="1467" y="1380"/>
                  </a:cubicBezTo>
                  <a:cubicBezTo>
                    <a:pt x="1467" y="1533"/>
                    <a:pt x="1571" y="1662"/>
                    <a:pt x="1712" y="1701"/>
                  </a:cubicBezTo>
                  <a:cubicBezTo>
                    <a:pt x="1712" y="3338"/>
                    <a:pt x="1712" y="3338"/>
                    <a:pt x="1712" y="3338"/>
                  </a:cubicBezTo>
                  <a:cubicBezTo>
                    <a:pt x="1712" y="3557"/>
                    <a:pt x="1534" y="3736"/>
                    <a:pt x="1314" y="3736"/>
                  </a:cubicBezTo>
                  <a:cubicBezTo>
                    <a:pt x="895" y="3736"/>
                    <a:pt x="895" y="3736"/>
                    <a:pt x="895" y="3736"/>
                  </a:cubicBezTo>
                  <a:cubicBezTo>
                    <a:pt x="176" y="3736"/>
                    <a:pt x="176" y="3736"/>
                    <a:pt x="176" y="3736"/>
                  </a:cubicBezTo>
                  <a:cubicBezTo>
                    <a:pt x="176" y="891"/>
                    <a:pt x="176" y="891"/>
                    <a:pt x="176" y="891"/>
                  </a:cubicBezTo>
                  <a:cubicBezTo>
                    <a:pt x="176" y="526"/>
                    <a:pt x="452" y="224"/>
                    <a:pt x="807" y="181"/>
                  </a:cubicBezTo>
                  <a:cubicBezTo>
                    <a:pt x="807" y="2527"/>
                    <a:pt x="807" y="2527"/>
                    <a:pt x="807" y="2527"/>
                  </a:cubicBezTo>
                  <a:cubicBezTo>
                    <a:pt x="666" y="2565"/>
                    <a:pt x="562" y="2695"/>
                    <a:pt x="562" y="2847"/>
                  </a:cubicBezTo>
                  <a:cubicBezTo>
                    <a:pt x="562" y="3031"/>
                    <a:pt x="711" y="3180"/>
                    <a:pt x="895" y="3180"/>
                  </a:cubicBezTo>
                  <a:cubicBezTo>
                    <a:pt x="1078" y="3180"/>
                    <a:pt x="1227" y="3031"/>
                    <a:pt x="1227" y="2847"/>
                  </a:cubicBezTo>
                  <a:cubicBezTo>
                    <a:pt x="1227" y="2695"/>
                    <a:pt x="1123" y="2565"/>
                    <a:pt x="983" y="2527"/>
                  </a:cubicBezTo>
                  <a:cubicBezTo>
                    <a:pt x="983" y="182"/>
                    <a:pt x="983" y="182"/>
                    <a:pt x="983" y="182"/>
                  </a:cubicBezTo>
                  <a:cubicBezTo>
                    <a:pt x="1272" y="219"/>
                    <a:pt x="1513" y="429"/>
                    <a:pt x="1585" y="719"/>
                  </a:cubicBezTo>
                  <a:cubicBezTo>
                    <a:pt x="1591" y="742"/>
                    <a:pt x="1605" y="762"/>
                    <a:pt x="1626" y="774"/>
                  </a:cubicBezTo>
                  <a:cubicBezTo>
                    <a:pt x="1646" y="786"/>
                    <a:pt x="1670" y="789"/>
                    <a:pt x="1693" y="783"/>
                  </a:cubicBezTo>
                  <a:cubicBezTo>
                    <a:pt x="1769" y="763"/>
                    <a:pt x="1844" y="753"/>
                    <a:pt x="1918" y="753"/>
                  </a:cubicBezTo>
                  <a:cubicBezTo>
                    <a:pt x="2399" y="753"/>
                    <a:pt x="2790" y="1144"/>
                    <a:pt x="2790" y="1625"/>
                  </a:cubicBezTo>
                  <a:cubicBezTo>
                    <a:pt x="2790" y="1800"/>
                    <a:pt x="2738" y="1970"/>
                    <a:pt x="2640" y="2114"/>
                  </a:cubicBezTo>
                  <a:cubicBezTo>
                    <a:pt x="2625" y="2137"/>
                    <a:pt x="2621" y="2165"/>
                    <a:pt x="2629" y="2191"/>
                  </a:cubicBezTo>
                  <a:cubicBezTo>
                    <a:pt x="2638" y="2217"/>
                    <a:pt x="2658" y="2238"/>
                    <a:pt x="2684" y="2247"/>
                  </a:cubicBezTo>
                  <a:cubicBezTo>
                    <a:pt x="3148" y="2408"/>
                    <a:pt x="3460" y="2846"/>
                    <a:pt x="3460" y="3336"/>
                  </a:cubicBezTo>
                  <a:cubicBezTo>
                    <a:pt x="3460" y="3827"/>
                    <a:pt x="3148" y="4265"/>
                    <a:pt x="2684" y="4426"/>
                  </a:cubicBezTo>
                  <a:close/>
                  <a:moveTo>
                    <a:pt x="1956" y="4803"/>
                  </a:moveTo>
                  <a:cubicBezTo>
                    <a:pt x="1956" y="4890"/>
                    <a:pt x="1886" y="4960"/>
                    <a:pt x="1800" y="4960"/>
                  </a:cubicBezTo>
                  <a:cubicBezTo>
                    <a:pt x="1714" y="4960"/>
                    <a:pt x="1643" y="4890"/>
                    <a:pt x="1643" y="4803"/>
                  </a:cubicBezTo>
                  <a:cubicBezTo>
                    <a:pt x="1643" y="4717"/>
                    <a:pt x="1714" y="4647"/>
                    <a:pt x="1800" y="4647"/>
                  </a:cubicBezTo>
                  <a:cubicBezTo>
                    <a:pt x="1886" y="4647"/>
                    <a:pt x="1956" y="4717"/>
                    <a:pt x="1956" y="4803"/>
                  </a:cubicBezTo>
                  <a:close/>
                  <a:moveTo>
                    <a:pt x="895" y="5625"/>
                  </a:moveTo>
                  <a:cubicBezTo>
                    <a:pt x="981" y="5625"/>
                    <a:pt x="1051" y="5695"/>
                    <a:pt x="1051" y="5781"/>
                  </a:cubicBezTo>
                  <a:cubicBezTo>
                    <a:pt x="1051" y="5868"/>
                    <a:pt x="981" y="5938"/>
                    <a:pt x="895" y="5938"/>
                  </a:cubicBezTo>
                  <a:cubicBezTo>
                    <a:pt x="808" y="5938"/>
                    <a:pt x="738" y="5868"/>
                    <a:pt x="738" y="5781"/>
                  </a:cubicBezTo>
                  <a:cubicBezTo>
                    <a:pt x="738" y="5695"/>
                    <a:pt x="808" y="5625"/>
                    <a:pt x="895" y="5625"/>
                  </a:cubicBezTo>
                  <a:close/>
                  <a:moveTo>
                    <a:pt x="1800" y="1537"/>
                  </a:moveTo>
                  <a:cubicBezTo>
                    <a:pt x="1714" y="1537"/>
                    <a:pt x="1643" y="1467"/>
                    <a:pt x="1643" y="1380"/>
                  </a:cubicBezTo>
                  <a:cubicBezTo>
                    <a:pt x="1643" y="1294"/>
                    <a:pt x="1714" y="1224"/>
                    <a:pt x="1800" y="1224"/>
                  </a:cubicBezTo>
                  <a:cubicBezTo>
                    <a:pt x="1886" y="1224"/>
                    <a:pt x="1956" y="1294"/>
                    <a:pt x="1956" y="1380"/>
                  </a:cubicBezTo>
                  <a:cubicBezTo>
                    <a:pt x="1956" y="1467"/>
                    <a:pt x="1886" y="1537"/>
                    <a:pt x="1800" y="1537"/>
                  </a:cubicBezTo>
                  <a:close/>
                  <a:moveTo>
                    <a:pt x="2621" y="3336"/>
                  </a:moveTo>
                  <a:cubicBezTo>
                    <a:pt x="2621" y="3250"/>
                    <a:pt x="2692" y="3180"/>
                    <a:pt x="2778" y="3180"/>
                  </a:cubicBezTo>
                  <a:cubicBezTo>
                    <a:pt x="2864" y="3180"/>
                    <a:pt x="2934" y="3250"/>
                    <a:pt x="2934" y="3336"/>
                  </a:cubicBezTo>
                  <a:cubicBezTo>
                    <a:pt x="2934" y="3423"/>
                    <a:pt x="2864" y="3493"/>
                    <a:pt x="2778" y="3493"/>
                  </a:cubicBezTo>
                  <a:cubicBezTo>
                    <a:pt x="2692" y="3493"/>
                    <a:pt x="2621" y="3423"/>
                    <a:pt x="2621" y="3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A55C837-0173-67FD-96C3-E425D43B80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" y="4229"/>
              <a:ext cx="1865" cy="3422"/>
            </a:xfrm>
            <a:custGeom>
              <a:avLst/>
              <a:gdLst>
                <a:gd name="T0" fmla="*/ 1905 w 3636"/>
                <a:gd name="T1" fmla="*/ 594 h 6673"/>
                <a:gd name="T2" fmla="*/ 670 w 3636"/>
                <a:gd name="T3" fmla="*/ 1625 h 6673"/>
                <a:gd name="T4" fmla="*/ 0 w 3636"/>
                <a:gd name="T5" fmla="*/ 3336 h 6673"/>
                <a:gd name="T6" fmla="*/ 670 w 3636"/>
                <a:gd name="T7" fmla="*/ 5048 h 6673"/>
                <a:gd name="T8" fmla="*/ 1905 w 3636"/>
                <a:gd name="T9" fmla="*/ 6079 h 6673"/>
                <a:gd name="T10" fmla="*/ 3636 w 3636"/>
                <a:gd name="T11" fmla="*/ 5781 h 6673"/>
                <a:gd name="T12" fmla="*/ 2745 w 3636"/>
                <a:gd name="T13" fmla="*/ 0 h 6673"/>
                <a:gd name="T14" fmla="*/ 2585 w 3636"/>
                <a:gd name="T15" fmla="*/ 3825 h 6673"/>
                <a:gd name="T16" fmla="*/ 2898 w 3636"/>
                <a:gd name="T17" fmla="*/ 3825 h 6673"/>
                <a:gd name="T18" fmla="*/ 3460 w 3636"/>
                <a:gd name="T19" fmla="*/ 2761 h 6673"/>
                <a:gd name="T20" fmla="*/ 2830 w 3636"/>
                <a:gd name="T21" fmla="*/ 1212 h 6673"/>
                <a:gd name="T22" fmla="*/ 2742 w 3636"/>
                <a:gd name="T23" fmla="*/ 559 h 6673"/>
                <a:gd name="T24" fmla="*/ 2654 w 3636"/>
                <a:gd name="T25" fmla="*/ 1212 h 6673"/>
                <a:gd name="T26" fmla="*/ 2322 w 3636"/>
                <a:gd name="T27" fmla="*/ 2761 h 6673"/>
                <a:gd name="T28" fmla="*/ 1179 w 3636"/>
                <a:gd name="T29" fmla="*/ 3248 h 6673"/>
                <a:gd name="T30" fmla="*/ 526 w 3636"/>
                <a:gd name="T31" fmla="*/ 3336 h 6673"/>
                <a:gd name="T32" fmla="*/ 1179 w 3636"/>
                <a:gd name="T33" fmla="*/ 3424 h 6673"/>
                <a:gd name="T34" fmla="*/ 1748 w 3636"/>
                <a:gd name="T35" fmla="*/ 4972 h 6673"/>
                <a:gd name="T36" fmla="*/ 1836 w 3636"/>
                <a:gd name="T37" fmla="*/ 5625 h 6673"/>
                <a:gd name="T38" fmla="*/ 1924 w 3636"/>
                <a:gd name="T39" fmla="*/ 4972 h 6673"/>
                <a:gd name="T40" fmla="*/ 2322 w 3636"/>
                <a:gd name="T41" fmla="*/ 2937 h 6673"/>
                <a:gd name="T42" fmla="*/ 3460 w 3636"/>
                <a:gd name="T43" fmla="*/ 2937 h 6673"/>
                <a:gd name="T44" fmla="*/ 2830 w 3636"/>
                <a:gd name="T45" fmla="*/ 6491 h 6673"/>
                <a:gd name="T46" fmla="*/ 3074 w 3636"/>
                <a:gd name="T47" fmla="*/ 3825 h 6673"/>
                <a:gd name="T48" fmla="*/ 2409 w 3636"/>
                <a:gd name="T49" fmla="*/ 3825 h 6673"/>
                <a:gd name="T50" fmla="*/ 2654 w 3636"/>
                <a:gd name="T51" fmla="*/ 6491 h 6673"/>
                <a:gd name="T52" fmla="*/ 2011 w 3636"/>
                <a:gd name="T53" fmla="*/ 5899 h 6673"/>
                <a:gd name="T54" fmla="*/ 1943 w 3636"/>
                <a:gd name="T55" fmla="*/ 5890 h 6673"/>
                <a:gd name="T56" fmla="*/ 846 w 3636"/>
                <a:gd name="T57" fmla="*/ 5048 h 6673"/>
                <a:gd name="T58" fmla="*/ 1007 w 3636"/>
                <a:gd name="T59" fmla="*/ 4481 h 6673"/>
                <a:gd name="T60" fmla="*/ 176 w 3636"/>
                <a:gd name="T61" fmla="*/ 3336 h 6673"/>
                <a:gd name="T62" fmla="*/ 1007 w 3636"/>
                <a:gd name="T63" fmla="*/ 2191 h 6673"/>
                <a:gd name="T64" fmla="*/ 912 w 3636"/>
                <a:gd name="T65" fmla="*/ 1957 h 6673"/>
                <a:gd name="T66" fmla="*/ 1836 w 3636"/>
                <a:gd name="T67" fmla="*/ 2202 h 6673"/>
                <a:gd name="T68" fmla="*/ 1836 w 3636"/>
                <a:gd name="T69" fmla="*/ 1537 h 6673"/>
                <a:gd name="T70" fmla="*/ 860 w 3636"/>
                <a:gd name="T71" fmla="*/ 1781 h 6673"/>
                <a:gd name="T72" fmla="*/ 1718 w 3636"/>
                <a:gd name="T73" fmla="*/ 753 h 6673"/>
                <a:gd name="T74" fmla="*/ 2011 w 3636"/>
                <a:gd name="T75" fmla="*/ 774 h 6673"/>
                <a:gd name="T76" fmla="*/ 2745 w 3636"/>
                <a:gd name="T77" fmla="*/ 176 h 6673"/>
                <a:gd name="T78" fmla="*/ 3460 w 3636"/>
                <a:gd name="T79" fmla="*/ 2761 h 6673"/>
                <a:gd name="T80" fmla="*/ 2585 w 3636"/>
                <a:gd name="T81" fmla="*/ 891 h 6673"/>
                <a:gd name="T82" fmla="*/ 2898 w 3636"/>
                <a:gd name="T83" fmla="*/ 891 h 6673"/>
                <a:gd name="T84" fmla="*/ 1836 w 3636"/>
                <a:gd name="T85" fmla="*/ 5136 h 6673"/>
                <a:gd name="T86" fmla="*/ 1836 w 3636"/>
                <a:gd name="T87" fmla="*/ 5449 h 6673"/>
                <a:gd name="T88" fmla="*/ 1836 w 3636"/>
                <a:gd name="T89" fmla="*/ 5136 h 6673"/>
                <a:gd name="T90" fmla="*/ 858 w 3636"/>
                <a:gd name="T91" fmla="*/ 3493 h 6673"/>
                <a:gd name="T92" fmla="*/ 858 w 3636"/>
                <a:gd name="T93" fmla="*/ 3180 h 6673"/>
                <a:gd name="T94" fmla="*/ 1680 w 3636"/>
                <a:gd name="T95" fmla="*/ 1869 h 6673"/>
                <a:gd name="T96" fmla="*/ 1993 w 3636"/>
                <a:gd name="T97" fmla="*/ 1869 h 6673"/>
                <a:gd name="T98" fmla="*/ 1680 w 3636"/>
                <a:gd name="T99" fmla="*/ 1869 h 6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36" h="6673">
                  <a:moveTo>
                    <a:pt x="2745" y="0"/>
                  </a:moveTo>
                  <a:cubicBezTo>
                    <a:pt x="2363" y="0"/>
                    <a:pt x="2030" y="240"/>
                    <a:pt x="1905" y="594"/>
                  </a:cubicBezTo>
                  <a:cubicBezTo>
                    <a:pt x="1842" y="582"/>
                    <a:pt x="1780" y="577"/>
                    <a:pt x="1718" y="577"/>
                  </a:cubicBezTo>
                  <a:cubicBezTo>
                    <a:pt x="1140" y="577"/>
                    <a:pt x="670" y="1047"/>
                    <a:pt x="670" y="1625"/>
                  </a:cubicBezTo>
                  <a:cubicBezTo>
                    <a:pt x="670" y="1799"/>
                    <a:pt x="713" y="1968"/>
                    <a:pt x="794" y="2120"/>
                  </a:cubicBezTo>
                  <a:cubicBezTo>
                    <a:pt x="315" y="2331"/>
                    <a:pt x="0" y="2807"/>
                    <a:pt x="0" y="3336"/>
                  </a:cubicBezTo>
                  <a:cubicBezTo>
                    <a:pt x="0" y="3866"/>
                    <a:pt x="315" y="4342"/>
                    <a:pt x="794" y="4553"/>
                  </a:cubicBezTo>
                  <a:cubicBezTo>
                    <a:pt x="713" y="4704"/>
                    <a:pt x="670" y="4874"/>
                    <a:pt x="670" y="5048"/>
                  </a:cubicBezTo>
                  <a:cubicBezTo>
                    <a:pt x="670" y="5626"/>
                    <a:pt x="1140" y="6096"/>
                    <a:pt x="1718" y="6096"/>
                  </a:cubicBezTo>
                  <a:cubicBezTo>
                    <a:pt x="1780" y="6096"/>
                    <a:pt x="1842" y="6090"/>
                    <a:pt x="1905" y="6079"/>
                  </a:cubicBezTo>
                  <a:cubicBezTo>
                    <a:pt x="2030" y="6432"/>
                    <a:pt x="2363" y="6673"/>
                    <a:pt x="2745" y="6673"/>
                  </a:cubicBezTo>
                  <a:cubicBezTo>
                    <a:pt x="3236" y="6673"/>
                    <a:pt x="3636" y="6273"/>
                    <a:pt x="3636" y="5781"/>
                  </a:cubicBezTo>
                  <a:cubicBezTo>
                    <a:pt x="3636" y="891"/>
                    <a:pt x="3636" y="891"/>
                    <a:pt x="3636" y="891"/>
                  </a:cubicBezTo>
                  <a:cubicBezTo>
                    <a:pt x="3636" y="400"/>
                    <a:pt x="3236" y="0"/>
                    <a:pt x="2745" y="0"/>
                  </a:cubicBezTo>
                  <a:close/>
                  <a:moveTo>
                    <a:pt x="2742" y="3982"/>
                  </a:moveTo>
                  <a:cubicBezTo>
                    <a:pt x="2655" y="3982"/>
                    <a:pt x="2585" y="3912"/>
                    <a:pt x="2585" y="3825"/>
                  </a:cubicBezTo>
                  <a:cubicBezTo>
                    <a:pt x="2585" y="3739"/>
                    <a:pt x="2655" y="3669"/>
                    <a:pt x="2742" y="3669"/>
                  </a:cubicBezTo>
                  <a:cubicBezTo>
                    <a:pt x="2828" y="3669"/>
                    <a:pt x="2898" y="3739"/>
                    <a:pt x="2898" y="3825"/>
                  </a:cubicBezTo>
                  <a:cubicBezTo>
                    <a:pt x="2898" y="3912"/>
                    <a:pt x="2828" y="3982"/>
                    <a:pt x="2742" y="3982"/>
                  </a:cubicBezTo>
                  <a:close/>
                  <a:moveTo>
                    <a:pt x="3460" y="2761"/>
                  </a:moveTo>
                  <a:cubicBezTo>
                    <a:pt x="2830" y="2761"/>
                    <a:pt x="2830" y="2761"/>
                    <a:pt x="2830" y="2761"/>
                  </a:cubicBezTo>
                  <a:cubicBezTo>
                    <a:pt x="2830" y="1212"/>
                    <a:pt x="2830" y="1212"/>
                    <a:pt x="2830" y="1212"/>
                  </a:cubicBezTo>
                  <a:cubicBezTo>
                    <a:pt x="2970" y="1173"/>
                    <a:pt x="3074" y="1044"/>
                    <a:pt x="3074" y="891"/>
                  </a:cubicBezTo>
                  <a:cubicBezTo>
                    <a:pt x="3074" y="708"/>
                    <a:pt x="2925" y="559"/>
                    <a:pt x="2742" y="559"/>
                  </a:cubicBezTo>
                  <a:cubicBezTo>
                    <a:pt x="2558" y="559"/>
                    <a:pt x="2409" y="708"/>
                    <a:pt x="2409" y="891"/>
                  </a:cubicBezTo>
                  <a:cubicBezTo>
                    <a:pt x="2409" y="1044"/>
                    <a:pt x="2513" y="1173"/>
                    <a:pt x="2654" y="1212"/>
                  </a:cubicBezTo>
                  <a:cubicBezTo>
                    <a:pt x="2654" y="2761"/>
                    <a:pt x="2654" y="2761"/>
                    <a:pt x="2654" y="2761"/>
                  </a:cubicBezTo>
                  <a:cubicBezTo>
                    <a:pt x="2322" y="2761"/>
                    <a:pt x="2322" y="2761"/>
                    <a:pt x="2322" y="2761"/>
                  </a:cubicBezTo>
                  <a:cubicBezTo>
                    <a:pt x="2035" y="2761"/>
                    <a:pt x="1797" y="2973"/>
                    <a:pt x="1755" y="3248"/>
                  </a:cubicBezTo>
                  <a:cubicBezTo>
                    <a:pt x="1179" y="3248"/>
                    <a:pt x="1179" y="3248"/>
                    <a:pt x="1179" y="3248"/>
                  </a:cubicBezTo>
                  <a:cubicBezTo>
                    <a:pt x="1140" y="3108"/>
                    <a:pt x="1011" y="3004"/>
                    <a:pt x="858" y="3004"/>
                  </a:cubicBezTo>
                  <a:cubicBezTo>
                    <a:pt x="675" y="3004"/>
                    <a:pt x="526" y="3153"/>
                    <a:pt x="526" y="3336"/>
                  </a:cubicBezTo>
                  <a:cubicBezTo>
                    <a:pt x="526" y="3520"/>
                    <a:pt x="675" y="3669"/>
                    <a:pt x="858" y="3669"/>
                  </a:cubicBezTo>
                  <a:cubicBezTo>
                    <a:pt x="1011" y="3669"/>
                    <a:pt x="1140" y="3565"/>
                    <a:pt x="1179" y="3424"/>
                  </a:cubicBezTo>
                  <a:cubicBezTo>
                    <a:pt x="1748" y="3424"/>
                    <a:pt x="1748" y="3424"/>
                    <a:pt x="1748" y="3424"/>
                  </a:cubicBezTo>
                  <a:cubicBezTo>
                    <a:pt x="1748" y="4972"/>
                    <a:pt x="1748" y="4972"/>
                    <a:pt x="1748" y="4972"/>
                  </a:cubicBezTo>
                  <a:cubicBezTo>
                    <a:pt x="1608" y="5010"/>
                    <a:pt x="1504" y="5139"/>
                    <a:pt x="1504" y="5292"/>
                  </a:cubicBezTo>
                  <a:cubicBezTo>
                    <a:pt x="1504" y="5476"/>
                    <a:pt x="1653" y="5625"/>
                    <a:pt x="1836" y="5625"/>
                  </a:cubicBezTo>
                  <a:cubicBezTo>
                    <a:pt x="2020" y="5625"/>
                    <a:pt x="2169" y="5476"/>
                    <a:pt x="2169" y="5292"/>
                  </a:cubicBezTo>
                  <a:cubicBezTo>
                    <a:pt x="2169" y="5139"/>
                    <a:pt x="2065" y="5010"/>
                    <a:pt x="1924" y="4972"/>
                  </a:cubicBezTo>
                  <a:cubicBezTo>
                    <a:pt x="1924" y="3335"/>
                    <a:pt x="1924" y="3335"/>
                    <a:pt x="1924" y="3335"/>
                  </a:cubicBezTo>
                  <a:cubicBezTo>
                    <a:pt x="1924" y="3116"/>
                    <a:pt x="2103" y="2937"/>
                    <a:pt x="2322" y="2937"/>
                  </a:cubicBezTo>
                  <a:cubicBezTo>
                    <a:pt x="2742" y="2937"/>
                    <a:pt x="2742" y="2937"/>
                    <a:pt x="2742" y="2937"/>
                  </a:cubicBezTo>
                  <a:cubicBezTo>
                    <a:pt x="3460" y="2937"/>
                    <a:pt x="3460" y="2937"/>
                    <a:pt x="3460" y="2937"/>
                  </a:cubicBezTo>
                  <a:cubicBezTo>
                    <a:pt x="3460" y="5781"/>
                    <a:pt x="3460" y="5781"/>
                    <a:pt x="3460" y="5781"/>
                  </a:cubicBezTo>
                  <a:cubicBezTo>
                    <a:pt x="3460" y="6147"/>
                    <a:pt x="3184" y="6449"/>
                    <a:pt x="2830" y="6491"/>
                  </a:cubicBezTo>
                  <a:cubicBezTo>
                    <a:pt x="2830" y="4146"/>
                    <a:pt x="2830" y="4146"/>
                    <a:pt x="2830" y="4146"/>
                  </a:cubicBezTo>
                  <a:cubicBezTo>
                    <a:pt x="2970" y="4107"/>
                    <a:pt x="3074" y="3978"/>
                    <a:pt x="3074" y="3825"/>
                  </a:cubicBezTo>
                  <a:cubicBezTo>
                    <a:pt x="3074" y="3642"/>
                    <a:pt x="2925" y="3493"/>
                    <a:pt x="2742" y="3493"/>
                  </a:cubicBezTo>
                  <a:cubicBezTo>
                    <a:pt x="2558" y="3493"/>
                    <a:pt x="2409" y="3642"/>
                    <a:pt x="2409" y="3825"/>
                  </a:cubicBezTo>
                  <a:cubicBezTo>
                    <a:pt x="2409" y="3978"/>
                    <a:pt x="2513" y="4107"/>
                    <a:pt x="2654" y="4146"/>
                  </a:cubicBezTo>
                  <a:cubicBezTo>
                    <a:pt x="2654" y="6491"/>
                    <a:pt x="2654" y="6491"/>
                    <a:pt x="2654" y="6491"/>
                  </a:cubicBezTo>
                  <a:cubicBezTo>
                    <a:pt x="2364" y="6454"/>
                    <a:pt x="2123" y="6243"/>
                    <a:pt x="2051" y="5954"/>
                  </a:cubicBezTo>
                  <a:cubicBezTo>
                    <a:pt x="2046" y="5931"/>
                    <a:pt x="2031" y="5911"/>
                    <a:pt x="2011" y="5899"/>
                  </a:cubicBezTo>
                  <a:cubicBezTo>
                    <a:pt x="1997" y="5891"/>
                    <a:pt x="1981" y="5887"/>
                    <a:pt x="1966" y="5887"/>
                  </a:cubicBezTo>
                  <a:cubicBezTo>
                    <a:pt x="1958" y="5887"/>
                    <a:pt x="1951" y="5888"/>
                    <a:pt x="1943" y="5890"/>
                  </a:cubicBezTo>
                  <a:cubicBezTo>
                    <a:pt x="1867" y="5910"/>
                    <a:pt x="1792" y="5920"/>
                    <a:pt x="1718" y="5920"/>
                  </a:cubicBezTo>
                  <a:cubicBezTo>
                    <a:pt x="1237" y="5920"/>
                    <a:pt x="846" y="5529"/>
                    <a:pt x="846" y="5048"/>
                  </a:cubicBezTo>
                  <a:cubicBezTo>
                    <a:pt x="846" y="4872"/>
                    <a:pt x="898" y="4703"/>
                    <a:pt x="996" y="4559"/>
                  </a:cubicBezTo>
                  <a:cubicBezTo>
                    <a:pt x="1012" y="4536"/>
                    <a:pt x="1015" y="4507"/>
                    <a:pt x="1007" y="4481"/>
                  </a:cubicBezTo>
                  <a:cubicBezTo>
                    <a:pt x="998" y="4456"/>
                    <a:pt x="978" y="4435"/>
                    <a:pt x="952" y="4426"/>
                  </a:cubicBezTo>
                  <a:cubicBezTo>
                    <a:pt x="488" y="4265"/>
                    <a:pt x="176" y="3827"/>
                    <a:pt x="176" y="3336"/>
                  </a:cubicBezTo>
                  <a:cubicBezTo>
                    <a:pt x="176" y="2846"/>
                    <a:pt x="488" y="2408"/>
                    <a:pt x="952" y="2247"/>
                  </a:cubicBezTo>
                  <a:cubicBezTo>
                    <a:pt x="978" y="2238"/>
                    <a:pt x="998" y="2217"/>
                    <a:pt x="1007" y="2191"/>
                  </a:cubicBezTo>
                  <a:cubicBezTo>
                    <a:pt x="1015" y="2165"/>
                    <a:pt x="1012" y="2137"/>
                    <a:pt x="996" y="2114"/>
                  </a:cubicBezTo>
                  <a:cubicBezTo>
                    <a:pt x="962" y="2065"/>
                    <a:pt x="934" y="2012"/>
                    <a:pt x="912" y="1957"/>
                  </a:cubicBezTo>
                  <a:cubicBezTo>
                    <a:pt x="1516" y="1957"/>
                    <a:pt x="1516" y="1957"/>
                    <a:pt x="1516" y="1957"/>
                  </a:cubicBezTo>
                  <a:cubicBezTo>
                    <a:pt x="1554" y="2098"/>
                    <a:pt x="1683" y="2202"/>
                    <a:pt x="1836" y="2202"/>
                  </a:cubicBezTo>
                  <a:cubicBezTo>
                    <a:pt x="2020" y="2202"/>
                    <a:pt x="2169" y="2053"/>
                    <a:pt x="2169" y="1869"/>
                  </a:cubicBezTo>
                  <a:cubicBezTo>
                    <a:pt x="2169" y="1686"/>
                    <a:pt x="2020" y="1537"/>
                    <a:pt x="1836" y="1537"/>
                  </a:cubicBezTo>
                  <a:cubicBezTo>
                    <a:pt x="1683" y="1537"/>
                    <a:pt x="1554" y="1641"/>
                    <a:pt x="1516" y="1781"/>
                  </a:cubicBezTo>
                  <a:cubicBezTo>
                    <a:pt x="860" y="1781"/>
                    <a:pt x="860" y="1781"/>
                    <a:pt x="860" y="1781"/>
                  </a:cubicBezTo>
                  <a:cubicBezTo>
                    <a:pt x="851" y="1730"/>
                    <a:pt x="846" y="1678"/>
                    <a:pt x="846" y="1625"/>
                  </a:cubicBezTo>
                  <a:cubicBezTo>
                    <a:pt x="846" y="1144"/>
                    <a:pt x="1237" y="753"/>
                    <a:pt x="1718" y="753"/>
                  </a:cubicBezTo>
                  <a:cubicBezTo>
                    <a:pt x="1792" y="753"/>
                    <a:pt x="1867" y="763"/>
                    <a:pt x="1943" y="783"/>
                  </a:cubicBezTo>
                  <a:cubicBezTo>
                    <a:pt x="1966" y="789"/>
                    <a:pt x="1990" y="786"/>
                    <a:pt x="2011" y="774"/>
                  </a:cubicBezTo>
                  <a:cubicBezTo>
                    <a:pt x="2031" y="762"/>
                    <a:pt x="2046" y="742"/>
                    <a:pt x="2051" y="719"/>
                  </a:cubicBezTo>
                  <a:cubicBezTo>
                    <a:pt x="2130" y="400"/>
                    <a:pt x="2416" y="176"/>
                    <a:pt x="2745" y="176"/>
                  </a:cubicBezTo>
                  <a:cubicBezTo>
                    <a:pt x="3139" y="176"/>
                    <a:pt x="3460" y="497"/>
                    <a:pt x="3460" y="891"/>
                  </a:cubicBezTo>
                  <a:lnTo>
                    <a:pt x="3460" y="2761"/>
                  </a:lnTo>
                  <a:close/>
                  <a:moveTo>
                    <a:pt x="2742" y="1048"/>
                  </a:moveTo>
                  <a:cubicBezTo>
                    <a:pt x="2655" y="1048"/>
                    <a:pt x="2585" y="978"/>
                    <a:pt x="2585" y="891"/>
                  </a:cubicBezTo>
                  <a:cubicBezTo>
                    <a:pt x="2585" y="805"/>
                    <a:pt x="2655" y="735"/>
                    <a:pt x="2742" y="735"/>
                  </a:cubicBezTo>
                  <a:cubicBezTo>
                    <a:pt x="2828" y="735"/>
                    <a:pt x="2898" y="805"/>
                    <a:pt x="2898" y="891"/>
                  </a:cubicBezTo>
                  <a:cubicBezTo>
                    <a:pt x="2898" y="978"/>
                    <a:pt x="2828" y="1048"/>
                    <a:pt x="2742" y="1048"/>
                  </a:cubicBezTo>
                  <a:close/>
                  <a:moveTo>
                    <a:pt x="1836" y="5136"/>
                  </a:moveTo>
                  <a:cubicBezTo>
                    <a:pt x="1923" y="5136"/>
                    <a:pt x="1993" y="5206"/>
                    <a:pt x="1993" y="5292"/>
                  </a:cubicBezTo>
                  <a:cubicBezTo>
                    <a:pt x="1993" y="5379"/>
                    <a:pt x="1923" y="5449"/>
                    <a:pt x="1836" y="5449"/>
                  </a:cubicBezTo>
                  <a:cubicBezTo>
                    <a:pt x="1750" y="5449"/>
                    <a:pt x="1680" y="5379"/>
                    <a:pt x="1680" y="5292"/>
                  </a:cubicBezTo>
                  <a:cubicBezTo>
                    <a:pt x="1680" y="5206"/>
                    <a:pt x="1750" y="5136"/>
                    <a:pt x="1836" y="5136"/>
                  </a:cubicBezTo>
                  <a:close/>
                  <a:moveTo>
                    <a:pt x="1015" y="3336"/>
                  </a:moveTo>
                  <a:cubicBezTo>
                    <a:pt x="1015" y="3423"/>
                    <a:pt x="945" y="3493"/>
                    <a:pt x="858" y="3493"/>
                  </a:cubicBezTo>
                  <a:cubicBezTo>
                    <a:pt x="772" y="3493"/>
                    <a:pt x="702" y="3423"/>
                    <a:pt x="702" y="3336"/>
                  </a:cubicBezTo>
                  <a:cubicBezTo>
                    <a:pt x="702" y="3250"/>
                    <a:pt x="772" y="3180"/>
                    <a:pt x="858" y="3180"/>
                  </a:cubicBezTo>
                  <a:cubicBezTo>
                    <a:pt x="945" y="3180"/>
                    <a:pt x="1015" y="3250"/>
                    <a:pt x="1015" y="3336"/>
                  </a:cubicBezTo>
                  <a:close/>
                  <a:moveTo>
                    <a:pt x="1680" y="1869"/>
                  </a:moveTo>
                  <a:cubicBezTo>
                    <a:pt x="1680" y="1783"/>
                    <a:pt x="1750" y="1713"/>
                    <a:pt x="1836" y="1713"/>
                  </a:cubicBezTo>
                  <a:cubicBezTo>
                    <a:pt x="1923" y="1713"/>
                    <a:pt x="1993" y="1783"/>
                    <a:pt x="1993" y="1869"/>
                  </a:cubicBezTo>
                  <a:cubicBezTo>
                    <a:pt x="1993" y="1956"/>
                    <a:pt x="1923" y="2026"/>
                    <a:pt x="1836" y="2026"/>
                  </a:cubicBezTo>
                  <a:cubicBezTo>
                    <a:pt x="1750" y="2026"/>
                    <a:pt x="1680" y="1956"/>
                    <a:pt x="1680" y="18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9B8784A-93E2-6C44-35E0-2AC43977EE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63500" y="4754665"/>
            <a:ext cx="11049000" cy="3661438"/>
          </a:xfrm>
        </p:spPr>
        <p:txBody>
          <a:bodyPr/>
          <a:lstStyle>
            <a:lvl1pPr>
              <a:lnSpc>
                <a:spcPct val="130000"/>
              </a:lnSpc>
              <a:spcAft>
                <a:spcPts val="1800"/>
              </a:spcAft>
              <a:defRPr sz="3600"/>
            </a:lvl1pPr>
          </a:lstStyle>
          <a:p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Company, Job Title</a:t>
            </a:r>
            <a:br>
              <a:rPr lang="en-US"/>
            </a:br>
            <a:r>
              <a:rPr lang="en-US"/>
              <a:t>Contact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7FCB9-0B57-A6F8-DCF6-8221F92B41F8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  <p:grpSp>
        <p:nvGrpSpPr>
          <p:cNvPr id="18" name="Graphic 57">
            <a:extLst>
              <a:ext uri="{FF2B5EF4-FFF2-40B4-BE49-F238E27FC236}">
                <a16:creationId xmlns:a16="http://schemas.microsoft.com/office/drawing/2014/main" id="{89B55D96-BE0E-204D-8621-1F9657A76EB1}"/>
              </a:ext>
            </a:extLst>
          </p:cNvPr>
          <p:cNvGrpSpPr/>
          <p:nvPr userDrawn="1"/>
        </p:nvGrpSpPr>
        <p:grpSpPr>
          <a:xfrm>
            <a:off x="5355091" y="7079902"/>
            <a:ext cx="2212764" cy="2212764"/>
            <a:chOff x="11380787" y="6045200"/>
            <a:chExt cx="1622725" cy="1622725"/>
          </a:xfrm>
          <a:solidFill>
            <a:srgbClr val="6FDC8C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5919F6F-8BBA-714C-8FF8-590AC8255BAD}"/>
                </a:ext>
              </a:extLst>
            </p:cNvPr>
            <p:cNvSpPr/>
            <p:nvPr/>
          </p:nvSpPr>
          <p:spPr>
            <a:xfrm>
              <a:off x="11989308" y="6907272"/>
              <a:ext cx="405681" cy="405681"/>
            </a:xfrm>
            <a:custGeom>
              <a:avLst/>
              <a:gdLst>
                <a:gd name="connsiteX0" fmla="*/ 405681 w 405681"/>
                <a:gd name="connsiteY0" fmla="*/ 202841 h 405681"/>
                <a:gd name="connsiteX1" fmla="*/ 202841 w 405681"/>
                <a:gd name="connsiteY1" fmla="*/ 405681 h 405681"/>
                <a:gd name="connsiteX2" fmla="*/ 0 w 405681"/>
                <a:gd name="connsiteY2" fmla="*/ 202841 h 405681"/>
                <a:gd name="connsiteX3" fmla="*/ 202841 w 405681"/>
                <a:gd name="connsiteY3" fmla="*/ 0 h 405681"/>
                <a:gd name="connsiteX4" fmla="*/ 405681 w 405681"/>
                <a:gd name="connsiteY4" fmla="*/ 202841 h 4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81" h="405681">
                  <a:moveTo>
                    <a:pt x="405681" y="202841"/>
                  </a:moveTo>
                  <a:cubicBezTo>
                    <a:pt x="405681" y="314866"/>
                    <a:pt x="314866" y="405681"/>
                    <a:pt x="202841" y="405681"/>
                  </a:cubicBezTo>
                  <a:cubicBezTo>
                    <a:pt x="90815" y="405681"/>
                    <a:pt x="0" y="314866"/>
                    <a:pt x="0" y="202841"/>
                  </a:cubicBezTo>
                  <a:cubicBezTo>
                    <a:pt x="0" y="90815"/>
                    <a:pt x="90815" y="0"/>
                    <a:pt x="202841" y="0"/>
                  </a:cubicBezTo>
                  <a:cubicBezTo>
                    <a:pt x="314866" y="0"/>
                    <a:pt x="405681" y="90815"/>
                    <a:pt x="405681" y="20284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BCADD9B-130A-3049-950B-37385BD08F59}"/>
                </a:ext>
              </a:extLst>
            </p:cNvPr>
            <p:cNvSpPr/>
            <p:nvPr/>
          </p:nvSpPr>
          <p:spPr>
            <a:xfrm>
              <a:off x="11380787" y="6552301"/>
              <a:ext cx="1622725" cy="1115623"/>
            </a:xfrm>
            <a:custGeom>
              <a:avLst/>
              <a:gdLst>
                <a:gd name="connsiteX0" fmla="*/ 1622725 w 1622725"/>
                <a:gd name="connsiteY0" fmla="*/ 557812 h 1115623"/>
                <a:gd name="connsiteX1" fmla="*/ 811363 w 1622725"/>
                <a:gd name="connsiteY1" fmla="*/ 1115624 h 1115623"/>
                <a:gd name="connsiteX2" fmla="*/ 0 w 1622725"/>
                <a:gd name="connsiteY2" fmla="*/ 557812 h 1115623"/>
                <a:gd name="connsiteX3" fmla="*/ 811363 w 1622725"/>
                <a:gd name="connsiteY3" fmla="*/ 0 h 1115623"/>
                <a:gd name="connsiteX4" fmla="*/ 1622725 w 1622725"/>
                <a:gd name="connsiteY4" fmla="*/ 557812 h 1115623"/>
                <a:gd name="connsiteX5" fmla="*/ 1267754 w 1622725"/>
                <a:gd name="connsiteY5" fmla="*/ 557812 h 1115623"/>
                <a:gd name="connsiteX6" fmla="*/ 811363 w 1622725"/>
                <a:gd name="connsiteY6" fmla="*/ 101420 h 1115623"/>
                <a:gd name="connsiteX7" fmla="*/ 354971 w 1622725"/>
                <a:gd name="connsiteY7" fmla="*/ 557812 h 1115623"/>
                <a:gd name="connsiteX8" fmla="*/ 811363 w 1622725"/>
                <a:gd name="connsiteY8" fmla="*/ 1014203 h 1115623"/>
                <a:gd name="connsiteX9" fmla="*/ 1267754 w 1622725"/>
                <a:gd name="connsiteY9" fmla="*/ 557812 h 11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725" h="1115623">
                  <a:moveTo>
                    <a:pt x="1622725" y="557812"/>
                  </a:moveTo>
                  <a:cubicBezTo>
                    <a:pt x="1489143" y="885594"/>
                    <a:pt x="1176167" y="1115624"/>
                    <a:pt x="811363" y="1115624"/>
                  </a:cubicBezTo>
                  <a:cubicBezTo>
                    <a:pt x="446559" y="1115624"/>
                    <a:pt x="133582" y="885594"/>
                    <a:pt x="0" y="557812"/>
                  </a:cubicBezTo>
                  <a:cubicBezTo>
                    <a:pt x="133582" y="230029"/>
                    <a:pt x="446559" y="0"/>
                    <a:pt x="811363" y="0"/>
                  </a:cubicBezTo>
                  <a:cubicBezTo>
                    <a:pt x="1176167" y="0"/>
                    <a:pt x="1489143" y="230029"/>
                    <a:pt x="1622725" y="557812"/>
                  </a:cubicBezTo>
                  <a:close/>
                  <a:moveTo>
                    <a:pt x="1267754" y="557812"/>
                  </a:moveTo>
                  <a:cubicBezTo>
                    <a:pt x="1267754" y="305754"/>
                    <a:pt x="1063422" y="101420"/>
                    <a:pt x="811363" y="101420"/>
                  </a:cubicBezTo>
                  <a:cubicBezTo>
                    <a:pt x="559303" y="101420"/>
                    <a:pt x="354971" y="305754"/>
                    <a:pt x="354971" y="557812"/>
                  </a:cubicBezTo>
                  <a:cubicBezTo>
                    <a:pt x="354971" y="809869"/>
                    <a:pt x="559303" y="1014203"/>
                    <a:pt x="811363" y="1014203"/>
                  </a:cubicBezTo>
                  <a:cubicBezTo>
                    <a:pt x="1063422" y="1014203"/>
                    <a:pt x="1267754" y="809869"/>
                    <a:pt x="1267754" y="557812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4F4E3EB-EEEF-3042-9E18-1F7E3F2C9E1B}"/>
                </a:ext>
              </a:extLst>
            </p:cNvPr>
            <p:cNvSpPr/>
            <p:nvPr/>
          </p:nvSpPr>
          <p:spPr>
            <a:xfrm>
              <a:off x="11431497" y="6045200"/>
              <a:ext cx="1521304" cy="608521"/>
            </a:xfrm>
            <a:custGeom>
              <a:avLst/>
              <a:gdLst>
                <a:gd name="connsiteX0" fmla="*/ 760653 w 1521304"/>
                <a:gd name="connsiteY0" fmla="*/ 0 h 608521"/>
                <a:gd name="connsiteX1" fmla="*/ 0 w 1521304"/>
                <a:gd name="connsiteY1" fmla="*/ 456392 h 608521"/>
                <a:gd name="connsiteX2" fmla="*/ 0 w 1521304"/>
                <a:gd name="connsiteY2" fmla="*/ 608522 h 608521"/>
                <a:gd name="connsiteX3" fmla="*/ 760653 w 1521304"/>
                <a:gd name="connsiteY3" fmla="*/ 253551 h 608521"/>
                <a:gd name="connsiteX4" fmla="*/ 1521305 w 1521304"/>
                <a:gd name="connsiteY4" fmla="*/ 608522 h 608521"/>
                <a:gd name="connsiteX5" fmla="*/ 1521305 w 1521304"/>
                <a:gd name="connsiteY5" fmla="*/ 456392 h 608521"/>
                <a:gd name="connsiteX6" fmla="*/ 760653 w 1521304"/>
                <a:gd name="connsiteY6" fmla="*/ 0 h 6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04" h="608521">
                  <a:moveTo>
                    <a:pt x="760653" y="0"/>
                  </a:moveTo>
                  <a:cubicBezTo>
                    <a:pt x="436093" y="0"/>
                    <a:pt x="152678" y="183456"/>
                    <a:pt x="0" y="456392"/>
                  </a:cubicBezTo>
                  <a:lnTo>
                    <a:pt x="0" y="608522"/>
                  </a:lnTo>
                  <a:cubicBezTo>
                    <a:pt x="181687" y="391616"/>
                    <a:pt x="454964" y="253551"/>
                    <a:pt x="760653" y="253551"/>
                  </a:cubicBezTo>
                  <a:cubicBezTo>
                    <a:pt x="1066341" y="253551"/>
                    <a:pt x="1339618" y="391616"/>
                    <a:pt x="1521305" y="608522"/>
                  </a:cubicBezTo>
                  <a:lnTo>
                    <a:pt x="1521305" y="456392"/>
                  </a:lnTo>
                  <a:cubicBezTo>
                    <a:pt x="1368627" y="183456"/>
                    <a:pt x="1085212" y="0"/>
                    <a:pt x="760653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</p:grpSp>
    </p:spTree>
    <p:extLst>
      <p:ext uri="{BB962C8B-B14F-4D97-AF65-F5344CB8AC3E}">
        <p14:creationId xmlns:p14="http://schemas.microsoft.com/office/powerpoint/2010/main" val="27198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12510822-3D1B-0CFC-3FF0-1E55DA550F8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33F7B7-5AD6-1E43-4FD9-3C700AC2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3" y="383875"/>
            <a:ext cx="17538491" cy="1292526"/>
          </a:xfrm>
        </p:spPr>
        <p:txBody>
          <a:bodyPr rIns="457200"/>
          <a:lstStyle>
            <a:lvl1pPr>
              <a:lnSpc>
                <a:spcPct val="100000"/>
              </a:lnSpc>
              <a:defRPr sz="8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62CE6B-0DAF-9C00-3396-9CE36E1C1BA0}"/>
              </a:ext>
            </a:extLst>
          </p:cNvPr>
          <p:cNvSpPr/>
          <p:nvPr userDrawn="1"/>
        </p:nvSpPr>
        <p:spPr bwMode="auto">
          <a:xfrm>
            <a:off x="18289587" y="6096000"/>
            <a:ext cx="6096000" cy="6096000"/>
          </a:xfrm>
          <a:prstGeom prst="rect">
            <a:avLst/>
          </a:prstGeom>
          <a:solidFill>
            <a:schemeClr val="bg2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840" tIns="243840" rIns="243840" bIns="243840" numCol="1" rtlCol="0" anchor="t" anchorCtr="0" compatLnSpc="1">
            <a:prstTxWarp prst="textNoShape">
              <a:avLst/>
            </a:prstTxWarp>
          </a:bodyPr>
          <a:lstStyle/>
          <a:p>
            <a:pPr defTabSz="2438340" fontAlgn="base">
              <a:spcBef>
                <a:spcPct val="0"/>
              </a:spcBef>
              <a:spcAft>
                <a:spcPct val="0"/>
              </a:spcAft>
            </a:pPr>
            <a:endParaRPr lang="en-US" sz="3734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CF6371F-3AE6-2B80-8833-B0E2027EB3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6858001"/>
            <a:ext cx="4949825" cy="4747846"/>
          </a:xfrm>
        </p:spPr>
        <p:txBody>
          <a:bodyPr/>
          <a:lstStyle>
            <a:lvl1pPr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1pPr>
            <a:lvl2pPr marL="256032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2pPr>
            <a:lvl3pPr marL="512064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3pPr>
            <a:lvl4pPr marL="768096" indent="-256032">
              <a:spcBef>
                <a:spcPts val="0"/>
              </a:spcBef>
              <a:spcAft>
                <a:spcPts val="3600"/>
              </a:spcAft>
              <a:defRPr sz="36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6160B3E-5D79-4A62-FCA2-1B484BEE3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42BB4D5-AD73-987F-76B7-38A354A5DCB0}"/>
              </a:ext>
            </a:extLst>
          </p:cNvPr>
          <p:cNvSpPr>
            <a:spLocks noChangeAspect="1"/>
          </p:cNvSpPr>
          <p:nvPr/>
        </p:nvSpPr>
        <p:spPr>
          <a:xfrm>
            <a:off x="5524500" y="7067774"/>
            <a:ext cx="2740058" cy="2740058"/>
          </a:xfrm>
          <a:custGeom>
            <a:avLst/>
            <a:gdLst>
              <a:gd name="connsiteX0" fmla="*/ 210111 w 1432576"/>
              <a:gd name="connsiteY0" fmla="*/ 926399 h 1432576"/>
              <a:gd name="connsiteX1" fmla="*/ 0 w 1432576"/>
              <a:gd name="connsiteY1" fmla="*/ 1432576 h 1432576"/>
              <a:gd name="connsiteX2" fmla="*/ 716288 w 1432576"/>
              <a:gd name="connsiteY2" fmla="*/ 1432576 h 1432576"/>
              <a:gd name="connsiteX3" fmla="*/ 1432576 w 1432576"/>
              <a:gd name="connsiteY3" fmla="*/ 1432576 h 1432576"/>
              <a:gd name="connsiteX4" fmla="*/ 1222465 w 1432576"/>
              <a:gd name="connsiteY4" fmla="*/ 926399 h 1432576"/>
              <a:gd name="connsiteX5" fmla="*/ 716288 w 1432576"/>
              <a:gd name="connsiteY5" fmla="*/ 716288 h 1432576"/>
              <a:gd name="connsiteX6" fmla="*/ 210111 w 1432576"/>
              <a:gd name="connsiteY6" fmla="*/ 926399 h 1432576"/>
              <a:gd name="connsiteX7" fmla="*/ 210111 w 1432576"/>
              <a:gd name="connsiteY7" fmla="*/ 506912 h 1432576"/>
              <a:gd name="connsiteX8" fmla="*/ 0 w 1432576"/>
              <a:gd name="connsiteY8" fmla="*/ 0 h 1432576"/>
              <a:gd name="connsiteX9" fmla="*/ 716288 w 1432576"/>
              <a:gd name="connsiteY9" fmla="*/ 0 h 1432576"/>
              <a:gd name="connsiteX10" fmla="*/ 1432576 w 1432576"/>
              <a:gd name="connsiteY10" fmla="*/ 0 h 1432576"/>
              <a:gd name="connsiteX11" fmla="*/ 1222465 w 1432576"/>
              <a:gd name="connsiteY11" fmla="*/ 506177 h 1432576"/>
              <a:gd name="connsiteX12" fmla="*/ 716288 w 1432576"/>
              <a:gd name="connsiteY12" fmla="*/ 716288 h 1432576"/>
              <a:gd name="connsiteX13" fmla="*/ 210111 w 1432576"/>
              <a:gd name="connsiteY13" fmla="*/ 506912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2576" h="1432576">
                <a:moveTo>
                  <a:pt x="210111" y="926399"/>
                </a:moveTo>
                <a:cubicBezTo>
                  <a:pt x="75669" y="1060841"/>
                  <a:pt x="0" y="1243035"/>
                  <a:pt x="0" y="1432576"/>
                </a:cubicBezTo>
                <a:lnTo>
                  <a:pt x="716288" y="1432576"/>
                </a:lnTo>
                <a:lnTo>
                  <a:pt x="1432576" y="1432576"/>
                </a:lnTo>
                <a:cubicBezTo>
                  <a:pt x="1432576" y="1242301"/>
                  <a:pt x="1356907" y="1060106"/>
                  <a:pt x="1222465" y="926399"/>
                </a:cubicBezTo>
                <a:cubicBezTo>
                  <a:pt x="1088023" y="792692"/>
                  <a:pt x="905829" y="716288"/>
                  <a:pt x="716288" y="716288"/>
                </a:cubicBezTo>
                <a:cubicBezTo>
                  <a:pt x="526747" y="716288"/>
                  <a:pt x="343818" y="791957"/>
                  <a:pt x="210111" y="926399"/>
                </a:cubicBezTo>
                <a:close/>
                <a:moveTo>
                  <a:pt x="210111" y="506912"/>
                </a:moveTo>
                <a:cubicBezTo>
                  <a:pt x="75669" y="372470"/>
                  <a:pt x="0" y="190276"/>
                  <a:pt x="0" y="0"/>
                </a:cubicBezTo>
                <a:lnTo>
                  <a:pt x="716288" y="0"/>
                </a:lnTo>
                <a:lnTo>
                  <a:pt x="1432576" y="0"/>
                </a:lnTo>
                <a:cubicBezTo>
                  <a:pt x="1432576" y="190276"/>
                  <a:pt x="1356907" y="372470"/>
                  <a:pt x="1222465" y="506177"/>
                </a:cubicBezTo>
                <a:cubicBezTo>
                  <a:pt x="1088023" y="639884"/>
                  <a:pt x="905829" y="716288"/>
                  <a:pt x="716288" y="716288"/>
                </a:cubicBezTo>
                <a:cubicBezTo>
                  <a:pt x="526747" y="716288"/>
                  <a:pt x="343818" y="641353"/>
                  <a:pt x="210111" y="506912"/>
                </a:cubicBezTo>
                <a:close/>
              </a:path>
            </a:pathLst>
          </a:custGeom>
          <a:solidFill>
            <a:srgbClr val="82CFFF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11567E-C8D0-448A-9743-5236E0F534D6}"/>
              </a:ext>
            </a:extLst>
          </p:cNvPr>
          <p:cNvSpPr>
            <a:spLocks noChangeAspect="1"/>
          </p:cNvSpPr>
          <p:nvPr/>
        </p:nvSpPr>
        <p:spPr>
          <a:xfrm>
            <a:off x="8262725" y="7067773"/>
            <a:ext cx="2731976" cy="2731978"/>
          </a:xfrm>
          <a:custGeom>
            <a:avLst/>
            <a:gdLst>
              <a:gd name="connsiteX0" fmla="*/ 716288 w 1432576"/>
              <a:gd name="connsiteY0" fmla="*/ 1432576 h 1432576"/>
              <a:gd name="connsiteX1" fmla="*/ 716288 w 1432576"/>
              <a:gd name="connsiteY1" fmla="*/ 0 h 1432576"/>
              <a:gd name="connsiteX2" fmla="*/ 1432576 w 1432576"/>
              <a:gd name="connsiteY2" fmla="*/ 716288 h 1432576"/>
              <a:gd name="connsiteX3" fmla="*/ 716288 w 1432576"/>
              <a:gd name="connsiteY3" fmla="*/ 1432576 h 1432576"/>
              <a:gd name="connsiteX4" fmla="*/ 0 w 1432576"/>
              <a:gd name="connsiteY4" fmla="*/ 1432576 h 1432576"/>
              <a:gd name="connsiteX5" fmla="*/ 0 w 1432576"/>
              <a:gd name="connsiteY5" fmla="*/ 0 h 1432576"/>
              <a:gd name="connsiteX6" fmla="*/ 716288 w 1432576"/>
              <a:gd name="connsiteY6" fmla="*/ 716288 h 1432576"/>
              <a:gd name="connsiteX7" fmla="*/ 0 w 1432576"/>
              <a:gd name="connsiteY7" fmla="*/ 1432576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576" h="1432576">
                <a:moveTo>
                  <a:pt x="716288" y="1432576"/>
                </a:moveTo>
                <a:lnTo>
                  <a:pt x="716288" y="0"/>
                </a:lnTo>
                <a:lnTo>
                  <a:pt x="1432576" y="716288"/>
                </a:lnTo>
                <a:lnTo>
                  <a:pt x="716288" y="1432576"/>
                </a:lnTo>
                <a:close/>
                <a:moveTo>
                  <a:pt x="0" y="1432576"/>
                </a:moveTo>
                <a:lnTo>
                  <a:pt x="0" y="0"/>
                </a:lnTo>
                <a:lnTo>
                  <a:pt x="716288" y="716288"/>
                </a:lnTo>
                <a:lnTo>
                  <a:pt x="0" y="1432576"/>
                </a:lnTo>
                <a:close/>
              </a:path>
            </a:pathLst>
          </a:custGeom>
          <a:solidFill>
            <a:srgbClr val="6FDC8C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2" name="Freeform 51">
            <a:extLst>
              <a:ext uri="{FF2B5EF4-FFF2-40B4-BE49-F238E27FC236}">
                <a16:creationId xmlns:a16="http://schemas.microsoft.com/office/drawing/2014/main" id="{5CF0DB26-C4CF-BD12-69F7-DB229CBF5260}"/>
              </a:ext>
            </a:extLst>
          </p:cNvPr>
          <p:cNvSpPr>
            <a:spLocks noEditPoints="1"/>
          </p:cNvSpPr>
          <p:nvPr/>
        </p:nvSpPr>
        <p:spPr bwMode="auto">
          <a:xfrm>
            <a:off x="5524500" y="9799751"/>
            <a:ext cx="2731976" cy="2392249"/>
          </a:xfrm>
          <a:custGeom>
            <a:avLst/>
            <a:gdLst>
              <a:gd name="T0" fmla="*/ 864 w 1729"/>
              <a:gd name="T1" fmla="*/ 1514 h 1514"/>
              <a:gd name="T2" fmla="*/ 108 w 1729"/>
              <a:gd name="T3" fmla="*/ 805 h 1514"/>
              <a:gd name="T4" fmla="*/ 28 w 1729"/>
              <a:gd name="T5" fmla="*/ 885 h 1514"/>
              <a:gd name="T6" fmla="*/ 0 w 1729"/>
              <a:gd name="T7" fmla="*/ 856 h 1514"/>
              <a:gd name="T8" fmla="*/ 127 w 1729"/>
              <a:gd name="T9" fmla="*/ 728 h 1514"/>
              <a:gd name="T10" fmla="*/ 255 w 1729"/>
              <a:gd name="T11" fmla="*/ 856 h 1514"/>
              <a:gd name="T12" fmla="*/ 226 w 1729"/>
              <a:gd name="T13" fmla="*/ 885 h 1514"/>
              <a:gd name="T14" fmla="*/ 150 w 1729"/>
              <a:gd name="T15" fmla="*/ 808 h 1514"/>
              <a:gd name="T16" fmla="*/ 864 w 1729"/>
              <a:gd name="T17" fmla="*/ 1474 h 1514"/>
              <a:gd name="T18" fmla="*/ 1561 w 1729"/>
              <a:gd name="T19" fmla="*/ 923 h 1514"/>
              <a:gd name="T20" fmla="*/ 1601 w 1729"/>
              <a:gd name="T21" fmla="*/ 932 h 1514"/>
              <a:gd name="T22" fmla="*/ 864 w 1729"/>
              <a:gd name="T23" fmla="*/ 1514 h 1514"/>
              <a:gd name="T24" fmla="*/ 864 w 1729"/>
              <a:gd name="T25" fmla="*/ 1098 h 1514"/>
              <a:gd name="T26" fmla="*/ 541 w 1729"/>
              <a:gd name="T27" fmla="*/ 774 h 1514"/>
              <a:gd name="T28" fmla="*/ 481 w 1729"/>
              <a:gd name="T29" fmla="*/ 631 h 1514"/>
              <a:gd name="T30" fmla="*/ 541 w 1729"/>
              <a:gd name="T31" fmla="*/ 485 h 1514"/>
              <a:gd name="T32" fmla="*/ 685 w 1729"/>
              <a:gd name="T33" fmla="*/ 425 h 1514"/>
              <a:gd name="T34" fmla="*/ 685 w 1729"/>
              <a:gd name="T35" fmla="*/ 425 h 1514"/>
              <a:gd name="T36" fmla="*/ 830 w 1729"/>
              <a:gd name="T37" fmla="*/ 485 h 1514"/>
              <a:gd name="T38" fmla="*/ 864 w 1729"/>
              <a:gd name="T39" fmla="*/ 519 h 1514"/>
              <a:gd name="T40" fmla="*/ 898 w 1729"/>
              <a:gd name="T41" fmla="*/ 485 h 1514"/>
              <a:gd name="T42" fmla="*/ 1043 w 1729"/>
              <a:gd name="T43" fmla="*/ 425 h 1514"/>
              <a:gd name="T44" fmla="*/ 1188 w 1729"/>
              <a:gd name="T45" fmla="*/ 485 h 1514"/>
              <a:gd name="T46" fmla="*/ 1248 w 1729"/>
              <a:gd name="T47" fmla="*/ 633 h 1514"/>
              <a:gd name="T48" fmla="*/ 1188 w 1729"/>
              <a:gd name="T49" fmla="*/ 774 h 1514"/>
              <a:gd name="T50" fmla="*/ 864 w 1729"/>
              <a:gd name="T51" fmla="*/ 1098 h 1514"/>
              <a:gd name="T52" fmla="*/ 685 w 1729"/>
              <a:gd name="T53" fmla="*/ 466 h 1514"/>
              <a:gd name="T54" fmla="*/ 685 w 1729"/>
              <a:gd name="T55" fmla="*/ 466 h 1514"/>
              <a:gd name="T56" fmla="*/ 569 w 1729"/>
              <a:gd name="T57" fmla="*/ 514 h 1514"/>
              <a:gd name="T58" fmla="*/ 521 w 1729"/>
              <a:gd name="T59" fmla="*/ 630 h 1514"/>
              <a:gd name="T60" fmla="*/ 569 w 1729"/>
              <a:gd name="T61" fmla="*/ 746 h 1514"/>
              <a:gd name="T62" fmla="*/ 864 w 1729"/>
              <a:gd name="T63" fmla="*/ 1040 h 1514"/>
              <a:gd name="T64" fmla="*/ 1159 w 1729"/>
              <a:gd name="T65" fmla="*/ 746 h 1514"/>
              <a:gd name="T66" fmla="*/ 1207 w 1729"/>
              <a:gd name="T67" fmla="*/ 633 h 1514"/>
              <a:gd name="T68" fmla="*/ 1159 w 1729"/>
              <a:gd name="T69" fmla="*/ 514 h 1514"/>
              <a:gd name="T70" fmla="*/ 1043 w 1729"/>
              <a:gd name="T71" fmla="*/ 466 h 1514"/>
              <a:gd name="T72" fmla="*/ 927 w 1729"/>
              <a:gd name="T73" fmla="*/ 514 h 1514"/>
              <a:gd name="T74" fmla="*/ 864 w 1729"/>
              <a:gd name="T75" fmla="*/ 576 h 1514"/>
              <a:gd name="T76" fmla="*/ 801 w 1729"/>
              <a:gd name="T77" fmla="*/ 514 h 1514"/>
              <a:gd name="T78" fmla="*/ 685 w 1729"/>
              <a:gd name="T79" fmla="*/ 466 h 1514"/>
              <a:gd name="T80" fmla="*/ 1601 w 1729"/>
              <a:gd name="T81" fmla="*/ 786 h 1514"/>
              <a:gd name="T82" fmla="*/ 1473 w 1729"/>
              <a:gd name="T83" fmla="*/ 658 h 1514"/>
              <a:gd name="T84" fmla="*/ 1502 w 1729"/>
              <a:gd name="T85" fmla="*/ 629 h 1514"/>
              <a:gd name="T86" fmla="*/ 1579 w 1729"/>
              <a:gd name="T87" fmla="*/ 706 h 1514"/>
              <a:gd name="T88" fmla="*/ 864 w 1729"/>
              <a:gd name="T89" fmla="*/ 41 h 1514"/>
              <a:gd name="T90" fmla="*/ 167 w 1729"/>
              <a:gd name="T91" fmla="*/ 592 h 1514"/>
              <a:gd name="T92" fmla="*/ 127 w 1729"/>
              <a:gd name="T93" fmla="*/ 582 h 1514"/>
              <a:gd name="T94" fmla="*/ 864 w 1729"/>
              <a:gd name="T95" fmla="*/ 0 h 1514"/>
              <a:gd name="T96" fmla="*/ 1620 w 1729"/>
              <a:gd name="T97" fmla="*/ 709 h 1514"/>
              <a:gd name="T98" fmla="*/ 1700 w 1729"/>
              <a:gd name="T99" fmla="*/ 629 h 1514"/>
              <a:gd name="T100" fmla="*/ 1729 w 1729"/>
              <a:gd name="T101" fmla="*/ 658 h 1514"/>
              <a:gd name="T102" fmla="*/ 1601 w 1729"/>
              <a:gd name="T103" fmla="*/ 786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29" h="1514">
                <a:moveTo>
                  <a:pt x="864" y="1514"/>
                </a:moveTo>
                <a:cubicBezTo>
                  <a:pt x="463" y="1514"/>
                  <a:pt x="133" y="1200"/>
                  <a:pt x="108" y="805"/>
                </a:cubicBezTo>
                <a:cubicBezTo>
                  <a:pt x="28" y="885"/>
                  <a:pt x="28" y="885"/>
                  <a:pt x="28" y="885"/>
                </a:cubicBezTo>
                <a:cubicBezTo>
                  <a:pt x="0" y="856"/>
                  <a:pt x="0" y="856"/>
                  <a:pt x="0" y="856"/>
                </a:cubicBezTo>
                <a:cubicBezTo>
                  <a:pt x="127" y="728"/>
                  <a:pt x="127" y="728"/>
                  <a:pt x="127" y="728"/>
                </a:cubicBezTo>
                <a:cubicBezTo>
                  <a:pt x="255" y="856"/>
                  <a:pt x="255" y="856"/>
                  <a:pt x="255" y="856"/>
                </a:cubicBezTo>
                <a:cubicBezTo>
                  <a:pt x="226" y="885"/>
                  <a:pt x="226" y="885"/>
                  <a:pt x="226" y="885"/>
                </a:cubicBezTo>
                <a:cubicBezTo>
                  <a:pt x="150" y="808"/>
                  <a:pt x="150" y="808"/>
                  <a:pt x="150" y="808"/>
                </a:cubicBezTo>
                <a:cubicBezTo>
                  <a:pt x="176" y="1180"/>
                  <a:pt x="486" y="1474"/>
                  <a:pt x="864" y="1474"/>
                </a:cubicBezTo>
                <a:cubicBezTo>
                  <a:pt x="1198" y="1474"/>
                  <a:pt x="1485" y="1247"/>
                  <a:pt x="1561" y="923"/>
                </a:cubicBezTo>
                <a:cubicBezTo>
                  <a:pt x="1601" y="932"/>
                  <a:pt x="1601" y="932"/>
                  <a:pt x="1601" y="932"/>
                </a:cubicBezTo>
                <a:cubicBezTo>
                  <a:pt x="1520" y="1275"/>
                  <a:pt x="1217" y="1514"/>
                  <a:pt x="864" y="1514"/>
                </a:cubicBezTo>
                <a:close/>
                <a:moveTo>
                  <a:pt x="864" y="1098"/>
                </a:moveTo>
                <a:cubicBezTo>
                  <a:pt x="541" y="774"/>
                  <a:pt x="541" y="774"/>
                  <a:pt x="541" y="774"/>
                </a:cubicBezTo>
                <a:cubicBezTo>
                  <a:pt x="502" y="736"/>
                  <a:pt x="481" y="685"/>
                  <a:pt x="481" y="631"/>
                </a:cubicBezTo>
                <a:cubicBezTo>
                  <a:pt x="480" y="575"/>
                  <a:pt x="502" y="524"/>
                  <a:pt x="541" y="485"/>
                </a:cubicBezTo>
                <a:cubicBezTo>
                  <a:pt x="579" y="446"/>
                  <a:pt x="630" y="425"/>
                  <a:pt x="685" y="425"/>
                </a:cubicBezTo>
                <a:cubicBezTo>
                  <a:pt x="685" y="425"/>
                  <a:pt x="685" y="425"/>
                  <a:pt x="685" y="425"/>
                </a:cubicBezTo>
                <a:cubicBezTo>
                  <a:pt x="740" y="425"/>
                  <a:pt x="792" y="446"/>
                  <a:pt x="830" y="485"/>
                </a:cubicBezTo>
                <a:cubicBezTo>
                  <a:pt x="864" y="519"/>
                  <a:pt x="864" y="519"/>
                  <a:pt x="864" y="519"/>
                </a:cubicBezTo>
                <a:cubicBezTo>
                  <a:pt x="898" y="485"/>
                  <a:pt x="898" y="485"/>
                  <a:pt x="898" y="485"/>
                </a:cubicBezTo>
                <a:cubicBezTo>
                  <a:pt x="937" y="446"/>
                  <a:pt x="988" y="425"/>
                  <a:pt x="1043" y="425"/>
                </a:cubicBezTo>
                <a:cubicBezTo>
                  <a:pt x="1098" y="425"/>
                  <a:pt x="1149" y="446"/>
                  <a:pt x="1188" y="485"/>
                </a:cubicBezTo>
                <a:cubicBezTo>
                  <a:pt x="1227" y="524"/>
                  <a:pt x="1249" y="577"/>
                  <a:pt x="1248" y="633"/>
                </a:cubicBezTo>
                <a:cubicBezTo>
                  <a:pt x="1247" y="687"/>
                  <a:pt x="1225" y="737"/>
                  <a:pt x="1188" y="774"/>
                </a:cubicBezTo>
                <a:lnTo>
                  <a:pt x="864" y="1098"/>
                </a:lnTo>
                <a:close/>
                <a:moveTo>
                  <a:pt x="685" y="466"/>
                </a:moveTo>
                <a:cubicBezTo>
                  <a:pt x="685" y="466"/>
                  <a:pt x="685" y="466"/>
                  <a:pt x="685" y="466"/>
                </a:cubicBezTo>
                <a:cubicBezTo>
                  <a:pt x="641" y="466"/>
                  <a:pt x="600" y="483"/>
                  <a:pt x="569" y="514"/>
                </a:cubicBezTo>
                <a:cubicBezTo>
                  <a:pt x="538" y="545"/>
                  <a:pt x="521" y="586"/>
                  <a:pt x="521" y="630"/>
                </a:cubicBezTo>
                <a:cubicBezTo>
                  <a:pt x="522" y="674"/>
                  <a:pt x="539" y="715"/>
                  <a:pt x="569" y="746"/>
                </a:cubicBezTo>
                <a:cubicBezTo>
                  <a:pt x="864" y="1040"/>
                  <a:pt x="864" y="1040"/>
                  <a:pt x="864" y="1040"/>
                </a:cubicBezTo>
                <a:cubicBezTo>
                  <a:pt x="1159" y="746"/>
                  <a:pt x="1159" y="746"/>
                  <a:pt x="1159" y="746"/>
                </a:cubicBezTo>
                <a:cubicBezTo>
                  <a:pt x="1189" y="715"/>
                  <a:pt x="1206" y="675"/>
                  <a:pt x="1207" y="633"/>
                </a:cubicBezTo>
                <a:cubicBezTo>
                  <a:pt x="1208" y="588"/>
                  <a:pt x="1191" y="545"/>
                  <a:pt x="1159" y="514"/>
                </a:cubicBezTo>
                <a:cubicBezTo>
                  <a:pt x="1128" y="483"/>
                  <a:pt x="1087" y="466"/>
                  <a:pt x="1043" y="466"/>
                </a:cubicBezTo>
                <a:cubicBezTo>
                  <a:pt x="999" y="466"/>
                  <a:pt x="958" y="483"/>
                  <a:pt x="927" y="514"/>
                </a:cubicBezTo>
                <a:cubicBezTo>
                  <a:pt x="864" y="576"/>
                  <a:pt x="864" y="576"/>
                  <a:pt x="864" y="576"/>
                </a:cubicBezTo>
                <a:cubicBezTo>
                  <a:pt x="801" y="514"/>
                  <a:pt x="801" y="514"/>
                  <a:pt x="801" y="514"/>
                </a:cubicBezTo>
                <a:cubicBezTo>
                  <a:pt x="770" y="483"/>
                  <a:pt x="729" y="466"/>
                  <a:pt x="685" y="466"/>
                </a:cubicBezTo>
                <a:close/>
                <a:moveTo>
                  <a:pt x="1601" y="786"/>
                </a:moveTo>
                <a:cubicBezTo>
                  <a:pt x="1473" y="658"/>
                  <a:pt x="1473" y="658"/>
                  <a:pt x="1473" y="658"/>
                </a:cubicBezTo>
                <a:cubicBezTo>
                  <a:pt x="1502" y="629"/>
                  <a:pt x="1502" y="629"/>
                  <a:pt x="1502" y="629"/>
                </a:cubicBezTo>
                <a:cubicBezTo>
                  <a:pt x="1579" y="706"/>
                  <a:pt x="1579" y="706"/>
                  <a:pt x="1579" y="706"/>
                </a:cubicBezTo>
                <a:cubicBezTo>
                  <a:pt x="1553" y="335"/>
                  <a:pt x="1242" y="41"/>
                  <a:pt x="864" y="41"/>
                </a:cubicBezTo>
                <a:cubicBezTo>
                  <a:pt x="530" y="41"/>
                  <a:pt x="244" y="267"/>
                  <a:pt x="167" y="592"/>
                </a:cubicBezTo>
                <a:cubicBezTo>
                  <a:pt x="127" y="582"/>
                  <a:pt x="127" y="582"/>
                  <a:pt x="127" y="582"/>
                </a:cubicBezTo>
                <a:cubicBezTo>
                  <a:pt x="208" y="239"/>
                  <a:pt x="511" y="0"/>
                  <a:pt x="864" y="0"/>
                </a:cubicBezTo>
                <a:cubicBezTo>
                  <a:pt x="1266" y="0"/>
                  <a:pt x="1595" y="314"/>
                  <a:pt x="1620" y="709"/>
                </a:cubicBezTo>
                <a:cubicBezTo>
                  <a:pt x="1700" y="629"/>
                  <a:pt x="1700" y="629"/>
                  <a:pt x="1700" y="629"/>
                </a:cubicBezTo>
                <a:cubicBezTo>
                  <a:pt x="1729" y="658"/>
                  <a:pt x="1729" y="658"/>
                  <a:pt x="1729" y="658"/>
                </a:cubicBezTo>
                <a:lnTo>
                  <a:pt x="1601" y="78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2972600-4154-B967-EC67-DD52A5BD7094}"/>
              </a:ext>
            </a:extLst>
          </p:cNvPr>
          <p:cNvSpPr>
            <a:spLocks noChangeAspect="1"/>
          </p:cNvSpPr>
          <p:nvPr/>
        </p:nvSpPr>
        <p:spPr>
          <a:xfrm>
            <a:off x="10996534" y="1635483"/>
            <a:ext cx="2732115" cy="2732113"/>
          </a:xfrm>
          <a:custGeom>
            <a:avLst/>
            <a:gdLst>
              <a:gd name="connsiteX0" fmla="*/ 1432576 w 1432576"/>
              <a:gd name="connsiteY0" fmla="*/ 1432576 h 1432576"/>
              <a:gd name="connsiteX1" fmla="*/ 1432576 w 1432576"/>
              <a:gd name="connsiteY1" fmla="*/ 0 h 1432576"/>
              <a:gd name="connsiteX2" fmla="*/ 716288 w 1432576"/>
              <a:gd name="connsiteY2" fmla="*/ 716288 h 1432576"/>
              <a:gd name="connsiteX3" fmla="*/ 0 w 1432576"/>
              <a:gd name="connsiteY3" fmla="*/ 0 h 1432576"/>
              <a:gd name="connsiteX4" fmla="*/ 0 w 1432576"/>
              <a:gd name="connsiteY4" fmla="*/ 1432576 h 1432576"/>
              <a:gd name="connsiteX5" fmla="*/ 716288 w 1432576"/>
              <a:gd name="connsiteY5" fmla="*/ 716288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2576" h="1432576">
                <a:moveTo>
                  <a:pt x="1432576" y="1432576"/>
                </a:moveTo>
                <a:lnTo>
                  <a:pt x="1432576" y="0"/>
                </a:lnTo>
                <a:lnTo>
                  <a:pt x="716288" y="716288"/>
                </a:lnTo>
                <a:lnTo>
                  <a:pt x="0" y="0"/>
                </a:lnTo>
                <a:lnTo>
                  <a:pt x="0" y="1432576"/>
                </a:lnTo>
                <a:lnTo>
                  <a:pt x="716288" y="716288"/>
                </a:lnTo>
                <a:close/>
              </a:path>
            </a:pathLst>
          </a:custGeom>
          <a:solidFill>
            <a:srgbClr val="D02670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3C316D-E8FA-6F5D-66FB-CFAB01662BFA}"/>
              </a:ext>
            </a:extLst>
          </p:cNvPr>
          <p:cNvSpPr/>
          <p:nvPr/>
        </p:nvSpPr>
        <p:spPr>
          <a:xfrm>
            <a:off x="10996534" y="4367596"/>
            <a:ext cx="2732114" cy="2700180"/>
          </a:xfrm>
          <a:custGeom>
            <a:avLst/>
            <a:gdLst>
              <a:gd name="connsiteX0" fmla="*/ 8348 w 356174"/>
              <a:gd name="connsiteY0" fmla="*/ 123807 h 352011"/>
              <a:gd name="connsiteX1" fmla="*/ 8348 w 356174"/>
              <a:gd name="connsiteY1" fmla="*/ 178093 h 352011"/>
              <a:gd name="connsiteX2" fmla="*/ 0 w 356174"/>
              <a:gd name="connsiteY2" fmla="*/ 178093 h 352011"/>
              <a:gd name="connsiteX3" fmla="*/ 0 w 356174"/>
              <a:gd name="connsiteY3" fmla="*/ 123795 h 352011"/>
              <a:gd name="connsiteX4" fmla="*/ 38807 w 356174"/>
              <a:gd name="connsiteY4" fmla="*/ 66182 h 352011"/>
              <a:gd name="connsiteX5" fmla="*/ 24928 w 356174"/>
              <a:gd name="connsiteY5" fmla="*/ 37219 h 352011"/>
              <a:gd name="connsiteX6" fmla="*/ 62147 w 356174"/>
              <a:gd name="connsiteY6" fmla="*/ 0 h 352011"/>
              <a:gd name="connsiteX7" fmla="*/ 99366 w 356174"/>
              <a:gd name="connsiteY7" fmla="*/ 37219 h 352011"/>
              <a:gd name="connsiteX8" fmla="*/ 85487 w 356174"/>
              <a:gd name="connsiteY8" fmla="*/ 66194 h 352011"/>
              <a:gd name="connsiteX9" fmla="*/ 124294 w 356174"/>
              <a:gd name="connsiteY9" fmla="*/ 123807 h 352011"/>
              <a:gd name="connsiteX10" fmla="*/ 124294 w 356174"/>
              <a:gd name="connsiteY10" fmla="*/ 178093 h 352011"/>
              <a:gd name="connsiteX11" fmla="*/ 115946 w 356174"/>
              <a:gd name="connsiteY11" fmla="*/ 178093 h 352011"/>
              <a:gd name="connsiteX12" fmla="*/ 115946 w 356174"/>
              <a:gd name="connsiteY12" fmla="*/ 123795 h 352011"/>
              <a:gd name="connsiteX13" fmla="*/ 74600 w 356174"/>
              <a:gd name="connsiteY13" fmla="*/ 71457 h 352011"/>
              <a:gd name="connsiteX14" fmla="*/ 71411 w 356174"/>
              <a:gd name="connsiteY14" fmla="*/ 67794 h 352011"/>
              <a:gd name="connsiteX15" fmla="*/ 73869 w 356174"/>
              <a:gd name="connsiteY15" fmla="*/ 63585 h 352011"/>
              <a:gd name="connsiteX16" fmla="*/ 91029 w 356174"/>
              <a:gd name="connsiteY16" fmla="*/ 37207 h 352011"/>
              <a:gd name="connsiteX17" fmla="*/ 62159 w 356174"/>
              <a:gd name="connsiteY17" fmla="*/ 8337 h 352011"/>
              <a:gd name="connsiteX18" fmla="*/ 33276 w 356174"/>
              <a:gd name="connsiteY18" fmla="*/ 37219 h 352011"/>
              <a:gd name="connsiteX19" fmla="*/ 50436 w 356174"/>
              <a:gd name="connsiteY19" fmla="*/ 63596 h 352011"/>
              <a:gd name="connsiteX20" fmla="*/ 52895 w 356174"/>
              <a:gd name="connsiteY20" fmla="*/ 67794 h 352011"/>
              <a:gd name="connsiteX21" fmla="*/ 49694 w 356174"/>
              <a:gd name="connsiteY21" fmla="*/ 71469 h 352011"/>
              <a:gd name="connsiteX22" fmla="*/ 8348 w 356174"/>
              <a:gd name="connsiteY22" fmla="*/ 123807 h 352011"/>
              <a:gd name="connsiteX23" fmla="*/ 317390 w 356174"/>
              <a:gd name="connsiteY23" fmla="*/ 240112 h 352011"/>
              <a:gd name="connsiteX24" fmla="*/ 331269 w 356174"/>
              <a:gd name="connsiteY24" fmla="*/ 211138 h 352011"/>
              <a:gd name="connsiteX25" fmla="*/ 294039 w 356174"/>
              <a:gd name="connsiteY25" fmla="*/ 173919 h 352011"/>
              <a:gd name="connsiteX26" fmla="*/ 256809 w 356174"/>
              <a:gd name="connsiteY26" fmla="*/ 211138 h 352011"/>
              <a:gd name="connsiteX27" fmla="*/ 270687 w 356174"/>
              <a:gd name="connsiteY27" fmla="*/ 240112 h 352011"/>
              <a:gd name="connsiteX28" fmla="*/ 231880 w 356174"/>
              <a:gd name="connsiteY28" fmla="*/ 297726 h 352011"/>
              <a:gd name="connsiteX29" fmla="*/ 231880 w 356174"/>
              <a:gd name="connsiteY29" fmla="*/ 352012 h 352011"/>
              <a:gd name="connsiteX30" fmla="*/ 240240 w 356174"/>
              <a:gd name="connsiteY30" fmla="*/ 352012 h 352011"/>
              <a:gd name="connsiteX31" fmla="*/ 240240 w 356174"/>
              <a:gd name="connsiteY31" fmla="*/ 297714 h 352011"/>
              <a:gd name="connsiteX32" fmla="*/ 281575 w 356174"/>
              <a:gd name="connsiteY32" fmla="*/ 245376 h 352011"/>
              <a:gd name="connsiteX33" fmla="*/ 284763 w 356174"/>
              <a:gd name="connsiteY33" fmla="*/ 241701 h 352011"/>
              <a:gd name="connsiteX34" fmla="*/ 282305 w 356174"/>
              <a:gd name="connsiteY34" fmla="*/ 237504 h 352011"/>
              <a:gd name="connsiteX35" fmla="*/ 265157 w 356174"/>
              <a:gd name="connsiteY35" fmla="*/ 211138 h 352011"/>
              <a:gd name="connsiteX36" fmla="*/ 294027 w 356174"/>
              <a:gd name="connsiteY36" fmla="*/ 182267 h 352011"/>
              <a:gd name="connsiteX37" fmla="*/ 322898 w 356174"/>
              <a:gd name="connsiteY37" fmla="*/ 211138 h 352011"/>
              <a:gd name="connsiteX38" fmla="*/ 305749 w 356174"/>
              <a:gd name="connsiteY38" fmla="*/ 237504 h 352011"/>
              <a:gd name="connsiteX39" fmla="*/ 303291 w 356174"/>
              <a:gd name="connsiteY39" fmla="*/ 241701 h 352011"/>
              <a:gd name="connsiteX40" fmla="*/ 306480 w 356174"/>
              <a:gd name="connsiteY40" fmla="*/ 245376 h 352011"/>
              <a:gd name="connsiteX41" fmla="*/ 347815 w 356174"/>
              <a:gd name="connsiteY41" fmla="*/ 297714 h 352011"/>
              <a:gd name="connsiteX42" fmla="*/ 347815 w 356174"/>
              <a:gd name="connsiteY42" fmla="*/ 352012 h 352011"/>
              <a:gd name="connsiteX43" fmla="*/ 356174 w 356174"/>
              <a:gd name="connsiteY43" fmla="*/ 352012 h 352011"/>
              <a:gd name="connsiteX44" fmla="*/ 356174 w 356174"/>
              <a:gd name="connsiteY44" fmla="*/ 297714 h 352011"/>
              <a:gd name="connsiteX45" fmla="*/ 317390 w 356174"/>
              <a:gd name="connsiteY45" fmla="*/ 240112 h 352011"/>
              <a:gd name="connsiteX46" fmla="*/ 66321 w 356174"/>
              <a:gd name="connsiteY46" fmla="*/ 259255 h 352011"/>
              <a:gd name="connsiteX47" fmla="*/ 66321 w 356174"/>
              <a:gd name="connsiteY47" fmla="*/ 199763 h 352011"/>
              <a:gd name="connsiteX48" fmla="*/ 93986 w 356174"/>
              <a:gd name="connsiteY48" fmla="*/ 227428 h 352011"/>
              <a:gd name="connsiteX49" fmla="*/ 99887 w 356174"/>
              <a:gd name="connsiteY49" fmla="*/ 221515 h 352011"/>
              <a:gd name="connsiteX50" fmla="*/ 62147 w 356174"/>
              <a:gd name="connsiteY50" fmla="*/ 183786 h 352011"/>
              <a:gd name="connsiteX51" fmla="*/ 24418 w 356174"/>
              <a:gd name="connsiteY51" fmla="*/ 221515 h 352011"/>
              <a:gd name="connsiteX52" fmla="*/ 30320 w 356174"/>
              <a:gd name="connsiteY52" fmla="*/ 227428 h 352011"/>
              <a:gd name="connsiteX53" fmla="*/ 57985 w 356174"/>
              <a:gd name="connsiteY53" fmla="*/ 199763 h 352011"/>
              <a:gd name="connsiteX54" fmla="*/ 57985 w 356174"/>
              <a:gd name="connsiteY54" fmla="*/ 259255 h 352011"/>
              <a:gd name="connsiteX55" fmla="*/ 108537 w 356174"/>
              <a:gd name="connsiteY55" fmla="*/ 309808 h 352011"/>
              <a:gd name="connsiteX56" fmla="*/ 212888 w 356174"/>
              <a:gd name="connsiteY56" fmla="*/ 309808 h 352011"/>
              <a:gd name="connsiteX57" fmla="*/ 212888 w 356174"/>
              <a:gd name="connsiteY57" fmla="*/ 301459 h 352011"/>
              <a:gd name="connsiteX58" fmla="*/ 108537 w 356174"/>
              <a:gd name="connsiteY58" fmla="*/ 301459 h 352011"/>
              <a:gd name="connsiteX59" fmla="*/ 66321 w 356174"/>
              <a:gd name="connsiteY59" fmla="*/ 259255 h 352011"/>
              <a:gd name="connsiteX60" fmla="*/ 289865 w 356174"/>
              <a:gd name="connsiteY60" fmla="*/ 85336 h 352011"/>
              <a:gd name="connsiteX61" fmla="*/ 289865 w 356174"/>
              <a:gd name="connsiteY61" fmla="*/ 144816 h 352011"/>
              <a:gd name="connsiteX62" fmla="*/ 262212 w 356174"/>
              <a:gd name="connsiteY62" fmla="*/ 117163 h 352011"/>
              <a:gd name="connsiteX63" fmla="*/ 256299 w 356174"/>
              <a:gd name="connsiteY63" fmla="*/ 123065 h 352011"/>
              <a:gd name="connsiteX64" fmla="*/ 294039 w 356174"/>
              <a:gd name="connsiteY64" fmla="*/ 160805 h 352011"/>
              <a:gd name="connsiteX65" fmla="*/ 331779 w 356174"/>
              <a:gd name="connsiteY65" fmla="*/ 123065 h 352011"/>
              <a:gd name="connsiteX66" fmla="*/ 325866 w 356174"/>
              <a:gd name="connsiteY66" fmla="*/ 117163 h 352011"/>
              <a:gd name="connsiteX67" fmla="*/ 298213 w 356174"/>
              <a:gd name="connsiteY67" fmla="*/ 144816 h 352011"/>
              <a:gd name="connsiteX68" fmla="*/ 298213 w 356174"/>
              <a:gd name="connsiteY68" fmla="*/ 85336 h 352011"/>
              <a:gd name="connsiteX69" fmla="*/ 247661 w 356174"/>
              <a:gd name="connsiteY69" fmla="*/ 34784 h 352011"/>
              <a:gd name="connsiteX70" fmla="*/ 120120 w 356174"/>
              <a:gd name="connsiteY70" fmla="*/ 34784 h 352011"/>
              <a:gd name="connsiteX71" fmla="*/ 120120 w 356174"/>
              <a:gd name="connsiteY71" fmla="*/ 43132 h 352011"/>
              <a:gd name="connsiteX72" fmla="*/ 247661 w 356174"/>
              <a:gd name="connsiteY72" fmla="*/ 43132 h 352011"/>
              <a:gd name="connsiteX73" fmla="*/ 289865 w 356174"/>
              <a:gd name="connsiteY73" fmla="*/ 85336 h 35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56174" h="352011">
                <a:moveTo>
                  <a:pt x="8348" y="123807"/>
                </a:moveTo>
                <a:lnTo>
                  <a:pt x="8348" y="178093"/>
                </a:lnTo>
                <a:lnTo>
                  <a:pt x="0" y="178093"/>
                </a:lnTo>
                <a:lnTo>
                  <a:pt x="0" y="123795"/>
                </a:lnTo>
                <a:cubicBezTo>
                  <a:pt x="0" y="98044"/>
                  <a:pt x="15560" y="75527"/>
                  <a:pt x="38807" y="66182"/>
                </a:cubicBezTo>
                <a:cubicBezTo>
                  <a:pt x="30169" y="59237"/>
                  <a:pt x="24928" y="48628"/>
                  <a:pt x="24928" y="37219"/>
                </a:cubicBezTo>
                <a:cubicBezTo>
                  <a:pt x="24928" y="16696"/>
                  <a:pt x="41625" y="0"/>
                  <a:pt x="62147" y="0"/>
                </a:cubicBezTo>
                <a:cubicBezTo>
                  <a:pt x="82669" y="0"/>
                  <a:pt x="99366" y="16696"/>
                  <a:pt x="99366" y="37219"/>
                </a:cubicBezTo>
                <a:cubicBezTo>
                  <a:pt x="99366" y="48628"/>
                  <a:pt x="94125" y="59225"/>
                  <a:pt x="85487" y="66194"/>
                </a:cubicBezTo>
                <a:cubicBezTo>
                  <a:pt x="108734" y="75539"/>
                  <a:pt x="124294" y="98055"/>
                  <a:pt x="124294" y="123807"/>
                </a:cubicBezTo>
                <a:lnTo>
                  <a:pt x="124294" y="178093"/>
                </a:lnTo>
                <a:lnTo>
                  <a:pt x="115946" y="178093"/>
                </a:lnTo>
                <a:lnTo>
                  <a:pt x="115946" y="123795"/>
                </a:lnTo>
                <a:cubicBezTo>
                  <a:pt x="115946" y="98751"/>
                  <a:pt x="98937" y="77232"/>
                  <a:pt x="74600" y="71457"/>
                </a:cubicBezTo>
                <a:cubicBezTo>
                  <a:pt x="72860" y="71052"/>
                  <a:pt x="71573" y="69568"/>
                  <a:pt x="71411" y="67794"/>
                </a:cubicBezTo>
                <a:cubicBezTo>
                  <a:pt x="71249" y="66008"/>
                  <a:pt x="72234" y="64315"/>
                  <a:pt x="73869" y="63585"/>
                </a:cubicBezTo>
                <a:cubicBezTo>
                  <a:pt x="84293" y="58947"/>
                  <a:pt x="91029" y="48593"/>
                  <a:pt x="91029" y="37207"/>
                </a:cubicBezTo>
                <a:cubicBezTo>
                  <a:pt x="91029" y="21288"/>
                  <a:pt x="78078" y="8337"/>
                  <a:pt x="62159" y="8337"/>
                </a:cubicBezTo>
                <a:cubicBezTo>
                  <a:pt x="46239" y="8337"/>
                  <a:pt x="33276" y="21299"/>
                  <a:pt x="33276" y="37219"/>
                </a:cubicBezTo>
                <a:cubicBezTo>
                  <a:pt x="33276" y="48605"/>
                  <a:pt x="40013" y="58959"/>
                  <a:pt x="50436" y="63596"/>
                </a:cubicBezTo>
                <a:cubicBezTo>
                  <a:pt x="52071" y="64327"/>
                  <a:pt x="53057" y="66020"/>
                  <a:pt x="52895" y="67794"/>
                </a:cubicBezTo>
                <a:cubicBezTo>
                  <a:pt x="52732" y="69579"/>
                  <a:pt x="51445" y="71063"/>
                  <a:pt x="49694" y="71469"/>
                </a:cubicBezTo>
                <a:cubicBezTo>
                  <a:pt x="25357" y="77243"/>
                  <a:pt x="8348" y="98763"/>
                  <a:pt x="8348" y="123807"/>
                </a:cubicBezTo>
                <a:close/>
                <a:moveTo>
                  <a:pt x="317390" y="240112"/>
                </a:moveTo>
                <a:cubicBezTo>
                  <a:pt x="326028" y="233144"/>
                  <a:pt x="331269" y="222535"/>
                  <a:pt x="331269" y="211138"/>
                </a:cubicBezTo>
                <a:cubicBezTo>
                  <a:pt x="331269" y="190604"/>
                  <a:pt x="314573" y="173919"/>
                  <a:pt x="294039" y="173919"/>
                </a:cubicBezTo>
                <a:cubicBezTo>
                  <a:pt x="273505" y="173919"/>
                  <a:pt x="256809" y="190604"/>
                  <a:pt x="256809" y="211138"/>
                </a:cubicBezTo>
                <a:cubicBezTo>
                  <a:pt x="256809" y="222535"/>
                  <a:pt x="262049" y="233144"/>
                  <a:pt x="270687" y="240112"/>
                </a:cubicBezTo>
                <a:cubicBezTo>
                  <a:pt x="247440" y="249458"/>
                  <a:pt x="231880" y="271974"/>
                  <a:pt x="231880" y="297726"/>
                </a:cubicBezTo>
                <a:lnTo>
                  <a:pt x="231880" y="352012"/>
                </a:lnTo>
                <a:lnTo>
                  <a:pt x="240240" y="352012"/>
                </a:lnTo>
                <a:lnTo>
                  <a:pt x="240240" y="297714"/>
                </a:lnTo>
                <a:cubicBezTo>
                  <a:pt x="240240" y="272670"/>
                  <a:pt x="257238" y="251151"/>
                  <a:pt x="281575" y="245376"/>
                </a:cubicBezTo>
                <a:cubicBezTo>
                  <a:pt x="283314" y="244959"/>
                  <a:pt x="284601" y="243486"/>
                  <a:pt x="284763" y="241701"/>
                </a:cubicBezTo>
                <a:cubicBezTo>
                  <a:pt x="284937" y="239927"/>
                  <a:pt x="283940" y="238223"/>
                  <a:pt x="282305" y="237504"/>
                </a:cubicBezTo>
                <a:cubicBezTo>
                  <a:pt x="271882" y="232877"/>
                  <a:pt x="265157" y="222523"/>
                  <a:pt x="265157" y="211138"/>
                </a:cubicBezTo>
                <a:cubicBezTo>
                  <a:pt x="265157" y="195218"/>
                  <a:pt x="278108" y="182267"/>
                  <a:pt x="294027" y="182267"/>
                </a:cubicBezTo>
                <a:cubicBezTo>
                  <a:pt x="309947" y="182267"/>
                  <a:pt x="322898" y="195218"/>
                  <a:pt x="322898" y="211138"/>
                </a:cubicBezTo>
                <a:cubicBezTo>
                  <a:pt x="322898" y="222523"/>
                  <a:pt x="316173" y="232877"/>
                  <a:pt x="305749" y="237504"/>
                </a:cubicBezTo>
                <a:cubicBezTo>
                  <a:pt x="304115" y="238223"/>
                  <a:pt x="303117" y="239927"/>
                  <a:pt x="303291" y="241701"/>
                </a:cubicBezTo>
                <a:cubicBezTo>
                  <a:pt x="303465" y="243486"/>
                  <a:pt x="304741" y="244959"/>
                  <a:pt x="306480" y="245376"/>
                </a:cubicBezTo>
                <a:cubicBezTo>
                  <a:pt x="330829" y="251151"/>
                  <a:pt x="347815" y="272670"/>
                  <a:pt x="347815" y="297714"/>
                </a:cubicBezTo>
                <a:lnTo>
                  <a:pt x="347815" y="352012"/>
                </a:lnTo>
                <a:lnTo>
                  <a:pt x="356174" y="352012"/>
                </a:lnTo>
                <a:lnTo>
                  <a:pt x="356174" y="297714"/>
                </a:lnTo>
                <a:cubicBezTo>
                  <a:pt x="356186" y="271974"/>
                  <a:pt x="340638" y="249446"/>
                  <a:pt x="317390" y="240112"/>
                </a:cubicBezTo>
                <a:close/>
                <a:moveTo>
                  <a:pt x="66321" y="259255"/>
                </a:moveTo>
                <a:lnTo>
                  <a:pt x="66321" y="199763"/>
                </a:lnTo>
                <a:lnTo>
                  <a:pt x="93986" y="227428"/>
                </a:lnTo>
                <a:lnTo>
                  <a:pt x="99887" y="221515"/>
                </a:lnTo>
                <a:lnTo>
                  <a:pt x="62147" y="183786"/>
                </a:lnTo>
                <a:lnTo>
                  <a:pt x="24418" y="221515"/>
                </a:lnTo>
                <a:lnTo>
                  <a:pt x="30320" y="227428"/>
                </a:lnTo>
                <a:lnTo>
                  <a:pt x="57985" y="199763"/>
                </a:lnTo>
                <a:lnTo>
                  <a:pt x="57985" y="259255"/>
                </a:lnTo>
                <a:cubicBezTo>
                  <a:pt x="57985" y="287129"/>
                  <a:pt x="80664" y="309808"/>
                  <a:pt x="108537" y="309808"/>
                </a:cubicBezTo>
                <a:lnTo>
                  <a:pt x="212888" y="309808"/>
                </a:lnTo>
                <a:lnTo>
                  <a:pt x="212888" y="301459"/>
                </a:lnTo>
                <a:lnTo>
                  <a:pt x="108537" y="301459"/>
                </a:lnTo>
                <a:cubicBezTo>
                  <a:pt x="85255" y="301459"/>
                  <a:pt x="66321" y="282525"/>
                  <a:pt x="66321" y="259255"/>
                </a:cubicBezTo>
                <a:close/>
                <a:moveTo>
                  <a:pt x="289865" y="85336"/>
                </a:moveTo>
                <a:lnTo>
                  <a:pt x="289865" y="144816"/>
                </a:lnTo>
                <a:lnTo>
                  <a:pt x="262212" y="117163"/>
                </a:lnTo>
                <a:lnTo>
                  <a:pt x="256299" y="123065"/>
                </a:lnTo>
                <a:lnTo>
                  <a:pt x="294039" y="160805"/>
                </a:lnTo>
                <a:lnTo>
                  <a:pt x="331779" y="123065"/>
                </a:lnTo>
                <a:lnTo>
                  <a:pt x="325866" y="117163"/>
                </a:lnTo>
                <a:lnTo>
                  <a:pt x="298213" y="144816"/>
                </a:lnTo>
                <a:lnTo>
                  <a:pt x="298213" y="85336"/>
                </a:lnTo>
                <a:cubicBezTo>
                  <a:pt x="298213" y="57463"/>
                  <a:pt x="275534" y="34784"/>
                  <a:pt x="247661" y="34784"/>
                </a:cubicBezTo>
                <a:lnTo>
                  <a:pt x="120120" y="34784"/>
                </a:lnTo>
                <a:lnTo>
                  <a:pt x="120120" y="43132"/>
                </a:lnTo>
                <a:lnTo>
                  <a:pt x="247661" y="43132"/>
                </a:lnTo>
                <a:cubicBezTo>
                  <a:pt x="270931" y="43132"/>
                  <a:pt x="289865" y="62066"/>
                  <a:pt x="289865" y="85336"/>
                </a:cubicBezTo>
                <a:close/>
              </a:path>
            </a:pathLst>
          </a:custGeom>
          <a:solidFill>
            <a:srgbClr val="000000"/>
          </a:solidFill>
          <a:ln w="113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677881-1C56-7326-815E-DBD945C147DF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  <p:grpSp>
        <p:nvGrpSpPr>
          <p:cNvPr id="17" name="Graphic 57">
            <a:extLst>
              <a:ext uri="{FF2B5EF4-FFF2-40B4-BE49-F238E27FC236}">
                <a16:creationId xmlns:a16="http://schemas.microsoft.com/office/drawing/2014/main" id="{6C164998-C235-874D-9F7E-36B86D54BDBF}"/>
              </a:ext>
            </a:extLst>
          </p:cNvPr>
          <p:cNvGrpSpPr/>
          <p:nvPr userDrawn="1"/>
        </p:nvGrpSpPr>
        <p:grpSpPr>
          <a:xfrm>
            <a:off x="13726676" y="4367596"/>
            <a:ext cx="2732114" cy="2732114"/>
            <a:chOff x="11380787" y="6045200"/>
            <a:chExt cx="1622725" cy="1622725"/>
          </a:xfrm>
          <a:solidFill>
            <a:srgbClr val="0F62FE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794C89F-E22B-D846-ACE0-F43FEC7C797B}"/>
                </a:ext>
              </a:extLst>
            </p:cNvPr>
            <p:cNvSpPr/>
            <p:nvPr/>
          </p:nvSpPr>
          <p:spPr>
            <a:xfrm>
              <a:off x="11989308" y="6907272"/>
              <a:ext cx="405681" cy="405681"/>
            </a:xfrm>
            <a:custGeom>
              <a:avLst/>
              <a:gdLst>
                <a:gd name="connsiteX0" fmla="*/ 405681 w 405681"/>
                <a:gd name="connsiteY0" fmla="*/ 202841 h 405681"/>
                <a:gd name="connsiteX1" fmla="*/ 202841 w 405681"/>
                <a:gd name="connsiteY1" fmla="*/ 405681 h 405681"/>
                <a:gd name="connsiteX2" fmla="*/ 0 w 405681"/>
                <a:gd name="connsiteY2" fmla="*/ 202841 h 405681"/>
                <a:gd name="connsiteX3" fmla="*/ 202841 w 405681"/>
                <a:gd name="connsiteY3" fmla="*/ 0 h 405681"/>
                <a:gd name="connsiteX4" fmla="*/ 405681 w 405681"/>
                <a:gd name="connsiteY4" fmla="*/ 202841 h 4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81" h="405681">
                  <a:moveTo>
                    <a:pt x="405681" y="202841"/>
                  </a:moveTo>
                  <a:cubicBezTo>
                    <a:pt x="405681" y="314866"/>
                    <a:pt x="314866" y="405681"/>
                    <a:pt x="202841" y="405681"/>
                  </a:cubicBezTo>
                  <a:cubicBezTo>
                    <a:pt x="90815" y="405681"/>
                    <a:pt x="0" y="314866"/>
                    <a:pt x="0" y="202841"/>
                  </a:cubicBezTo>
                  <a:cubicBezTo>
                    <a:pt x="0" y="90815"/>
                    <a:pt x="90815" y="0"/>
                    <a:pt x="202841" y="0"/>
                  </a:cubicBezTo>
                  <a:cubicBezTo>
                    <a:pt x="314866" y="0"/>
                    <a:pt x="405681" y="90815"/>
                    <a:pt x="405681" y="20284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6F0B64E-0D09-894B-AB9E-E2928AB872EB}"/>
                </a:ext>
              </a:extLst>
            </p:cNvPr>
            <p:cNvSpPr/>
            <p:nvPr/>
          </p:nvSpPr>
          <p:spPr>
            <a:xfrm>
              <a:off x="11380787" y="6552301"/>
              <a:ext cx="1622725" cy="1115623"/>
            </a:xfrm>
            <a:custGeom>
              <a:avLst/>
              <a:gdLst>
                <a:gd name="connsiteX0" fmla="*/ 1622725 w 1622725"/>
                <a:gd name="connsiteY0" fmla="*/ 557812 h 1115623"/>
                <a:gd name="connsiteX1" fmla="*/ 811363 w 1622725"/>
                <a:gd name="connsiteY1" fmla="*/ 1115624 h 1115623"/>
                <a:gd name="connsiteX2" fmla="*/ 0 w 1622725"/>
                <a:gd name="connsiteY2" fmla="*/ 557812 h 1115623"/>
                <a:gd name="connsiteX3" fmla="*/ 811363 w 1622725"/>
                <a:gd name="connsiteY3" fmla="*/ 0 h 1115623"/>
                <a:gd name="connsiteX4" fmla="*/ 1622725 w 1622725"/>
                <a:gd name="connsiteY4" fmla="*/ 557812 h 1115623"/>
                <a:gd name="connsiteX5" fmla="*/ 1267754 w 1622725"/>
                <a:gd name="connsiteY5" fmla="*/ 557812 h 1115623"/>
                <a:gd name="connsiteX6" fmla="*/ 811363 w 1622725"/>
                <a:gd name="connsiteY6" fmla="*/ 101420 h 1115623"/>
                <a:gd name="connsiteX7" fmla="*/ 354971 w 1622725"/>
                <a:gd name="connsiteY7" fmla="*/ 557812 h 1115623"/>
                <a:gd name="connsiteX8" fmla="*/ 811363 w 1622725"/>
                <a:gd name="connsiteY8" fmla="*/ 1014203 h 1115623"/>
                <a:gd name="connsiteX9" fmla="*/ 1267754 w 1622725"/>
                <a:gd name="connsiteY9" fmla="*/ 557812 h 11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725" h="1115623">
                  <a:moveTo>
                    <a:pt x="1622725" y="557812"/>
                  </a:moveTo>
                  <a:cubicBezTo>
                    <a:pt x="1489143" y="885594"/>
                    <a:pt x="1176167" y="1115624"/>
                    <a:pt x="811363" y="1115624"/>
                  </a:cubicBezTo>
                  <a:cubicBezTo>
                    <a:pt x="446559" y="1115624"/>
                    <a:pt x="133582" y="885594"/>
                    <a:pt x="0" y="557812"/>
                  </a:cubicBezTo>
                  <a:cubicBezTo>
                    <a:pt x="133582" y="230029"/>
                    <a:pt x="446559" y="0"/>
                    <a:pt x="811363" y="0"/>
                  </a:cubicBezTo>
                  <a:cubicBezTo>
                    <a:pt x="1176167" y="0"/>
                    <a:pt x="1489143" y="230029"/>
                    <a:pt x="1622725" y="557812"/>
                  </a:cubicBezTo>
                  <a:close/>
                  <a:moveTo>
                    <a:pt x="1267754" y="557812"/>
                  </a:moveTo>
                  <a:cubicBezTo>
                    <a:pt x="1267754" y="305754"/>
                    <a:pt x="1063422" y="101420"/>
                    <a:pt x="811363" y="101420"/>
                  </a:cubicBezTo>
                  <a:cubicBezTo>
                    <a:pt x="559303" y="101420"/>
                    <a:pt x="354971" y="305754"/>
                    <a:pt x="354971" y="557812"/>
                  </a:cubicBezTo>
                  <a:cubicBezTo>
                    <a:pt x="354971" y="809869"/>
                    <a:pt x="559303" y="1014203"/>
                    <a:pt x="811363" y="1014203"/>
                  </a:cubicBezTo>
                  <a:cubicBezTo>
                    <a:pt x="1063422" y="1014203"/>
                    <a:pt x="1267754" y="809869"/>
                    <a:pt x="1267754" y="557812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BCD307A-9992-3449-99B8-1F850138F006}"/>
                </a:ext>
              </a:extLst>
            </p:cNvPr>
            <p:cNvSpPr/>
            <p:nvPr/>
          </p:nvSpPr>
          <p:spPr>
            <a:xfrm>
              <a:off x="11431497" y="6045200"/>
              <a:ext cx="1521304" cy="608521"/>
            </a:xfrm>
            <a:custGeom>
              <a:avLst/>
              <a:gdLst>
                <a:gd name="connsiteX0" fmla="*/ 760653 w 1521304"/>
                <a:gd name="connsiteY0" fmla="*/ 0 h 608521"/>
                <a:gd name="connsiteX1" fmla="*/ 0 w 1521304"/>
                <a:gd name="connsiteY1" fmla="*/ 456392 h 608521"/>
                <a:gd name="connsiteX2" fmla="*/ 0 w 1521304"/>
                <a:gd name="connsiteY2" fmla="*/ 608522 h 608521"/>
                <a:gd name="connsiteX3" fmla="*/ 760653 w 1521304"/>
                <a:gd name="connsiteY3" fmla="*/ 253551 h 608521"/>
                <a:gd name="connsiteX4" fmla="*/ 1521305 w 1521304"/>
                <a:gd name="connsiteY4" fmla="*/ 608522 h 608521"/>
                <a:gd name="connsiteX5" fmla="*/ 1521305 w 1521304"/>
                <a:gd name="connsiteY5" fmla="*/ 456392 h 608521"/>
                <a:gd name="connsiteX6" fmla="*/ 760653 w 1521304"/>
                <a:gd name="connsiteY6" fmla="*/ 0 h 6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04" h="608521">
                  <a:moveTo>
                    <a:pt x="760653" y="0"/>
                  </a:moveTo>
                  <a:cubicBezTo>
                    <a:pt x="436093" y="0"/>
                    <a:pt x="152678" y="183456"/>
                    <a:pt x="0" y="456392"/>
                  </a:cubicBezTo>
                  <a:lnTo>
                    <a:pt x="0" y="608522"/>
                  </a:lnTo>
                  <a:cubicBezTo>
                    <a:pt x="181687" y="391616"/>
                    <a:pt x="454964" y="253551"/>
                    <a:pt x="760653" y="253551"/>
                  </a:cubicBezTo>
                  <a:cubicBezTo>
                    <a:pt x="1066341" y="253551"/>
                    <a:pt x="1339618" y="391616"/>
                    <a:pt x="1521305" y="608522"/>
                  </a:cubicBezTo>
                  <a:lnTo>
                    <a:pt x="1521305" y="456392"/>
                  </a:lnTo>
                  <a:cubicBezTo>
                    <a:pt x="1368627" y="183456"/>
                    <a:pt x="1085212" y="0"/>
                    <a:pt x="760653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</p:grpSp>
    </p:spTree>
    <p:extLst>
      <p:ext uri="{BB962C8B-B14F-4D97-AF65-F5344CB8AC3E}">
        <p14:creationId xmlns:p14="http://schemas.microsoft.com/office/powerpoint/2010/main" val="4733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5371" y="6168460"/>
            <a:ext cx="3456432" cy="13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3F79CF1-BB23-64AA-9C92-5A1EAE747F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62" y="6858000"/>
            <a:ext cx="10101577" cy="2902226"/>
          </a:xfrm>
        </p:spPr>
        <p:txBody>
          <a:bodyPr/>
          <a:lstStyle/>
          <a:p>
            <a:r>
              <a:rPr lang="en-US"/>
              <a:t>Session code (ID number)</a:t>
            </a:r>
            <a:br>
              <a:rPr lang="en-US"/>
            </a:br>
            <a:r>
              <a:rPr lang="en-US"/>
              <a:t>Session Title</a:t>
            </a:r>
            <a:br>
              <a:rPr lang="en-US"/>
            </a:b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br>
              <a:rPr lang="en-US"/>
            </a:br>
            <a:r>
              <a:rPr lang="en-US"/>
              <a:t>Company, Job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0F0B5B-6B52-3139-61A7-7B7287D71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68" y="2186064"/>
            <a:ext cx="10101072" cy="4141712"/>
          </a:xfrm>
        </p:spPr>
        <p:txBody>
          <a:bodyPr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6" name="Graphic 5">
            <a:extLst>
              <a:ext uri="{FF2B5EF4-FFF2-40B4-BE49-F238E27FC236}">
                <a16:creationId xmlns:a16="http://schemas.microsoft.com/office/drawing/2014/main" id="{F1A637DE-FA28-1BBA-ED19-561BF47FC9AA}"/>
              </a:ext>
            </a:extLst>
          </p:cNvPr>
          <p:cNvGrpSpPr/>
          <p:nvPr userDrawn="1"/>
        </p:nvGrpSpPr>
        <p:grpSpPr>
          <a:xfrm>
            <a:off x="598346" y="576072"/>
            <a:ext cx="3758389" cy="436594"/>
            <a:chOff x="6597650" y="8572457"/>
            <a:chExt cx="11188016" cy="1299659"/>
          </a:xfrm>
          <a:solidFill>
            <a:srgbClr val="000000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985145-6140-8167-8472-4F70B1B08F56}"/>
                </a:ext>
              </a:extLst>
            </p:cNvPr>
            <p:cNvSpPr/>
            <p:nvPr/>
          </p:nvSpPr>
          <p:spPr>
            <a:xfrm>
              <a:off x="11603037" y="8572457"/>
              <a:ext cx="633888" cy="1010097"/>
            </a:xfrm>
            <a:custGeom>
              <a:avLst/>
              <a:gdLst>
                <a:gd name="connsiteX0" fmla="*/ 95 w 633888"/>
                <a:gd name="connsiteY0" fmla="*/ 42 h 1010097"/>
                <a:gd name="connsiteX1" fmla="*/ 202502 w 633888"/>
                <a:gd name="connsiteY1" fmla="*/ 42 h 1010097"/>
                <a:gd name="connsiteX2" fmla="*/ 204216 w 633888"/>
                <a:gd name="connsiteY2" fmla="*/ 419904 h 1010097"/>
                <a:gd name="connsiteX3" fmla="*/ 276320 w 633888"/>
                <a:gd name="connsiteY3" fmla="*/ 318463 h 1010097"/>
                <a:gd name="connsiteX4" fmla="*/ 591884 w 633888"/>
                <a:gd name="connsiteY4" fmla="*/ 373899 h 1010097"/>
                <a:gd name="connsiteX5" fmla="*/ 633793 w 633888"/>
                <a:gd name="connsiteY5" fmla="*/ 562303 h 1010097"/>
                <a:gd name="connsiteX6" fmla="*/ 633889 w 633888"/>
                <a:gd name="connsiteY6" fmla="*/ 1010073 h 1010097"/>
                <a:gd name="connsiteX7" fmla="*/ 431482 w 633888"/>
                <a:gd name="connsiteY7" fmla="*/ 1010073 h 1010097"/>
                <a:gd name="connsiteX8" fmla="*/ 431102 w 633888"/>
                <a:gd name="connsiteY8" fmla="*/ 561827 h 1010097"/>
                <a:gd name="connsiteX9" fmla="*/ 376333 w 633888"/>
                <a:gd name="connsiteY9" fmla="*/ 448765 h 1010097"/>
                <a:gd name="connsiteX10" fmla="*/ 203454 w 633888"/>
                <a:gd name="connsiteY10" fmla="*/ 533538 h 1010097"/>
                <a:gd name="connsiteX11" fmla="*/ 202502 w 633888"/>
                <a:gd name="connsiteY11" fmla="*/ 1010073 h 1010097"/>
                <a:gd name="connsiteX12" fmla="*/ 0 w 633888"/>
                <a:gd name="connsiteY12" fmla="*/ 1009978 h 1010097"/>
                <a:gd name="connsiteX13" fmla="*/ 95 w 633888"/>
                <a:gd name="connsiteY13" fmla="*/ 42 h 101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888" h="1010097">
                  <a:moveTo>
                    <a:pt x="95" y="42"/>
                  </a:moveTo>
                  <a:cubicBezTo>
                    <a:pt x="67533" y="-53"/>
                    <a:pt x="134969" y="42"/>
                    <a:pt x="202502" y="42"/>
                  </a:cubicBezTo>
                  <a:cubicBezTo>
                    <a:pt x="203549" y="139965"/>
                    <a:pt x="200311" y="280077"/>
                    <a:pt x="204216" y="419904"/>
                  </a:cubicBezTo>
                  <a:cubicBezTo>
                    <a:pt x="224504" y="383709"/>
                    <a:pt x="241364" y="343419"/>
                    <a:pt x="276320" y="318463"/>
                  </a:cubicBezTo>
                  <a:cubicBezTo>
                    <a:pt x="371284" y="247692"/>
                    <a:pt x="531781" y="265695"/>
                    <a:pt x="591884" y="373899"/>
                  </a:cubicBezTo>
                  <a:cubicBezTo>
                    <a:pt x="624840" y="430668"/>
                    <a:pt x="633413" y="497724"/>
                    <a:pt x="633793" y="562303"/>
                  </a:cubicBezTo>
                  <a:cubicBezTo>
                    <a:pt x="633984" y="711560"/>
                    <a:pt x="633793" y="860817"/>
                    <a:pt x="633889" y="1010073"/>
                  </a:cubicBezTo>
                  <a:lnTo>
                    <a:pt x="431482" y="1010073"/>
                  </a:lnTo>
                  <a:cubicBezTo>
                    <a:pt x="431197" y="860626"/>
                    <a:pt x="432054" y="711179"/>
                    <a:pt x="431102" y="561827"/>
                  </a:cubicBezTo>
                  <a:cubicBezTo>
                    <a:pt x="429959" y="519441"/>
                    <a:pt x="420624" y="466386"/>
                    <a:pt x="376333" y="448765"/>
                  </a:cubicBezTo>
                  <a:cubicBezTo>
                    <a:pt x="310801" y="425334"/>
                    <a:pt x="211836" y="455052"/>
                    <a:pt x="203454" y="533538"/>
                  </a:cubicBezTo>
                  <a:cubicBezTo>
                    <a:pt x="201168" y="692319"/>
                    <a:pt x="203168" y="851196"/>
                    <a:pt x="202502" y="1010073"/>
                  </a:cubicBezTo>
                  <a:cubicBezTo>
                    <a:pt x="134969" y="1010073"/>
                    <a:pt x="67533" y="1010169"/>
                    <a:pt x="0" y="1009978"/>
                  </a:cubicBezTo>
                  <a:cubicBezTo>
                    <a:pt x="191" y="673365"/>
                    <a:pt x="95" y="336656"/>
                    <a:pt x="95" y="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D933579-F84C-4074-BCE8-A5F3C6A8C115}"/>
                </a:ext>
              </a:extLst>
            </p:cNvPr>
            <p:cNvSpPr/>
            <p:nvPr/>
          </p:nvSpPr>
          <p:spPr>
            <a:xfrm>
              <a:off x="14012576" y="8572457"/>
              <a:ext cx="634202" cy="1010164"/>
            </a:xfrm>
            <a:custGeom>
              <a:avLst/>
              <a:gdLst>
                <a:gd name="connsiteX0" fmla="*/ 381 w 634202"/>
                <a:gd name="connsiteY0" fmla="*/ 42 h 1010164"/>
                <a:gd name="connsiteX1" fmla="*/ 202788 w 634202"/>
                <a:gd name="connsiteY1" fmla="*/ 42 h 1010164"/>
                <a:gd name="connsiteX2" fmla="*/ 204502 w 634202"/>
                <a:gd name="connsiteY2" fmla="*/ 419904 h 1010164"/>
                <a:gd name="connsiteX3" fmla="*/ 271558 w 634202"/>
                <a:gd name="connsiteY3" fmla="*/ 322559 h 1010164"/>
                <a:gd name="connsiteX4" fmla="*/ 596265 w 634202"/>
                <a:gd name="connsiteY4" fmla="*/ 381233 h 1010164"/>
                <a:gd name="connsiteX5" fmla="*/ 634175 w 634202"/>
                <a:gd name="connsiteY5" fmla="*/ 562303 h 1010164"/>
                <a:gd name="connsiteX6" fmla="*/ 634175 w 634202"/>
                <a:gd name="connsiteY6" fmla="*/ 1010073 h 1010164"/>
                <a:gd name="connsiteX7" fmla="*/ 431768 w 634202"/>
                <a:gd name="connsiteY7" fmla="*/ 1010073 h 1010164"/>
                <a:gd name="connsiteX8" fmla="*/ 431388 w 634202"/>
                <a:gd name="connsiteY8" fmla="*/ 562303 h 1010164"/>
                <a:gd name="connsiteX9" fmla="*/ 376333 w 634202"/>
                <a:gd name="connsiteY9" fmla="*/ 448575 h 1010164"/>
                <a:gd name="connsiteX10" fmla="*/ 203835 w 634202"/>
                <a:gd name="connsiteY10" fmla="*/ 533347 h 1010164"/>
                <a:gd name="connsiteX11" fmla="*/ 202788 w 634202"/>
                <a:gd name="connsiteY11" fmla="*/ 1010073 h 1010164"/>
                <a:gd name="connsiteX12" fmla="*/ 0 w 634202"/>
                <a:gd name="connsiteY12" fmla="*/ 1009597 h 1010164"/>
                <a:gd name="connsiteX13" fmla="*/ 381 w 634202"/>
                <a:gd name="connsiteY13" fmla="*/ 42 h 101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4202" h="1010164">
                  <a:moveTo>
                    <a:pt x="381" y="42"/>
                  </a:moveTo>
                  <a:cubicBezTo>
                    <a:pt x="67819" y="-53"/>
                    <a:pt x="135255" y="42"/>
                    <a:pt x="202788" y="42"/>
                  </a:cubicBezTo>
                  <a:cubicBezTo>
                    <a:pt x="203835" y="139965"/>
                    <a:pt x="200597" y="280077"/>
                    <a:pt x="204502" y="419904"/>
                  </a:cubicBezTo>
                  <a:cubicBezTo>
                    <a:pt x="223933" y="385710"/>
                    <a:pt x="239363" y="347419"/>
                    <a:pt x="271558" y="322559"/>
                  </a:cubicBezTo>
                  <a:cubicBezTo>
                    <a:pt x="367856" y="244644"/>
                    <a:pt x="538544" y="265314"/>
                    <a:pt x="596265" y="381233"/>
                  </a:cubicBezTo>
                  <a:cubicBezTo>
                    <a:pt x="625888" y="436573"/>
                    <a:pt x="633794" y="500391"/>
                    <a:pt x="634175" y="562303"/>
                  </a:cubicBezTo>
                  <a:cubicBezTo>
                    <a:pt x="634270" y="711560"/>
                    <a:pt x="634079" y="860817"/>
                    <a:pt x="634175" y="1010073"/>
                  </a:cubicBezTo>
                  <a:lnTo>
                    <a:pt x="431768" y="1010073"/>
                  </a:lnTo>
                  <a:cubicBezTo>
                    <a:pt x="431483" y="860817"/>
                    <a:pt x="432245" y="711560"/>
                    <a:pt x="431388" y="562303"/>
                  </a:cubicBezTo>
                  <a:cubicBezTo>
                    <a:pt x="430340" y="519822"/>
                    <a:pt x="421005" y="466101"/>
                    <a:pt x="376333" y="448575"/>
                  </a:cubicBezTo>
                  <a:cubicBezTo>
                    <a:pt x="310801" y="425524"/>
                    <a:pt x="212408" y="455147"/>
                    <a:pt x="203835" y="533347"/>
                  </a:cubicBezTo>
                  <a:cubicBezTo>
                    <a:pt x="201359" y="692129"/>
                    <a:pt x="203454" y="851101"/>
                    <a:pt x="202788" y="1010073"/>
                  </a:cubicBezTo>
                  <a:cubicBezTo>
                    <a:pt x="135160" y="1009883"/>
                    <a:pt x="67533" y="1010645"/>
                    <a:pt x="0" y="1009597"/>
                  </a:cubicBezTo>
                  <a:cubicBezTo>
                    <a:pt x="858" y="673079"/>
                    <a:pt x="95" y="336561"/>
                    <a:pt x="381" y="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B61EFE4-D8E6-B1E2-379D-12B26CE8F152}"/>
                </a:ext>
              </a:extLst>
            </p:cNvPr>
            <p:cNvSpPr/>
            <p:nvPr/>
          </p:nvSpPr>
          <p:spPr>
            <a:xfrm>
              <a:off x="6597650" y="8630030"/>
              <a:ext cx="382566" cy="952500"/>
            </a:xfrm>
            <a:custGeom>
              <a:avLst/>
              <a:gdLst>
                <a:gd name="connsiteX0" fmla="*/ 0 w 382566"/>
                <a:gd name="connsiteY0" fmla="*/ 0 h 952500"/>
                <a:gd name="connsiteX1" fmla="*/ 382524 w 382566"/>
                <a:gd name="connsiteY1" fmla="*/ 0 h 952500"/>
                <a:gd name="connsiteX2" fmla="*/ 382524 w 382566"/>
                <a:gd name="connsiteY2" fmla="*/ 95631 h 952500"/>
                <a:gd name="connsiteX3" fmla="*/ 248793 w 382566"/>
                <a:gd name="connsiteY3" fmla="*/ 95631 h 952500"/>
                <a:gd name="connsiteX4" fmla="*/ 248793 w 382566"/>
                <a:gd name="connsiteY4" fmla="*/ 856869 h 952500"/>
                <a:gd name="connsiteX5" fmla="*/ 382524 w 382566"/>
                <a:gd name="connsiteY5" fmla="*/ 856869 h 952500"/>
                <a:gd name="connsiteX6" fmla="*/ 382524 w 382566"/>
                <a:gd name="connsiteY6" fmla="*/ 952500 h 952500"/>
                <a:gd name="connsiteX7" fmla="*/ 0 w 382566"/>
                <a:gd name="connsiteY7" fmla="*/ 952500 h 952500"/>
                <a:gd name="connsiteX8" fmla="*/ 0 w 382566"/>
                <a:gd name="connsiteY8" fmla="*/ 856869 h 952500"/>
                <a:gd name="connsiteX9" fmla="*/ 133731 w 382566"/>
                <a:gd name="connsiteY9" fmla="*/ 856869 h 952500"/>
                <a:gd name="connsiteX10" fmla="*/ 133731 w 382566"/>
                <a:gd name="connsiteY10" fmla="*/ 95631 h 952500"/>
                <a:gd name="connsiteX11" fmla="*/ 0 w 382566"/>
                <a:gd name="connsiteY11" fmla="*/ 95631 h 952500"/>
                <a:gd name="connsiteX12" fmla="*/ 0 w 382566"/>
                <a:gd name="connsiteY12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2566" h="952500">
                  <a:moveTo>
                    <a:pt x="0" y="0"/>
                  </a:moveTo>
                  <a:lnTo>
                    <a:pt x="382524" y="0"/>
                  </a:lnTo>
                  <a:lnTo>
                    <a:pt x="382524" y="95631"/>
                  </a:lnTo>
                  <a:lnTo>
                    <a:pt x="248793" y="95631"/>
                  </a:lnTo>
                  <a:lnTo>
                    <a:pt x="248793" y="856869"/>
                  </a:lnTo>
                  <a:cubicBezTo>
                    <a:pt x="293370" y="856869"/>
                    <a:pt x="337947" y="856869"/>
                    <a:pt x="382524" y="856869"/>
                  </a:cubicBezTo>
                  <a:cubicBezTo>
                    <a:pt x="382524" y="888682"/>
                    <a:pt x="382619" y="920591"/>
                    <a:pt x="382524" y="952500"/>
                  </a:cubicBezTo>
                  <a:lnTo>
                    <a:pt x="0" y="952500"/>
                  </a:lnTo>
                  <a:cubicBezTo>
                    <a:pt x="0" y="920591"/>
                    <a:pt x="0" y="888682"/>
                    <a:pt x="0" y="856869"/>
                  </a:cubicBezTo>
                  <a:cubicBezTo>
                    <a:pt x="44577" y="856869"/>
                    <a:pt x="89154" y="856869"/>
                    <a:pt x="133731" y="856869"/>
                  </a:cubicBezTo>
                  <a:lnTo>
                    <a:pt x="133731" y="95631"/>
                  </a:lnTo>
                  <a:lnTo>
                    <a:pt x="0" y="95631"/>
                  </a:lnTo>
                  <a:cubicBezTo>
                    <a:pt x="0" y="63722"/>
                    <a:pt x="0" y="3190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B4E91B9-0A97-3141-A66A-E824B4E354B8}"/>
                </a:ext>
              </a:extLst>
            </p:cNvPr>
            <p:cNvSpPr/>
            <p:nvPr/>
          </p:nvSpPr>
          <p:spPr>
            <a:xfrm>
              <a:off x="7188676" y="8629948"/>
              <a:ext cx="678881" cy="952722"/>
            </a:xfrm>
            <a:custGeom>
              <a:avLst/>
              <a:gdLst>
                <a:gd name="connsiteX0" fmla="*/ 0 w 678881"/>
                <a:gd name="connsiteY0" fmla="*/ 83 h 952722"/>
                <a:gd name="connsiteX1" fmla="*/ 409956 w 678881"/>
                <a:gd name="connsiteY1" fmla="*/ 464 h 952722"/>
                <a:gd name="connsiteX2" fmla="*/ 622554 w 678881"/>
                <a:gd name="connsiteY2" fmla="*/ 130575 h 952722"/>
                <a:gd name="connsiteX3" fmla="*/ 607886 w 678881"/>
                <a:gd name="connsiteY3" fmla="*/ 378130 h 952722"/>
                <a:gd name="connsiteX4" fmla="*/ 486347 w 678881"/>
                <a:gd name="connsiteY4" fmla="*/ 452711 h 952722"/>
                <a:gd name="connsiteX5" fmla="*/ 662940 w 678881"/>
                <a:gd name="connsiteY5" fmla="*/ 585394 h 952722"/>
                <a:gd name="connsiteX6" fmla="*/ 543878 w 678881"/>
                <a:gd name="connsiteY6" fmla="*/ 925246 h 952722"/>
                <a:gd name="connsiteX7" fmla="*/ 428530 w 678881"/>
                <a:gd name="connsiteY7" fmla="*/ 952678 h 952722"/>
                <a:gd name="connsiteX8" fmla="*/ 0 w 678881"/>
                <a:gd name="connsiteY8" fmla="*/ 952583 h 952722"/>
                <a:gd name="connsiteX9" fmla="*/ 0 w 678881"/>
                <a:gd name="connsiteY9" fmla="*/ 83 h 952722"/>
                <a:gd name="connsiteX10" fmla="*/ 115062 w 678881"/>
                <a:gd name="connsiteY10" fmla="*/ 101238 h 952722"/>
                <a:gd name="connsiteX11" fmla="*/ 115062 w 678881"/>
                <a:gd name="connsiteY11" fmla="*/ 412039 h 952722"/>
                <a:gd name="connsiteX12" fmla="*/ 400050 w 678881"/>
                <a:gd name="connsiteY12" fmla="*/ 410896 h 952722"/>
                <a:gd name="connsiteX13" fmla="*/ 519398 w 678881"/>
                <a:gd name="connsiteY13" fmla="*/ 313646 h 952722"/>
                <a:gd name="connsiteX14" fmla="*/ 513969 w 678881"/>
                <a:gd name="connsiteY14" fmla="*/ 180391 h 952722"/>
                <a:gd name="connsiteX15" fmla="*/ 389858 w 678881"/>
                <a:gd name="connsiteY15" fmla="*/ 101715 h 952722"/>
                <a:gd name="connsiteX16" fmla="*/ 115062 w 678881"/>
                <a:gd name="connsiteY16" fmla="*/ 101238 h 952722"/>
                <a:gd name="connsiteX17" fmla="*/ 115062 w 678881"/>
                <a:gd name="connsiteY17" fmla="*/ 510432 h 952722"/>
                <a:gd name="connsiteX18" fmla="*/ 115062 w 678881"/>
                <a:gd name="connsiteY18" fmla="*/ 851427 h 952722"/>
                <a:gd name="connsiteX19" fmla="*/ 400526 w 678881"/>
                <a:gd name="connsiteY19" fmla="*/ 851332 h 952722"/>
                <a:gd name="connsiteX20" fmla="*/ 520637 w 678881"/>
                <a:gd name="connsiteY20" fmla="*/ 805993 h 952722"/>
                <a:gd name="connsiteX21" fmla="*/ 555498 w 678881"/>
                <a:gd name="connsiteY21" fmla="*/ 705314 h 952722"/>
                <a:gd name="connsiteX22" fmla="*/ 529304 w 678881"/>
                <a:gd name="connsiteY22" fmla="*/ 566535 h 952722"/>
                <a:gd name="connsiteX23" fmla="*/ 400241 w 678881"/>
                <a:gd name="connsiteY23" fmla="*/ 510623 h 952722"/>
                <a:gd name="connsiteX24" fmla="*/ 115062 w 678881"/>
                <a:gd name="connsiteY24" fmla="*/ 510432 h 95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78881" h="952722">
                  <a:moveTo>
                    <a:pt x="0" y="83"/>
                  </a:moveTo>
                  <a:cubicBezTo>
                    <a:pt x="136684" y="369"/>
                    <a:pt x="273272" y="-489"/>
                    <a:pt x="409956" y="464"/>
                  </a:cubicBezTo>
                  <a:cubicBezTo>
                    <a:pt x="497015" y="1893"/>
                    <a:pt x="586931" y="48279"/>
                    <a:pt x="622554" y="130575"/>
                  </a:cubicBezTo>
                  <a:cubicBezTo>
                    <a:pt x="655701" y="208490"/>
                    <a:pt x="657416" y="306693"/>
                    <a:pt x="607886" y="378130"/>
                  </a:cubicBezTo>
                  <a:cubicBezTo>
                    <a:pt x="580073" y="419850"/>
                    <a:pt x="532067" y="438328"/>
                    <a:pt x="486347" y="452711"/>
                  </a:cubicBezTo>
                  <a:cubicBezTo>
                    <a:pt x="563213" y="461950"/>
                    <a:pt x="636365" y="510909"/>
                    <a:pt x="662940" y="585394"/>
                  </a:cubicBezTo>
                  <a:cubicBezTo>
                    <a:pt x="705898" y="706743"/>
                    <a:pt x="660654" y="862191"/>
                    <a:pt x="543878" y="925246"/>
                  </a:cubicBezTo>
                  <a:cubicBezTo>
                    <a:pt x="508730" y="944391"/>
                    <a:pt x="468440" y="953440"/>
                    <a:pt x="428530" y="952678"/>
                  </a:cubicBezTo>
                  <a:cubicBezTo>
                    <a:pt x="285655" y="952488"/>
                    <a:pt x="142875" y="952583"/>
                    <a:pt x="0" y="952583"/>
                  </a:cubicBezTo>
                  <a:lnTo>
                    <a:pt x="0" y="83"/>
                  </a:lnTo>
                  <a:moveTo>
                    <a:pt x="115062" y="101238"/>
                  </a:moveTo>
                  <a:lnTo>
                    <a:pt x="115062" y="412039"/>
                  </a:lnTo>
                  <a:cubicBezTo>
                    <a:pt x="210026" y="411277"/>
                    <a:pt x="305086" y="413658"/>
                    <a:pt x="400050" y="410896"/>
                  </a:cubicBezTo>
                  <a:cubicBezTo>
                    <a:pt x="455486" y="408896"/>
                    <a:pt x="510540" y="370605"/>
                    <a:pt x="519398" y="313646"/>
                  </a:cubicBezTo>
                  <a:cubicBezTo>
                    <a:pt x="523875" y="269640"/>
                    <a:pt x="527495" y="223158"/>
                    <a:pt x="513969" y="180391"/>
                  </a:cubicBezTo>
                  <a:cubicBezTo>
                    <a:pt x="496919" y="128956"/>
                    <a:pt x="441293" y="102000"/>
                    <a:pt x="389858" y="101715"/>
                  </a:cubicBezTo>
                  <a:cubicBezTo>
                    <a:pt x="298228" y="100572"/>
                    <a:pt x="206693" y="101715"/>
                    <a:pt x="115062" y="101238"/>
                  </a:cubicBezTo>
                  <a:moveTo>
                    <a:pt x="115062" y="510432"/>
                  </a:moveTo>
                  <a:lnTo>
                    <a:pt x="115062" y="851427"/>
                  </a:lnTo>
                  <a:cubicBezTo>
                    <a:pt x="210217" y="851332"/>
                    <a:pt x="305372" y="851523"/>
                    <a:pt x="400526" y="851332"/>
                  </a:cubicBezTo>
                  <a:cubicBezTo>
                    <a:pt x="443960" y="851046"/>
                    <a:pt x="490538" y="839235"/>
                    <a:pt x="520637" y="805993"/>
                  </a:cubicBezTo>
                  <a:cubicBezTo>
                    <a:pt x="545878" y="779133"/>
                    <a:pt x="555212" y="741318"/>
                    <a:pt x="555498" y="705314"/>
                  </a:cubicBezTo>
                  <a:cubicBezTo>
                    <a:pt x="556355" y="658356"/>
                    <a:pt x="558832" y="606349"/>
                    <a:pt x="529304" y="566535"/>
                  </a:cubicBezTo>
                  <a:cubicBezTo>
                    <a:pt x="500348" y="525768"/>
                    <a:pt x="448056" y="510718"/>
                    <a:pt x="400241" y="510623"/>
                  </a:cubicBezTo>
                  <a:cubicBezTo>
                    <a:pt x="305181" y="510147"/>
                    <a:pt x="210122" y="510623"/>
                    <a:pt x="115062" y="5104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AC6552B-CC29-F330-6668-3C653EA3A00C}"/>
                </a:ext>
              </a:extLst>
            </p:cNvPr>
            <p:cNvSpPr/>
            <p:nvPr/>
          </p:nvSpPr>
          <p:spPr>
            <a:xfrm>
              <a:off x="8079644" y="8629935"/>
              <a:ext cx="854868" cy="952499"/>
            </a:xfrm>
            <a:custGeom>
              <a:avLst/>
              <a:gdLst>
                <a:gd name="connsiteX0" fmla="*/ 0 w 854868"/>
                <a:gd name="connsiteY0" fmla="*/ 95 h 952499"/>
                <a:gd name="connsiteX1" fmla="*/ 153734 w 854868"/>
                <a:gd name="connsiteY1" fmla="*/ 95 h 952499"/>
                <a:gd name="connsiteX2" fmla="*/ 430530 w 854868"/>
                <a:gd name="connsiteY2" fmla="*/ 516827 h 952499"/>
                <a:gd name="connsiteX3" fmla="*/ 706946 w 854868"/>
                <a:gd name="connsiteY3" fmla="*/ 0 h 952499"/>
                <a:gd name="connsiteX4" fmla="*/ 854869 w 854868"/>
                <a:gd name="connsiteY4" fmla="*/ 0 h 952499"/>
                <a:gd name="connsiteX5" fmla="*/ 854869 w 854868"/>
                <a:gd name="connsiteY5" fmla="*/ 952500 h 952499"/>
                <a:gd name="connsiteX6" fmla="*/ 742569 w 854868"/>
                <a:gd name="connsiteY6" fmla="*/ 952500 h 952499"/>
                <a:gd name="connsiteX7" fmla="*/ 741521 w 854868"/>
                <a:gd name="connsiteY7" fmla="*/ 146780 h 952499"/>
                <a:gd name="connsiteX8" fmla="*/ 707422 w 854868"/>
                <a:gd name="connsiteY8" fmla="*/ 207074 h 952499"/>
                <a:gd name="connsiteX9" fmla="*/ 427577 w 854868"/>
                <a:gd name="connsiteY9" fmla="*/ 725138 h 952499"/>
                <a:gd name="connsiteX10" fmla="*/ 193262 w 854868"/>
                <a:gd name="connsiteY10" fmla="*/ 297752 h 952499"/>
                <a:gd name="connsiteX11" fmla="*/ 113348 w 854868"/>
                <a:gd name="connsiteY11" fmla="*/ 146209 h 952499"/>
                <a:gd name="connsiteX12" fmla="*/ 112300 w 854868"/>
                <a:gd name="connsiteY12" fmla="*/ 952500 h 952499"/>
                <a:gd name="connsiteX13" fmla="*/ 0 w 854868"/>
                <a:gd name="connsiteY13" fmla="*/ 952500 h 952499"/>
                <a:gd name="connsiteX14" fmla="*/ 0 w 854868"/>
                <a:gd name="connsiteY14" fmla="*/ 95 h 95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4868" h="952499">
                  <a:moveTo>
                    <a:pt x="0" y="95"/>
                  </a:moveTo>
                  <a:cubicBezTo>
                    <a:pt x="51245" y="95"/>
                    <a:pt x="102489" y="95"/>
                    <a:pt x="153734" y="95"/>
                  </a:cubicBezTo>
                  <a:cubicBezTo>
                    <a:pt x="246221" y="172212"/>
                    <a:pt x="335090" y="346424"/>
                    <a:pt x="430530" y="516827"/>
                  </a:cubicBezTo>
                  <a:cubicBezTo>
                    <a:pt x="522923" y="344615"/>
                    <a:pt x="614744" y="172212"/>
                    <a:pt x="706946" y="0"/>
                  </a:cubicBezTo>
                  <a:lnTo>
                    <a:pt x="854869" y="0"/>
                  </a:lnTo>
                  <a:lnTo>
                    <a:pt x="854869" y="952500"/>
                  </a:lnTo>
                  <a:lnTo>
                    <a:pt x="742569" y="952500"/>
                  </a:lnTo>
                  <a:cubicBezTo>
                    <a:pt x="741902" y="683895"/>
                    <a:pt x="743998" y="415290"/>
                    <a:pt x="741521" y="146780"/>
                  </a:cubicBezTo>
                  <a:cubicBezTo>
                    <a:pt x="726948" y="164973"/>
                    <a:pt x="717613" y="186404"/>
                    <a:pt x="707422" y="207074"/>
                  </a:cubicBezTo>
                  <a:cubicBezTo>
                    <a:pt x="619982" y="382810"/>
                    <a:pt x="520541" y="552260"/>
                    <a:pt x="427577" y="725138"/>
                  </a:cubicBezTo>
                  <a:cubicBezTo>
                    <a:pt x="349472" y="582644"/>
                    <a:pt x="270510" y="440722"/>
                    <a:pt x="193262" y="297752"/>
                  </a:cubicBezTo>
                  <a:cubicBezTo>
                    <a:pt x="165830" y="247650"/>
                    <a:pt x="145161" y="193739"/>
                    <a:pt x="113348" y="146209"/>
                  </a:cubicBezTo>
                  <a:cubicBezTo>
                    <a:pt x="110966" y="415004"/>
                    <a:pt x="112967" y="683705"/>
                    <a:pt x="112300" y="952500"/>
                  </a:cubicBezTo>
                  <a:lnTo>
                    <a:pt x="0" y="95250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266CF2-A3CF-C8D9-7BB9-06D2E42E9729}"/>
                </a:ext>
              </a:extLst>
            </p:cNvPr>
            <p:cNvSpPr/>
            <p:nvPr/>
          </p:nvSpPr>
          <p:spPr>
            <a:xfrm>
              <a:off x="9365138" y="8630030"/>
              <a:ext cx="723900" cy="952500"/>
            </a:xfrm>
            <a:custGeom>
              <a:avLst/>
              <a:gdLst>
                <a:gd name="connsiteX0" fmla="*/ 0 w 723900"/>
                <a:gd name="connsiteY0" fmla="*/ 0 h 952500"/>
                <a:gd name="connsiteX1" fmla="*/ 723900 w 723900"/>
                <a:gd name="connsiteY1" fmla="*/ 0 h 952500"/>
                <a:gd name="connsiteX2" fmla="*/ 723900 w 723900"/>
                <a:gd name="connsiteY2" fmla="*/ 184595 h 952500"/>
                <a:gd name="connsiteX3" fmla="*/ 465963 w 723900"/>
                <a:gd name="connsiteY3" fmla="*/ 184499 h 952500"/>
                <a:gd name="connsiteX4" fmla="*/ 465963 w 723900"/>
                <a:gd name="connsiteY4" fmla="*/ 952500 h 952500"/>
                <a:gd name="connsiteX5" fmla="*/ 257937 w 723900"/>
                <a:gd name="connsiteY5" fmla="*/ 952500 h 952500"/>
                <a:gd name="connsiteX6" fmla="*/ 257937 w 723900"/>
                <a:gd name="connsiteY6" fmla="*/ 184595 h 952500"/>
                <a:gd name="connsiteX7" fmla="*/ 0 w 723900"/>
                <a:gd name="connsiteY7" fmla="*/ 184595 h 952500"/>
                <a:gd name="connsiteX8" fmla="*/ 0 w 723900"/>
                <a:gd name="connsiteY8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3900" h="952500">
                  <a:moveTo>
                    <a:pt x="0" y="0"/>
                  </a:moveTo>
                  <a:lnTo>
                    <a:pt x="723900" y="0"/>
                  </a:lnTo>
                  <a:lnTo>
                    <a:pt x="723900" y="184595"/>
                  </a:lnTo>
                  <a:cubicBezTo>
                    <a:pt x="637889" y="184595"/>
                    <a:pt x="551879" y="184595"/>
                    <a:pt x="465963" y="184499"/>
                  </a:cubicBezTo>
                  <a:cubicBezTo>
                    <a:pt x="465868" y="440531"/>
                    <a:pt x="465963" y="696468"/>
                    <a:pt x="465963" y="952500"/>
                  </a:cubicBezTo>
                  <a:lnTo>
                    <a:pt x="257937" y="952500"/>
                  </a:lnTo>
                  <a:lnTo>
                    <a:pt x="257937" y="184595"/>
                  </a:lnTo>
                  <a:cubicBezTo>
                    <a:pt x="172021" y="184499"/>
                    <a:pt x="86011" y="184595"/>
                    <a:pt x="0" y="1845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944B8FF-4796-89E0-ECF1-D2DAE08721F7}"/>
                </a:ext>
              </a:extLst>
            </p:cNvPr>
            <p:cNvSpPr/>
            <p:nvPr/>
          </p:nvSpPr>
          <p:spPr>
            <a:xfrm>
              <a:off x="12344082" y="8630030"/>
              <a:ext cx="875252" cy="952622"/>
            </a:xfrm>
            <a:custGeom>
              <a:avLst/>
              <a:gdLst>
                <a:gd name="connsiteX0" fmla="*/ 14954 w 875252"/>
                <a:gd name="connsiteY0" fmla="*/ 0 h 952622"/>
                <a:gd name="connsiteX1" fmla="*/ 257080 w 875252"/>
                <a:gd name="connsiteY1" fmla="*/ 0 h 952622"/>
                <a:gd name="connsiteX2" fmla="*/ 444627 w 875252"/>
                <a:gd name="connsiteY2" fmla="*/ 324612 h 952622"/>
                <a:gd name="connsiteX3" fmla="*/ 634555 w 875252"/>
                <a:gd name="connsiteY3" fmla="*/ 95 h 952622"/>
                <a:gd name="connsiteX4" fmla="*/ 858869 w 875252"/>
                <a:gd name="connsiteY4" fmla="*/ 95 h 952622"/>
                <a:gd name="connsiteX5" fmla="*/ 565499 w 875252"/>
                <a:gd name="connsiteY5" fmla="*/ 464058 h 952622"/>
                <a:gd name="connsiteX6" fmla="*/ 875252 w 875252"/>
                <a:gd name="connsiteY6" fmla="*/ 952595 h 952622"/>
                <a:gd name="connsiteX7" fmla="*/ 634555 w 875252"/>
                <a:gd name="connsiteY7" fmla="*/ 952595 h 952622"/>
                <a:gd name="connsiteX8" fmla="*/ 426625 w 875252"/>
                <a:gd name="connsiteY8" fmla="*/ 599504 h 952622"/>
                <a:gd name="connsiteX9" fmla="*/ 224314 w 875252"/>
                <a:gd name="connsiteY9" fmla="*/ 952595 h 952622"/>
                <a:gd name="connsiteX10" fmla="*/ 0 w 875252"/>
                <a:gd name="connsiteY10" fmla="*/ 952595 h 952622"/>
                <a:gd name="connsiteX11" fmla="*/ 305562 w 875252"/>
                <a:gd name="connsiteY11" fmla="*/ 459867 h 952622"/>
                <a:gd name="connsiteX12" fmla="*/ 14954 w 875252"/>
                <a:gd name="connsiteY12" fmla="*/ 95 h 952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5252" h="952622">
                  <a:moveTo>
                    <a:pt x="14954" y="0"/>
                  </a:moveTo>
                  <a:cubicBezTo>
                    <a:pt x="95631" y="0"/>
                    <a:pt x="176308" y="0"/>
                    <a:pt x="257080" y="0"/>
                  </a:cubicBezTo>
                  <a:cubicBezTo>
                    <a:pt x="319754" y="108109"/>
                    <a:pt x="381381" y="216789"/>
                    <a:pt x="444627" y="324612"/>
                  </a:cubicBezTo>
                  <a:cubicBezTo>
                    <a:pt x="508064" y="216503"/>
                    <a:pt x="571119" y="108204"/>
                    <a:pt x="634555" y="95"/>
                  </a:cubicBezTo>
                  <a:lnTo>
                    <a:pt x="858869" y="95"/>
                  </a:lnTo>
                  <a:cubicBezTo>
                    <a:pt x="761143" y="154781"/>
                    <a:pt x="663321" y="309372"/>
                    <a:pt x="565499" y="464058"/>
                  </a:cubicBezTo>
                  <a:cubicBezTo>
                    <a:pt x="668750" y="626840"/>
                    <a:pt x="772001" y="789718"/>
                    <a:pt x="875252" y="952595"/>
                  </a:cubicBezTo>
                  <a:cubicBezTo>
                    <a:pt x="795052" y="952691"/>
                    <a:pt x="714756" y="952500"/>
                    <a:pt x="634555" y="952595"/>
                  </a:cubicBezTo>
                  <a:cubicBezTo>
                    <a:pt x="565118" y="834962"/>
                    <a:pt x="496538" y="716852"/>
                    <a:pt x="426625" y="599504"/>
                  </a:cubicBezTo>
                  <a:cubicBezTo>
                    <a:pt x="358807" y="716947"/>
                    <a:pt x="291846" y="834962"/>
                    <a:pt x="224314" y="952595"/>
                  </a:cubicBezTo>
                  <a:lnTo>
                    <a:pt x="0" y="952595"/>
                  </a:lnTo>
                  <a:cubicBezTo>
                    <a:pt x="101822" y="788289"/>
                    <a:pt x="203740" y="624173"/>
                    <a:pt x="305562" y="459867"/>
                  </a:cubicBezTo>
                  <a:cubicBezTo>
                    <a:pt x="208693" y="306705"/>
                    <a:pt x="111823" y="153353"/>
                    <a:pt x="14954" y="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2DF0011-F527-8047-800F-7E155446FCD6}"/>
                </a:ext>
              </a:extLst>
            </p:cNvPr>
            <p:cNvSpPr/>
            <p:nvPr/>
          </p:nvSpPr>
          <p:spPr>
            <a:xfrm>
              <a:off x="16351421" y="8727139"/>
              <a:ext cx="728351" cy="1144977"/>
            </a:xfrm>
            <a:custGeom>
              <a:avLst/>
              <a:gdLst>
                <a:gd name="connsiteX0" fmla="*/ 509416 w 728351"/>
                <a:gd name="connsiteY0" fmla="*/ 14429 h 1144977"/>
                <a:gd name="connsiteX1" fmla="*/ 685629 w 728351"/>
                <a:gd name="connsiteY1" fmla="*/ 904 h 1144977"/>
                <a:gd name="connsiteX2" fmla="*/ 685724 w 728351"/>
                <a:gd name="connsiteY2" fmla="*/ 151304 h 1144977"/>
                <a:gd name="connsiteX3" fmla="*/ 522275 w 728351"/>
                <a:gd name="connsiteY3" fmla="*/ 152542 h 1144977"/>
                <a:gd name="connsiteX4" fmla="*/ 628097 w 728351"/>
                <a:gd name="connsiteY4" fmla="*/ 257031 h 1144977"/>
                <a:gd name="connsiteX5" fmla="*/ 595141 w 728351"/>
                <a:gd name="connsiteY5" fmla="*/ 517730 h 1144977"/>
                <a:gd name="connsiteX6" fmla="*/ 424834 w 728351"/>
                <a:gd name="connsiteY6" fmla="*/ 596312 h 1144977"/>
                <a:gd name="connsiteX7" fmla="*/ 215093 w 728351"/>
                <a:gd name="connsiteY7" fmla="*/ 586406 h 1144977"/>
                <a:gd name="connsiteX8" fmla="*/ 207664 w 728351"/>
                <a:gd name="connsiteY8" fmla="*/ 685561 h 1144977"/>
                <a:gd name="connsiteX9" fmla="*/ 352254 w 728351"/>
                <a:gd name="connsiteY9" fmla="*/ 698229 h 1144977"/>
                <a:gd name="connsiteX10" fmla="*/ 619430 w 728351"/>
                <a:gd name="connsiteY10" fmla="*/ 722327 h 1144977"/>
                <a:gd name="connsiteX11" fmla="*/ 722490 w 728351"/>
                <a:gd name="connsiteY11" fmla="*/ 848248 h 1144977"/>
                <a:gd name="connsiteX12" fmla="*/ 671818 w 728351"/>
                <a:gd name="connsiteY12" fmla="*/ 1060560 h 1144977"/>
                <a:gd name="connsiteX13" fmla="*/ 458933 w 728351"/>
                <a:gd name="connsiteY13" fmla="*/ 1139237 h 1144977"/>
                <a:gd name="connsiteX14" fmla="*/ 192615 w 728351"/>
                <a:gd name="connsiteY14" fmla="*/ 1135141 h 1144977"/>
                <a:gd name="connsiteX15" fmla="*/ 44406 w 728351"/>
                <a:gd name="connsiteY15" fmla="*/ 1078372 h 1144977"/>
                <a:gd name="connsiteX16" fmla="*/ 53168 w 728351"/>
                <a:gd name="connsiteY16" fmla="*/ 870060 h 1144977"/>
                <a:gd name="connsiteX17" fmla="*/ 132893 w 728351"/>
                <a:gd name="connsiteY17" fmla="*/ 840533 h 1144977"/>
                <a:gd name="connsiteX18" fmla="*/ 133845 w 728351"/>
                <a:gd name="connsiteY18" fmla="*/ 828817 h 1144977"/>
                <a:gd name="connsiteX19" fmla="*/ 74886 w 728351"/>
                <a:gd name="connsiteY19" fmla="*/ 800909 h 1144977"/>
                <a:gd name="connsiteX20" fmla="*/ 62407 w 728351"/>
                <a:gd name="connsiteY20" fmla="*/ 623458 h 1144977"/>
                <a:gd name="connsiteX21" fmla="*/ 167373 w 728351"/>
                <a:gd name="connsiteY21" fmla="*/ 571451 h 1144977"/>
                <a:gd name="connsiteX22" fmla="*/ 48883 w 728351"/>
                <a:gd name="connsiteY22" fmla="*/ 446293 h 1144977"/>
                <a:gd name="connsiteX23" fmla="*/ 89078 w 728351"/>
                <a:gd name="connsiteY23" fmla="*/ 211311 h 1144977"/>
                <a:gd name="connsiteX24" fmla="*/ 259099 w 728351"/>
                <a:gd name="connsiteY24" fmla="*/ 128444 h 1144977"/>
                <a:gd name="connsiteX25" fmla="*/ 463982 w 728351"/>
                <a:gd name="connsiteY25" fmla="*/ 135397 h 1144977"/>
                <a:gd name="connsiteX26" fmla="*/ 509416 w 728351"/>
                <a:gd name="connsiteY26" fmla="*/ 14429 h 1144977"/>
                <a:gd name="connsiteX27" fmla="*/ 299866 w 728351"/>
                <a:gd name="connsiteY27" fmla="*/ 260841 h 1144977"/>
                <a:gd name="connsiteX28" fmla="*/ 226714 w 728351"/>
                <a:gd name="connsiteY28" fmla="*/ 331612 h 1144977"/>
                <a:gd name="connsiteX29" fmla="*/ 251860 w 728351"/>
                <a:gd name="connsiteY29" fmla="*/ 441245 h 1144977"/>
                <a:gd name="connsiteX30" fmla="*/ 381210 w 728351"/>
                <a:gd name="connsiteY30" fmla="*/ 465724 h 1144977"/>
                <a:gd name="connsiteX31" fmla="*/ 458838 w 728351"/>
                <a:gd name="connsiteY31" fmla="*/ 397906 h 1144977"/>
                <a:gd name="connsiteX32" fmla="*/ 431216 w 728351"/>
                <a:gd name="connsiteY32" fmla="*/ 281320 h 1144977"/>
                <a:gd name="connsiteX33" fmla="*/ 299866 w 728351"/>
                <a:gd name="connsiteY33" fmla="*/ 260841 h 1144977"/>
                <a:gd name="connsiteX34" fmla="*/ 182613 w 728351"/>
                <a:gd name="connsiteY34" fmla="*/ 987218 h 1144977"/>
                <a:gd name="connsiteX35" fmla="*/ 343872 w 728351"/>
                <a:gd name="connsiteY35" fmla="*/ 1010554 h 1144977"/>
                <a:gd name="connsiteX36" fmla="*/ 507321 w 728351"/>
                <a:gd name="connsiteY36" fmla="*/ 990170 h 1144977"/>
                <a:gd name="connsiteX37" fmla="*/ 517321 w 728351"/>
                <a:gd name="connsiteY37" fmla="*/ 890158 h 1144977"/>
                <a:gd name="connsiteX38" fmla="*/ 428644 w 728351"/>
                <a:gd name="connsiteY38" fmla="*/ 870536 h 1144977"/>
                <a:gd name="connsiteX39" fmla="*/ 180994 w 728351"/>
                <a:gd name="connsiteY39" fmla="*/ 870155 h 1144977"/>
                <a:gd name="connsiteX40" fmla="*/ 182613 w 728351"/>
                <a:gd name="connsiteY40" fmla="*/ 987218 h 114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28351" h="1144977">
                  <a:moveTo>
                    <a:pt x="509416" y="14429"/>
                  </a:moveTo>
                  <a:cubicBezTo>
                    <a:pt x="564471" y="-10431"/>
                    <a:pt x="627240" y="5381"/>
                    <a:pt x="685629" y="904"/>
                  </a:cubicBezTo>
                  <a:cubicBezTo>
                    <a:pt x="685629" y="51005"/>
                    <a:pt x="685629" y="101202"/>
                    <a:pt x="685724" y="151304"/>
                  </a:cubicBezTo>
                  <a:cubicBezTo>
                    <a:pt x="631146" y="151875"/>
                    <a:pt x="576663" y="150065"/>
                    <a:pt x="522275" y="152542"/>
                  </a:cubicBezTo>
                  <a:cubicBezTo>
                    <a:pt x="564185" y="179498"/>
                    <a:pt x="607809" y="209311"/>
                    <a:pt x="628097" y="257031"/>
                  </a:cubicBezTo>
                  <a:cubicBezTo>
                    <a:pt x="665245" y="340280"/>
                    <a:pt x="658673" y="448769"/>
                    <a:pt x="595141" y="517730"/>
                  </a:cubicBezTo>
                  <a:cubicBezTo>
                    <a:pt x="551136" y="564879"/>
                    <a:pt x="487223" y="587168"/>
                    <a:pt x="424834" y="596312"/>
                  </a:cubicBezTo>
                  <a:cubicBezTo>
                    <a:pt x="355112" y="605551"/>
                    <a:pt x="283388" y="603932"/>
                    <a:pt x="215093" y="586406"/>
                  </a:cubicBezTo>
                  <a:cubicBezTo>
                    <a:pt x="183757" y="608123"/>
                    <a:pt x="170231" y="663177"/>
                    <a:pt x="207664" y="685561"/>
                  </a:cubicBezTo>
                  <a:cubicBezTo>
                    <a:pt x="252527" y="707087"/>
                    <a:pt x="304247" y="695181"/>
                    <a:pt x="352254" y="698229"/>
                  </a:cubicBezTo>
                  <a:cubicBezTo>
                    <a:pt x="441312" y="701277"/>
                    <a:pt x="534848" y="687085"/>
                    <a:pt x="619430" y="722327"/>
                  </a:cubicBezTo>
                  <a:cubicBezTo>
                    <a:pt x="672484" y="743282"/>
                    <a:pt x="712108" y="792241"/>
                    <a:pt x="722490" y="848248"/>
                  </a:cubicBezTo>
                  <a:cubicBezTo>
                    <a:pt x="736301" y="921019"/>
                    <a:pt x="728110" y="1006744"/>
                    <a:pt x="671818" y="1060560"/>
                  </a:cubicBezTo>
                  <a:cubicBezTo>
                    <a:pt x="614857" y="1114281"/>
                    <a:pt x="534086" y="1130283"/>
                    <a:pt x="458933" y="1139237"/>
                  </a:cubicBezTo>
                  <a:cubicBezTo>
                    <a:pt x="370447" y="1147428"/>
                    <a:pt x="280721" y="1147524"/>
                    <a:pt x="192615" y="1135141"/>
                  </a:cubicBezTo>
                  <a:cubicBezTo>
                    <a:pt x="140322" y="1126473"/>
                    <a:pt x="85744" y="1113233"/>
                    <a:pt x="44406" y="1078372"/>
                  </a:cubicBezTo>
                  <a:cubicBezTo>
                    <a:pt x="-17698" y="1026937"/>
                    <a:pt x="-14554" y="915209"/>
                    <a:pt x="53168" y="870060"/>
                  </a:cubicBezTo>
                  <a:cubicBezTo>
                    <a:pt x="76505" y="852820"/>
                    <a:pt x="105461" y="847867"/>
                    <a:pt x="132893" y="840533"/>
                  </a:cubicBezTo>
                  <a:cubicBezTo>
                    <a:pt x="133179" y="837580"/>
                    <a:pt x="133560" y="831674"/>
                    <a:pt x="133845" y="828817"/>
                  </a:cubicBezTo>
                  <a:cubicBezTo>
                    <a:pt x="113747" y="820149"/>
                    <a:pt x="91459" y="815577"/>
                    <a:pt x="74886" y="800909"/>
                  </a:cubicBezTo>
                  <a:cubicBezTo>
                    <a:pt x="22880" y="759475"/>
                    <a:pt x="13259" y="670702"/>
                    <a:pt x="62407" y="623458"/>
                  </a:cubicBezTo>
                  <a:cubicBezTo>
                    <a:pt x="90411" y="594597"/>
                    <a:pt x="130036" y="582786"/>
                    <a:pt x="167373" y="571451"/>
                  </a:cubicBezTo>
                  <a:cubicBezTo>
                    <a:pt x="114129" y="546401"/>
                    <a:pt x="66980" y="503538"/>
                    <a:pt x="48883" y="446293"/>
                  </a:cubicBezTo>
                  <a:cubicBezTo>
                    <a:pt x="23546" y="368283"/>
                    <a:pt x="33357" y="274271"/>
                    <a:pt x="89078" y="211311"/>
                  </a:cubicBezTo>
                  <a:cubicBezTo>
                    <a:pt x="132036" y="162448"/>
                    <a:pt x="196043" y="138159"/>
                    <a:pt x="259099" y="128444"/>
                  </a:cubicBezTo>
                  <a:cubicBezTo>
                    <a:pt x="327012" y="118728"/>
                    <a:pt x="396925" y="119871"/>
                    <a:pt x="463982" y="135397"/>
                  </a:cubicBezTo>
                  <a:cubicBezTo>
                    <a:pt x="462457" y="91963"/>
                    <a:pt x="465697" y="37289"/>
                    <a:pt x="509416" y="14429"/>
                  </a:cubicBezTo>
                  <a:moveTo>
                    <a:pt x="299866" y="260841"/>
                  </a:moveTo>
                  <a:cubicBezTo>
                    <a:pt x="264243" y="267223"/>
                    <a:pt x="231476" y="294464"/>
                    <a:pt x="226714" y="331612"/>
                  </a:cubicBezTo>
                  <a:cubicBezTo>
                    <a:pt x="221476" y="368855"/>
                    <a:pt x="221571" y="413908"/>
                    <a:pt x="251860" y="441245"/>
                  </a:cubicBezTo>
                  <a:cubicBezTo>
                    <a:pt x="286817" y="471534"/>
                    <a:pt x="337585" y="472201"/>
                    <a:pt x="381210" y="465724"/>
                  </a:cubicBezTo>
                  <a:cubicBezTo>
                    <a:pt x="417214" y="460676"/>
                    <a:pt x="452171" y="435339"/>
                    <a:pt x="458838" y="397906"/>
                  </a:cubicBezTo>
                  <a:cubicBezTo>
                    <a:pt x="465315" y="358282"/>
                    <a:pt x="465315" y="308942"/>
                    <a:pt x="431216" y="281320"/>
                  </a:cubicBezTo>
                  <a:cubicBezTo>
                    <a:pt x="394164" y="253221"/>
                    <a:pt x="343586" y="252935"/>
                    <a:pt x="299866" y="260841"/>
                  </a:cubicBezTo>
                  <a:moveTo>
                    <a:pt x="182613" y="987218"/>
                  </a:moveTo>
                  <a:cubicBezTo>
                    <a:pt x="230810" y="1015888"/>
                    <a:pt x="289960" y="1009411"/>
                    <a:pt x="343872" y="1010554"/>
                  </a:cubicBezTo>
                  <a:cubicBezTo>
                    <a:pt x="398354" y="1009411"/>
                    <a:pt x="457124" y="1016078"/>
                    <a:pt x="507321" y="990170"/>
                  </a:cubicBezTo>
                  <a:cubicBezTo>
                    <a:pt x="543135" y="972073"/>
                    <a:pt x="550183" y="914256"/>
                    <a:pt x="517321" y="890158"/>
                  </a:cubicBezTo>
                  <a:cubicBezTo>
                    <a:pt x="491509" y="872346"/>
                    <a:pt x="458744" y="871394"/>
                    <a:pt x="428644" y="870536"/>
                  </a:cubicBezTo>
                  <a:cubicBezTo>
                    <a:pt x="346062" y="870155"/>
                    <a:pt x="263481" y="871013"/>
                    <a:pt x="180994" y="870155"/>
                  </a:cubicBezTo>
                  <a:cubicBezTo>
                    <a:pt x="153467" y="902064"/>
                    <a:pt x="142608" y="960548"/>
                    <a:pt x="182613" y="987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3871B77-82D8-9E96-7FDF-19E07894D012}"/>
                </a:ext>
              </a:extLst>
            </p:cNvPr>
            <p:cNvSpPr/>
            <p:nvPr/>
          </p:nvSpPr>
          <p:spPr>
            <a:xfrm>
              <a:off x="10085832" y="8849421"/>
              <a:ext cx="669369" cy="749856"/>
            </a:xfrm>
            <a:custGeom>
              <a:avLst/>
              <a:gdLst>
                <a:gd name="connsiteX0" fmla="*/ 260667 w 669369"/>
                <a:gd name="connsiteY0" fmla="*/ 6542 h 749856"/>
                <a:gd name="connsiteX1" fmla="*/ 515461 w 669369"/>
                <a:gd name="connsiteY1" fmla="*/ 44071 h 749856"/>
                <a:gd name="connsiteX2" fmla="*/ 650335 w 669369"/>
                <a:gd name="connsiteY2" fmla="*/ 226855 h 749856"/>
                <a:gd name="connsiteX3" fmla="*/ 669099 w 669369"/>
                <a:gd name="connsiteY3" fmla="*/ 426404 h 749856"/>
                <a:gd name="connsiteX4" fmla="*/ 208470 w 669369"/>
                <a:gd name="connsiteY4" fmla="*/ 426404 h 749856"/>
                <a:gd name="connsiteX5" fmla="*/ 248666 w 669369"/>
                <a:gd name="connsiteY5" fmla="*/ 550039 h 749856"/>
                <a:gd name="connsiteX6" fmla="*/ 408590 w 669369"/>
                <a:gd name="connsiteY6" fmla="*/ 587472 h 749856"/>
                <a:gd name="connsiteX7" fmla="*/ 543464 w 669369"/>
                <a:gd name="connsiteY7" fmla="*/ 505081 h 749856"/>
                <a:gd name="connsiteX8" fmla="*/ 645001 w 669369"/>
                <a:gd name="connsiteY8" fmla="*/ 630239 h 749856"/>
                <a:gd name="connsiteX9" fmla="*/ 370110 w 669369"/>
                <a:gd name="connsiteY9" fmla="*/ 749111 h 749856"/>
                <a:gd name="connsiteX10" fmla="*/ 115697 w 669369"/>
                <a:gd name="connsiteY10" fmla="*/ 673673 h 749856"/>
                <a:gd name="connsiteX11" fmla="*/ 2444 w 669369"/>
                <a:gd name="connsiteY11" fmla="*/ 428785 h 749856"/>
                <a:gd name="connsiteX12" fmla="*/ 63881 w 669369"/>
                <a:gd name="connsiteY12" fmla="*/ 132082 h 749856"/>
                <a:gd name="connsiteX13" fmla="*/ 260667 w 669369"/>
                <a:gd name="connsiteY13" fmla="*/ 6542 h 749856"/>
                <a:gd name="connsiteX14" fmla="*/ 236283 w 669369"/>
                <a:gd name="connsiteY14" fmla="*/ 199900 h 749856"/>
                <a:gd name="connsiteX15" fmla="*/ 208375 w 669369"/>
                <a:gd name="connsiteY15" fmla="*/ 307246 h 749856"/>
                <a:gd name="connsiteX16" fmla="*/ 460216 w 669369"/>
                <a:gd name="connsiteY16" fmla="*/ 307246 h 749856"/>
                <a:gd name="connsiteX17" fmla="*/ 429450 w 669369"/>
                <a:gd name="connsiteY17" fmla="*/ 188851 h 749856"/>
                <a:gd name="connsiteX18" fmla="*/ 236283 w 669369"/>
                <a:gd name="connsiteY18" fmla="*/ 199900 h 749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9369" h="749856">
                  <a:moveTo>
                    <a:pt x="260667" y="6542"/>
                  </a:moveTo>
                  <a:cubicBezTo>
                    <a:pt x="346297" y="-7650"/>
                    <a:pt x="439261" y="-316"/>
                    <a:pt x="515461" y="44071"/>
                  </a:cubicBezTo>
                  <a:cubicBezTo>
                    <a:pt x="583279" y="83123"/>
                    <a:pt x="629285" y="152465"/>
                    <a:pt x="650335" y="226855"/>
                  </a:cubicBezTo>
                  <a:cubicBezTo>
                    <a:pt x="669956" y="291435"/>
                    <a:pt x="669956" y="359539"/>
                    <a:pt x="669099" y="426404"/>
                  </a:cubicBezTo>
                  <a:cubicBezTo>
                    <a:pt x="515556" y="426404"/>
                    <a:pt x="362013" y="426404"/>
                    <a:pt x="208470" y="426404"/>
                  </a:cubicBezTo>
                  <a:cubicBezTo>
                    <a:pt x="208565" y="470124"/>
                    <a:pt x="215900" y="518035"/>
                    <a:pt x="248666" y="550039"/>
                  </a:cubicBezTo>
                  <a:cubicBezTo>
                    <a:pt x="290004" y="590806"/>
                    <a:pt x="353822" y="596140"/>
                    <a:pt x="408590" y="587472"/>
                  </a:cubicBezTo>
                  <a:cubicBezTo>
                    <a:pt x="462693" y="579090"/>
                    <a:pt x="506603" y="543181"/>
                    <a:pt x="543464" y="505081"/>
                  </a:cubicBezTo>
                  <a:cubicBezTo>
                    <a:pt x="577373" y="546705"/>
                    <a:pt x="610235" y="589282"/>
                    <a:pt x="645001" y="630239"/>
                  </a:cubicBezTo>
                  <a:cubicBezTo>
                    <a:pt x="576993" y="708916"/>
                    <a:pt x="471741" y="744920"/>
                    <a:pt x="370110" y="749111"/>
                  </a:cubicBezTo>
                  <a:cubicBezTo>
                    <a:pt x="280384" y="754159"/>
                    <a:pt x="184848" y="734062"/>
                    <a:pt x="115697" y="673673"/>
                  </a:cubicBezTo>
                  <a:cubicBezTo>
                    <a:pt x="44640" y="613094"/>
                    <a:pt x="10255" y="519844"/>
                    <a:pt x="2444" y="428785"/>
                  </a:cubicBezTo>
                  <a:cubicBezTo>
                    <a:pt x="-6128" y="327249"/>
                    <a:pt x="6350" y="218664"/>
                    <a:pt x="63881" y="132082"/>
                  </a:cubicBezTo>
                  <a:cubicBezTo>
                    <a:pt x="107886" y="64645"/>
                    <a:pt x="181800" y="19972"/>
                    <a:pt x="260667" y="6542"/>
                  </a:cubicBezTo>
                  <a:moveTo>
                    <a:pt x="236283" y="199900"/>
                  </a:moveTo>
                  <a:cubicBezTo>
                    <a:pt x="213804" y="230856"/>
                    <a:pt x="209042" y="270004"/>
                    <a:pt x="208375" y="307246"/>
                  </a:cubicBezTo>
                  <a:lnTo>
                    <a:pt x="460216" y="307246"/>
                  </a:lnTo>
                  <a:cubicBezTo>
                    <a:pt x="459835" y="266289"/>
                    <a:pt x="455930" y="222093"/>
                    <a:pt x="429450" y="188851"/>
                  </a:cubicBezTo>
                  <a:cubicBezTo>
                    <a:pt x="382111" y="129700"/>
                    <a:pt x="278003" y="138273"/>
                    <a:pt x="236283" y="1999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8EB9A85-89C6-1EC3-5478-A8F89D67749A}"/>
                </a:ext>
              </a:extLst>
            </p:cNvPr>
            <p:cNvSpPr/>
            <p:nvPr/>
          </p:nvSpPr>
          <p:spPr>
            <a:xfrm>
              <a:off x="10852675" y="8849297"/>
              <a:ext cx="625965" cy="749878"/>
            </a:xfrm>
            <a:custGeom>
              <a:avLst/>
              <a:gdLst>
                <a:gd name="connsiteX0" fmla="*/ 115044 w 625965"/>
                <a:gd name="connsiteY0" fmla="*/ 72770 h 749878"/>
                <a:gd name="connsiteX1" fmla="*/ 437561 w 625965"/>
                <a:gd name="connsiteY1" fmla="*/ 13810 h 749878"/>
                <a:gd name="connsiteX2" fmla="*/ 621870 w 625965"/>
                <a:gd name="connsiteY2" fmla="*/ 187165 h 749878"/>
                <a:gd name="connsiteX3" fmla="*/ 458230 w 625965"/>
                <a:gd name="connsiteY3" fmla="*/ 258221 h 749878"/>
                <a:gd name="connsiteX4" fmla="*/ 411843 w 625965"/>
                <a:gd name="connsiteY4" fmla="*/ 184117 h 749878"/>
                <a:gd name="connsiteX5" fmla="*/ 233916 w 625965"/>
                <a:gd name="connsiteY5" fmla="*/ 212120 h 749878"/>
                <a:gd name="connsiteX6" fmla="*/ 210771 w 625965"/>
                <a:gd name="connsiteY6" fmla="*/ 371093 h 749878"/>
                <a:gd name="connsiteX7" fmla="*/ 230868 w 625965"/>
                <a:gd name="connsiteY7" fmla="*/ 533684 h 749878"/>
                <a:gd name="connsiteX8" fmla="*/ 439371 w 625965"/>
                <a:gd name="connsiteY8" fmla="*/ 540352 h 749878"/>
                <a:gd name="connsiteX9" fmla="*/ 468708 w 625965"/>
                <a:gd name="connsiteY9" fmla="*/ 483392 h 749878"/>
                <a:gd name="connsiteX10" fmla="*/ 625965 w 625965"/>
                <a:gd name="connsiteY10" fmla="*/ 551782 h 749878"/>
                <a:gd name="connsiteX11" fmla="*/ 521095 w 625965"/>
                <a:gd name="connsiteY11" fmla="*/ 697800 h 749878"/>
                <a:gd name="connsiteX12" fmla="*/ 271921 w 625965"/>
                <a:gd name="connsiteY12" fmla="*/ 745425 h 749878"/>
                <a:gd name="connsiteX13" fmla="*/ 70086 w 625965"/>
                <a:gd name="connsiteY13" fmla="*/ 627696 h 749878"/>
                <a:gd name="connsiteX14" fmla="*/ 1316 w 625965"/>
                <a:gd name="connsiteY14" fmla="*/ 333183 h 749878"/>
                <a:gd name="connsiteX15" fmla="*/ 115044 w 625965"/>
                <a:gd name="connsiteY15" fmla="*/ 72770 h 74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965" h="749878">
                  <a:moveTo>
                    <a:pt x="115044" y="72770"/>
                  </a:moveTo>
                  <a:cubicBezTo>
                    <a:pt x="202770" y="-1430"/>
                    <a:pt x="329357" y="-14479"/>
                    <a:pt x="437561" y="13810"/>
                  </a:cubicBezTo>
                  <a:cubicBezTo>
                    <a:pt x="523476" y="36003"/>
                    <a:pt x="592628" y="104202"/>
                    <a:pt x="621870" y="187165"/>
                  </a:cubicBezTo>
                  <a:cubicBezTo>
                    <a:pt x="567387" y="211073"/>
                    <a:pt x="512713" y="234504"/>
                    <a:pt x="458230" y="258221"/>
                  </a:cubicBezTo>
                  <a:cubicBezTo>
                    <a:pt x="449086" y="230313"/>
                    <a:pt x="436418" y="201738"/>
                    <a:pt x="411843" y="184117"/>
                  </a:cubicBezTo>
                  <a:cubicBezTo>
                    <a:pt x="358503" y="144969"/>
                    <a:pt x="269445" y="152494"/>
                    <a:pt x="233916" y="212120"/>
                  </a:cubicBezTo>
                  <a:cubicBezTo>
                    <a:pt x="204294" y="259650"/>
                    <a:pt x="211342" y="317753"/>
                    <a:pt x="210771" y="371093"/>
                  </a:cubicBezTo>
                  <a:cubicBezTo>
                    <a:pt x="212104" y="425385"/>
                    <a:pt x="203055" y="484059"/>
                    <a:pt x="230868" y="533684"/>
                  </a:cubicBezTo>
                  <a:cubicBezTo>
                    <a:pt x="271350" y="608265"/>
                    <a:pt x="392317" y="607884"/>
                    <a:pt x="439371" y="540352"/>
                  </a:cubicBezTo>
                  <a:cubicBezTo>
                    <a:pt x="452134" y="523112"/>
                    <a:pt x="460135" y="502919"/>
                    <a:pt x="468708" y="483392"/>
                  </a:cubicBezTo>
                  <a:cubicBezTo>
                    <a:pt x="521095" y="506252"/>
                    <a:pt x="573578" y="528922"/>
                    <a:pt x="625965" y="551782"/>
                  </a:cubicBezTo>
                  <a:cubicBezTo>
                    <a:pt x="605106" y="608741"/>
                    <a:pt x="571673" y="662939"/>
                    <a:pt x="521095" y="697800"/>
                  </a:cubicBezTo>
                  <a:cubicBezTo>
                    <a:pt x="449372" y="748092"/>
                    <a:pt x="356598" y="756855"/>
                    <a:pt x="271921" y="745425"/>
                  </a:cubicBezTo>
                  <a:cubicBezTo>
                    <a:pt x="192673" y="734757"/>
                    <a:pt x="116473" y="693800"/>
                    <a:pt x="70086" y="627696"/>
                  </a:cubicBezTo>
                  <a:cubicBezTo>
                    <a:pt x="9603" y="543114"/>
                    <a:pt x="-4876" y="434624"/>
                    <a:pt x="1316" y="333183"/>
                  </a:cubicBezTo>
                  <a:cubicBezTo>
                    <a:pt x="7031" y="237171"/>
                    <a:pt x="39702" y="136778"/>
                    <a:pt x="115044" y="727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9AA833-AD83-E679-5D6E-186A8D02B00C}"/>
                </a:ext>
              </a:extLst>
            </p:cNvPr>
            <p:cNvSpPr/>
            <p:nvPr/>
          </p:nvSpPr>
          <p:spPr>
            <a:xfrm>
              <a:off x="13262546" y="8849276"/>
              <a:ext cx="625919" cy="749850"/>
            </a:xfrm>
            <a:custGeom>
              <a:avLst/>
              <a:gdLst>
                <a:gd name="connsiteX0" fmla="*/ 114142 w 625919"/>
                <a:gd name="connsiteY0" fmla="*/ 73457 h 749850"/>
                <a:gd name="connsiteX1" fmla="*/ 437897 w 625919"/>
                <a:gd name="connsiteY1" fmla="*/ 13831 h 749850"/>
                <a:gd name="connsiteX2" fmla="*/ 621920 w 625919"/>
                <a:gd name="connsiteY2" fmla="*/ 187281 h 749850"/>
                <a:gd name="connsiteX3" fmla="*/ 458280 w 625919"/>
                <a:gd name="connsiteY3" fmla="*/ 258242 h 749850"/>
                <a:gd name="connsiteX4" fmla="*/ 399225 w 625919"/>
                <a:gd name="connsiteY4" fmla="*/ 175946 h 749850"/>
                <a:gd name="connsiteX5" fmla="*/ 237776 w 625919"/>
                <a:gd name="connsiteY5" fmla="*/ 206426 h 749850"/>
                <a:gd name="connsiteX6" fmla="*/ 210725 w 625919"/>
                <a:gd name="connsiteY6" fmla="*/ 371209 h 749850"/>
                <a:gd name="connsiteX7" fmla="*/ 231013 w 625919"/>
                <a:gd name="connsiteY7" fmla="*/ 534086 h 749850"/>
                <a:gd name="connsiteX8" fmla="*/ 437992 w 625919"/>
                <a:gd name="connsiteY8" fmla="*/ 542278 h 749850"/>
                <a:gd name="connsiteX9" fmla="*/ 468662 w 625919"/>
                <a:gd name="connsiteY9" fmla="*/ 483413 h 749850"/>
                <a:gd name="connsiteX10" fmla="*/ 625920 w 625919"/>
                <a:gd name="connsiteY10" fmla="*/ 551898 h 749850"/>
                <a:gd name="connsiteX11" fmla="*/ 514573 w 625919"/>
                <a:gd name="connsiteY11" fmla="*/ 702203 h 749850"/>
                <a:gd name="connsiteX12" fmla="*/ 265494 w 625919"/>
                <a:gd name="connsiteY12" fmla="*/ 744398 h 749850"/>
                <a:gd name="connsiteX13" fmla="*/ 66422 w 625919"/>
                <a:gd name="connsiteY13" fmla="*/ 622478 h 749850"/>
                <a:gd name="connsiteX14" fmla="*/ 1937 w 625919"/>
                <a:gd name="connsiteY14" fmla="*/ 324441 h 749850"/>
                <a:gd name="connsiteX15" fmla="*/ 114142 w 625919"/>
                <a:gd name="connsiteY15" fmla="*/ 73457 h 74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5919" h="749850">
                  <a:moveTo>
                    <a:pt x="114142" y="73457"/>
                  </a:moveTo>
                  <a:cubicBezTo>
                    <a:pt x="201962" y="-1409"/>
                    <a:pt x="329121" y="-14554"/>
                    <a:pt x="437897" y="13831"/>
                  </a:cubicBezTo>
                  <a:cubicBezTo>
                    <a:pt x="523717" y="36215"/>
                    <a:pt x="592582" y="104318"/>
                    <a:pt x="621920" y="187281"/>
                  </a:cubicBezTo>
                  <a:cubicBezTo>
                    <a:pt x="567341" y="210998"/>
                    <a:pt x="512763" y="234525"/>
                    <a:pt x="458280" y="258242"/>
                  </a:cubicBezTo>
                  <a:cubicBezTo>
                    <a:pt x="448184" y="225476"/>
                    <a:pt x="430753" y="192425"/>
                    <a:pt x="399225" y="175946"/>
                  </a:cubicBezTo>
                  <a:cubicBezTo>
                    <a:pt x="347599" y="148133"/>
                    <a:pt x="272447" y="155658"/>
                    <a:pt x="237776" y="206426"/>
                  </a:cubicBezTo>
                  <a:cubicBezTo>
                    <a:pt x="203772" y="254432"/>
                    <a:pt x="211202" y="315869"/>
                    <a:pt x="210725" y="371209"/>
                  </a:cubicBezTo>
                  <a:cubicBezTo>
                    <a:pt x="212059" y="425692"/>
                    <a:pt x="203105" y="484366"/>
                    <a:pt x="231013" y="534086"/>
                  </a:cubicBezTo>
                  <a:cubicBezTo>
                    <a:pt x="271304" y="607524"/>
                    <a:pt x="390081" y="607905"/>
                    <a:pt x="437992" y="542278"/>
                  </a:cubicBezTo>
                  <a:cubicBezTo>
                    <a:pt x="451422" y="524561"/>
                    <a:pt x="459899" y="503702"/>
                    <a:pt x="468662" y="483413"/>
                  </a:cubicBezTo>
                  <a:cubicBezTo>
                    <a:pt x="521050" y="506178"/>
                    <a:pt x="573532" y="528943"/>
                    <a:pt x="625920" y="551898"/>
                  </a:cubicBezTo>
                  <a:cubicBezTo>
                    <a:pt x="604298" y="611144"/>
                    <a:pt x="568579" y="667532"/>
                    <a:pt x="514573" y="702203"/>
                  </a:cubicBezTo>
                  <a:cubicBezTo>
                    <a:pt x="441706" y="749732"/>
                    <a:pt x="349600" y="756971"/>
                    <a:pt x="265494" y="744398"/>
                  </a:cubicBezTo>
                  <a:cubicBezTo>
                    <a:pt x="186341" y="732492"/>
                    <a:pt x="111189" y="689534"/>
                    <a:pt x="66422" y="622478"/>
                  </a:cubicBezTo>
                  <a:cubicBezTo>
                    <a:pt x="7366" y="535991"/>
                    <a:pt x="-5587" y="426644"/>
                    <a:pt x="1937" y="324441"/>
                  </a:cubicBezTo>
                  <a:cubicBezTo>
                    <a:pt x="8890" y="231668"/>
                    <a:pt x="41656" y="135465"/>
                    <a:pt x="114142" y="734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BEADA96-1A80-9EB1-DBCA-0EBF9FDAB801}"/>
                </a:ext>
              </a:extLst>
            </p:cNvPr>
            <p:cNvSpPr/>
            <p:nvPr/>
          </p:nvSpPr>
          <p:spPr>
            <a:xfrm>
              <a:off x="14778191" y="8849530"/>
              <a:ext cx="689710" cy="749617"/>
            </a:xfrm>
            <a:custGeom>
              <a:avLst/>
              <a:gdLst>
                <a:gd name="connsiteX0" fmla="*/ 27247 w 689710"/>
                <a:gd name="connsiteY0" fmla="*/ 137021 h 749617"/>
                <a:gd name="connsiteX1" fmla="*/ 239750 w 689710"/>
                <a:gd name="connsiteY1" fmla="*/ 5290 h 749617"/>
                <a:gd name="connsiteX2" fmla="*/ 522070 w 689710"/>
                <a:gd name="connsiteY2" fmla="*/ 49582 h 749617"/>
                <a:gd name="connsiteX3" fmla="*/ 622654 w 689710"/>
                <a:gd name="connsiteY3" fmla="*/ 247606 h 749617"/>
                <a:gd name="connsiteX4" fmla="*/ 623036 w 689710"/>
                <a:gd name="connsiteY4" fmla="*/ 575838 h 749617"/>
                <a:gd name="connsiteX5" fmla="*/ 689711 w 689710"/>
                <a:gd name="connsiteY5" fmla="*/ 575933 h 749617"/>
                <a:gd name="connsiteX6" fmla="*/ 689711 w 689710"/>
                <a:gd name="connsiteY6" fmla="*/ 733000 h 749617"/>
                <a:gd name="connsiteX7" fmla="*/ 506259 w 689710"/>
                <a:gd name="connsiteY7" fmla="*/ 713950 h 749617"/>
                <a:gd name="connsiteX8" fmla="*/ 438441 w 689710"/>
                <a:gd name="connsiteY8" fmla="*/ 603270 h 749617"/>
                <a:gd name="connsiteX9" fmla="*/ 388625 w 689710"/>
                <a:gd name="connsiteY9" fmla="*/ 690805 h 749617"/>
                <a:gd name="connsiteX10" fmla="*/ 169074 w 689710"/>
                <a:gd name="connsiteY10" fmla="*/ 745288 h 749617"/>
                <a:gd name="connsiteX11" fmla="*/ 15341 w 689710"/>
                <a:gd name="connsiteY11" fmla="*/ 626892 h 749617"/>
                <a:gd name="connsiteX12" fmla="*/ 37153 w 689710"/>
                <a:gd name="connsiteY12" fmla="*/ 416008 h 749617"/>
                <a:gd name="connsiteX13" fmla="*/ 191076 w 689710"/>
                <a:gd name="connsiteY13" fmla="*/ 327521 h 749617"/>
                <a:gd name="connsiteX14" fmla="*/ 420629 w 689710"/>
                <a:gd name="connsiteY14" fmla="*/ 316663 h 749617"/>
                <a:gd name="connsiteX15" fmla="*/ 392911 w 689710"/>
                <a:gd name="connsiteY15" fmla="*/ 189028 h 749617"/>
                <a:gd name="connsiteX16" fmla="*/ 258323 w 689710"/>
                <a:gd name="connsiteY16" fmla="*/ 163310 h 749617"/>
                <a:gd name="connsiteX17" fmla="*/ 147452 w 689710"/>
                <a:gd name="connsiteY17" fmla="*/ 243130 h 749617"/>
                <a:gd name="connsiteX18" fmla="*/ 27247 w 689710"/>
                <a:gd name="connsiteY18" fmla="*/ 137021 h 749617"/>
                <a:gd name="connsiteX19" fmla="*/ 252894 w 689710"/>
                <a:gd name="connsiteY19" fmla="*/ 442583 h 749617"/>
                <a:gd name="connsiteX20" fmla="*/ 260038 w 689710"/>
                <a:gd name="connsiteY20" fmla="*/ 604508 h 749617"/>
                <a:gd name="connsiteX21" fmla="*/ 401579 w 689710"/>
                <a:gd name="connsiteY21" fmla="*/ 571552 h 749617"/>
                <a:gd name="connsiteX22" fmla="*/ 420534 w 689710"/>
                <a:gd name="connsiteY22" fmla="*/ 431725 h 749617"/>
                <a:gd name="connsiteX23" fmla="*/ 252894 w 689710"/>
                <a:gd name="connsiteY23" fmla="*/ 442583 h 74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9710" h="749617">
                  <a:moveTo>
                    <a:pt x="27247" y="137021"/>
                  </a:moveTo>
                  <a:cubicBezTo>
                    <a:pt x="73634" y="63583"/>
                    <a:pt x="153834" y="15387"/>
                    <a:pt x="239750" y="5290"/>
                  </a:cubicBezTo>
                  <a:cubicBezTo>
                    <a:pt x="334618" y="-6044"/>
                    <a:pt x="438632" y="-2520"/>
                    <a:pt x="522070" y="49582"/>
                  </a:cubicBezTo>
                  <a:cubicBezTo>
                    <a:pt x="588936" y="91015"/>
                    <a:pt x="621988" y="171025"/>
                    <a:pt x="622654" y="247606"/>
                  </a:cubicBezTo>
                  <a:cubicBezTo>
                    <a:pt x="623512" y="357049"/>
                    <a:pt x="622654" y="466396"/>
                    <a:pt x="623036" y="575838"/>
                  </a:cubicBezTo>
                  <a:cubicBezTo>
                    <a:pt x="645134" y="575838"/>
                    <a:pt x="667422" y="575838"/>
                    <a:pt x="689711" y="575933"/>
                  </a:cubicBezTo>
                  <a:cubicBezTo>
                    <a:pt x="689615" y="628225"/>
                    <a:pt x="689615" y="680613"/>
                    <a:pt x="689711" y="733000"/>
                  </a:cubicBezTo>
                  <a:cubicBezTo>
                    <a:pt x="628750" y="728238"/>
                    <a:pt x="561790" y="746621"/>
                    <a:pt x="506259" y="713950"/>
                  </a:cubicBezTo>
                  <a:cubicBezTo>
                    <a:pt x="466540" y="690614"/>
                    <a:pt x="448442" y="646037"/>
                    <a:pt x="438441" y="603270"/>
                  </a:cubicBezTo>
                  <a:cubicBezTo>
                    <a:pt x="423963" y="633559"/>
                    <a:pt x="413866" y="667278"/>
                    <a:pt x="388625" y="690805"/>
                  </a:cubicBezTo>
                  <a:cubicBezTo>
                    <a:pt x="331952" y="747193"/>
                    <a:pt x="244702" y="756908"/>
                    <a:pt x="169074" y="745288"/>
                  </a:cubicBezTo>
                  <a:cubicBezTo>
                    <a:pt x="102113" y="735477"/>
                    <a:pt x="38676" y="691948"/>
                    <a:pt x="15341" y="626892"/>
                  </a:cubicBezTo>
                  <a:cubicBezTo>
                    <a:pt x="-9234" y="558693"/>
                    <a:pt x="-5900" y="476302"/>
                    <a:pt x="37153" y="416008"/>
                  </a:cubicBezTo>
                  <a:cubicBezTo>
                    <a:pt x="73062" y="366097"/>
                    <a:pt x="132498" y="339808"/>
                    <a:pt x="191076" y="327521"/>
                  </a:cubicBezTo>
                  <a:cubicBezTo>
                    <a:pt x="266515" y="311424"/>
                    <a:pt x="344048" y="317996"/>
                    <a:pt x="420629" y="316663"/>
                  </a:cubicBezTo>
                  <a:cubicBezTo>
                    <a:pt x="420439" y="273419"/>
                    <a:pt x="425963" y="222746"/>
                    <a:pt x="392911" y="189028"/>
                  </a:cubicBezTo>
                  <a:cubicBezTo>
                    <a:pt x="357764" y="155119"/>
                    <a:pt x="303377" y="154547"/>
                    <a:pt x="258323" y="163310"/>
                  </a:cubicBezTo>
                  <a:cubicBezTo>
                    <a:pt x="211460" y="172359"/>
                    <a:pt x="174884" y="205982"/>
                    <a:pt x="147452" y="243130"/>
                  </a:cubicBezTo>
                  <a:cubicBezTo>
                    <a:pt x="107447" y="207697"/>
                    <a:pt x="67728" y="171883"/>
                    <a:pt x="27247" y="137021"/>
                  </a:cubicBezTo>
                  <a:moveTo>
                    <a:pt x="252894" y="442583"/>
                  </a:moveTo>
                  <a:cubicBezTo>
                    <a:pt x="182600" y="464872"/>
                    <a:pt x="184981" y="591078"/>
                    <a:pt x="260038" y="604508"/>
                  </a:cubicBezTo>
                  <a:cubicBezTo>
                    <a:pt x="308044" y="613557"/>
                    <a:pt x="366337" y="609461"/>
                    <a:pt x="401579" y="571552"/>
                  </a:cubicBezTo>
                  <a:cubicBezTo>
                    <a:pt x="433298" y="532213"/>
                    <a:pt x="416438" y="477921"/>
                    <a:pt x="420534" y="431725"/>
                  </a:cubicBezTo>
                  <a:cubicBezTo>
                    <a:pt x="364813" y="434677"/>
                    <a:pt x="306615" y="423724"/>
                    <a:pt x="252894" y="4425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08DAAAF-22D3-8686-027F-301825BDAA00}"/>
                </a:ext>
              </a:extLst>
            </p:cNvPr>
            <p:cNvSpPr/>
            <p:nvPr/>
          </p:nvSpPr>
          <p:spPr>
            <a:xfrm>
              <a:off x="15602775" y="8849035"/>
              <a:ext cx="633507" cy="733518"/>
            </a:xfrm>
            <a:custGeom>
              <a:avLst/>
              <a:gdLst>
                <a:gd name="connsiteX0" fmla="*/ 311944 w 633507"/>
                <a:gd name="connsiteY0" fmla="*/ 20073 h 733518"/>
                <a:gd name="connsiteX1" fmla="*/ 569214 w 633507"/>
                <a:gd name="connsiteY1" fmla="*/ 66078 h 733518"/>
                <a:gd name="connsiteX2" fmla="*/ 633413 w 633507"/>
                <a:gd name="connsiteY2" fmla="*/ 276295 h 733518"/>
                <a:gd name="connsiteX3" fmla="*/ 633508 w 633507"/>
                <a:gd name="connsiteY3" fmla="*/ 733495 h 733518"/>
                <a:gd name="connsiteX4" fmla="*/ 431006 w 633507"/>
                <a:gd name="connsiteY4" fmla="*/ 733495 h 733518"/>
                <a:gd name="connsiteX5" fmla="*/ 430435 w 633507"/>
                <a:gd name="connsiteY5" fmla="*/ 276676 h 733518"/>
                <a:gd name="connsiteX6" fmla="*/ 369951 w 633507"/>
                <a:gd name="connsiteY6" fmla="*/ 169901 h 733518"/>
                <a:gd name="connsiteX7" fmla="*/ 203264 w 633507"/>
                <a:gd name="connsiteY7" fmla="*/ 257245 h 733518"/>
                <a:gd name="connsiteX8" fmla="*/ 202502 w 633507"/>
                <a:gd name="connsiteY8" fmla="*/ 733495 h 733518"/>
                <a:gd name="connsiteX9" fmla="*/ 0 w 633507"/>
                <a:gd name="connsiteY9" fmla="*/ 733400 h 733518"/>
                <a:gd name="connsiteX10" fmla="*/ 95 w 633507"/>
                <a:gd name="connsiteY10" fmla="*/ 16739 h 733518"/>
                <a:gd name="connsiteX11" fmla="*/ 202406 w 633507"/>
                <a:gd name="connsiteY11" fmla="*/ 16739 h 733518"/>
                <a:gd name="connsiteX12" fmla="*/ 204883 w 633507"/>
                <a:gd name="connsiteY12" fmla="*/ 144564 h 733518"/>
                <a:gd name="connsiteX13" fmla="*/ 311944 w 633507"/>
                <a:gd name="connsiteY13" fmla="*/ 20073 h 73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3507" h="733518">
                  <a:moveTo>
                    <a:pt x="311944" y="20073"/>
                  </a:moveTo>
                  <a:cubicBezTo>
                    <a:pt x="395669" y="-15837"/>
                    <a:pt x="506825" y="-5359"/>
                    <a:pt x="569214" y="66078"/>
                  </a:cubicBezTo>
                  <a:cubicBezTo>
                    <a:pt x="618649" y="123609"/>
                    <a:pt x="632365" y="202572"/>
                    <a:pt x="633413" y="276295"/>
                  </a:cubicBezTo>
                  <a:cubicBezTo>
                    <a:pt x="633603" y="428695"/>
                    <a:pt x="633317" y="581095"/>
                    <a:pt x="633508" y="733495"/>
                  </a:cubicBezTo>
                  <a:lnTo>
                    <a:pt x="431006" y="733495"/>
                  </a:lnTo>
                  <a:cubicBezTo>
                    <a:pt x="430625" y="581190"/>
                    <a:pt x="431864" y="428981"/>
                    <a:pt x="430435" y="276676"/>
                  </a:cubicBezTo>
                  <a:cubicBezTo>
                    <a:pt x="429101" y="234861"/>
                    <a:pt x="415290" y="183045"/>
                    <a:pt x="369951" y="169901"/>
                  </a:cubicBezTo>
                  <a:cubicBezTo>
                    <a:pt x="305086" y="150946"/>
                    <a:pt x="210884" y="180759"/>
                    <a:pt x="203264" y="257245"/>
                  </a:cubicBezTo>
                  <a:cubicBezTo>
                    <a:pt x="201263" y="415931"/>
                    <a:pt x="202978" y="574713"/>
                    <a:pt x="202502" y="733495"/>
                  </a:cubicBezTo>
                  <a:cubicBezTo>
                    <a:pt x="134970" y="733495"/>
                    <a:pt x="67437" y="733590"/>
                    <a:pt x="0" y="733400"/>
                  </a:cubicBezTo>
                  <a:cubicBezTo>
                    <a:pt x="191" y="494513"/>
                    <a:pt x="-95" y="255626"/>
                    <a:pt x="95" y="16739"/>
                  </a:cubicBezTo>
                  <a:lnTo>
                    <a:pt x="202406" y="16739"/>
                  </a:lnTo>
                  <a:cubicBezTo>
                    <a:pt x="203264" y="59315"/>
                    <a:pt x="200025" y="102083"/>
                    <a:pt x="204883" y="144564"/>
                  </a:cubicBezTo>
                  <a:cubicBezTo>
                    <a:pt x="226790" y="93606"/>
                    <a:pt x="258604" y="42456"/>
                    <a:pt x="311944" y="2007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BF8AFFD-1B6C-839E-B09F-AF5203BE810E}"/>
                </a:ext>
              </a:extLst>
            </p:cNvPr>
            <p:cNvSpPr/>
            <p:nvPr/>
          </p:nvSpPr>
          <p:spPr>
            <a:xfrm>
              <a:off x="17116014" y="8849344"/>
              <a:ext cx="669651" cy="749917"/>
            </a:xfrm>
            <a:custGeom>
              <a:avLst/>
              <a:gdLst>
                <a:gd name="connsiteX0" fmla="*/ 174305 w 669651"/>
                <a:gd name="connsiteY0" fmla="*/ 34909 h 749917"/>
                <a:gd name="connsiteX1" fmla="*/ 433670 w 669651"/>
                <a:gd name="connsiteY1" fmla="*/ 11287 h 749917"/>
                <a:gd name="connsiteX2" fmla="*/ 624838 w 669651"/>
                <a:gd name="connsiteY2" fmla="*/ 161973 h 749917"/>
                <a:gd name="connsiteX3" fmla="*/ 669129 w 669651"/>
                <a:gd name="connsiteY3" fmla="*/ 426482 h 749917"/>
                <a:gd name="connsiteX4" fmla="*/ 208500 w 669651"/>
                <a:gd name="connsiteY4" fmla="*/ 426482 h 749917"/>
                <a:gd name="connsiteX5" fmla="*/ 248028 w 669651"/>
                <a:gd name="connsiteY5" fmla="*/ 549450 h 749917"/>
                <a:gd name="connsiteX6" fmla="*/ 408049 w 669651"/>
                <a:gd name="connsiteY6" fmla="*/ 587645 h 749917"/>
                <a:gd name="connsiteX7" fmla="*/ 543589 w 669651"/>
                <a:gd name="connsiteY7" fmla="*/ 505063 h 749917"/>
                <a:gd name="connsiteX8" fmla="*/ 645031 w 669651"/>
                <a:gd name="connsiteY8" fmla="*/ 631269 h 749917"/>
                <a:gd name="connsiteX9" fmla="*/ 388617 w 669651"/>
                <a:gd name="connsiteY9" fmla="*/ 747951 h 749917"/>
                <a:gd name="connsiteX10" fmla="*/ 125441 w 669651"/>
                <a:gd name="connsiteY10" fmla="*/ 681752 h 749917"/>
                <a:gd name="connsiteX11" fmla="*/ 5045 w 669651"/>
                <a:gd name="connsiteY11" fmla="*/ 451342 h 749917"/>
                <a:gd name="connsiteX12" fmla="*/ 33526 w 669651"/>
                <a:gd name="connsiteY12" fmla="*/ 189214 h 749917"/>
                <a:gd name="connsiteX13" fmla="*/ 174305 w 669651"/>
                <a:gd name="connsiteY13" fmla="*/ 34909 h 749917"/>
                <a:gd name="connsiteX14" fmla="*/ 232502 w 669651"/>
                <a:gd name="connsiteY14" fmla="*/ 205788 h 749917"/>
                <a:gd name="connsiteX15" fmla="*/ 208500 w 669651"/>
                <a:gd name="connsiteY15" fmla="*/ 307324 h 749917"/>
                <a:gd name="connsiteX16" fmla="*/ 460722 w 669651"/>
                <a:gd name="connsiteY16" fmla="*/ 307324 h 749917"/>
                <a:gd name="connsiteX17" fmla="*/ 423956 w 669651"/>
                <a:gd name="connsiteY17" fmla="*/ 182547 h 749917"/>
                <a:gd name="connsiteX18" fmla="*/ 232502 w 669651"/>
                <a:gd name="connsiteY18" fmla="*/ 205883 h 74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9651" h="749917">
                  <a:moveTo>
                    <a:pt x="174305" y="34909"/>
                  </a:moveTo>
                  <a:cubicBezTo>
                    <a:pt x="254220" y="-3858"/>
                    <a:pt x="347945" y="-8144"/>
                    <a:pt x="433670" y="11287"/>
                  </a:cubicBezTo>
                  <a:cubicBezTo>
                    <a:pt x="515681" y="29956"/>
                    <a:pt x="587690" y="86439"/>
                    <a:pt x="624838" y="161973"/>
                  </a:cubicBezTo>
                  <a:cubicBezTo>
                    <a:pt x="667223" y="243126"/>
                    <a:pt x="671510" y="336852"/>
                    <a:pt x="669129" y="426482"/>
                  </a:cubicBezTo>
                  <a:cubicBezTo>
                    <a:pt x="515586" y="426482"/>
                    <a:pt x="362043" y="426482"/>
                    <a:pt x="208500" y="426482"/>
                  </a:cubicBezTo>
                  <a:cubicBezTo>
                    <a:pt x="208690" y="469916"/>
                    <a:pt x="215834" y="517350"/>
                    <a:pt x="248028" y="549450"/>
                  </a:cubicBezTo>
                  <a:cubicBezTo>
                    <a:pt x="289272" y="590693"/>
                    <a:pt x="353089" y="596217"/>
                    <a:pt x="408049" y="587645"/>
                  </a:cubicBezTo>
                  <a:cubicBezTo>
                    <a:pt x="462341" y="579453"/>
                    <a:pt x="506537" y="543449"/>
                    <a:pt x="543589" y="505063"/>
                  </a:cubicBezTo>
                  <a:cubicBezTo>
                    <a:pt x="577308" y="547259"/>
                    <a:pt x="611216" y="589169"/>
                    <a:pt x="645031" y="631269"/>
                  </a:cubicBezTo>
                  <a:cubicBezTo>
                    <a:pt x="580260" y="703755"/>
                    <a:pt x="484153" y="740997"/>
                    <a:pt x="388617" y="747951"/>
                  </a:cubicBezTo>
                  <a:cubicBezTo>
                    <a:pt x="297273" y="756047"/>
                    <a:pt x="198880" y="740140"/>
                    <a:pt x="125441" y="681752"/>
                  </a:cubicBezTo>
                  <a:cubicBezTo>
                    <a:pt x="54481" y="626602"/>
                    <a:pt x="16381" y="538782"/>
                    <a:pt x="5045" y="451342"/>
                  </a:cubicBezTo>
                  <a:cubicBezTo>
                    <a:pt x="-5812" y="363522"/>
                    <a:pt x="-384" y="271701"/>
                    <a:pt x="33526" y="189214"/>
                  </a:cubicBezTo>
                  <a:cubicBezTo>
                    <a:pt x="60291" y="123301"/>
                    <a:pt x="110011" y="66246"/>
                    <a:pt x="174305" y="34909"/>
                  </a:cubicBezTo>
                  <a:moveTo>
                    <a:pt x="232502" y="205788"/>
                  </a:moveTo>
                  <a:cubicBezTo>
                    <a:pt x="213072" y="235887"/>
                    <a:pt x="209262" y="272367"/>
                    <a:pt x="208500" y="307324"/>
                  </a:cubicBezTo>
                  <a:cubicBezTo>
                    <a:pt x="292510" y="307324"/>
                    <a:pt x="376616" y="307324"/>
                    <a:pt x="460722" y="307324"/>
                  </a:cubicBezTo>
                  <a:cubicBezTo>
                    <a:pt x="459770" y="263890"/>
                    <a:pt x="455292" y="215884"/>
                    <a:pt x="423956" y="182547"/>
                  </a:cubicBezTo>
                  <a:cubicBezTo>
                    <a:pt x="372234" y="128730"/>
                    <a:pt x="270317" y="141780"/>
                    <a:pt x="232502" y="2058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DE16743-7FE4-7DB0-AE65-92E8AEA8C0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66263" y="12585702"/>
            <a:ext cx="16383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8A4206-3233-86A0-3616-8DA2D7758FC1}"/>
              </a:ext>
            </a:extLst>
          </p:cNvPr>
          <p:cNvSpPr txBox="1"/>
          <p:nvPr userDrawn="1"/>
        </p:nvSpPr>
        <p:spPr>
          <a:xfrm>
            <a:off x="540831" y="11932654"/>
            <a:ext cx="5522913" cy="129266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800" kern="0"/>
              <a:t>October 21-24, 2024</a:t>
            </a:r>
          </a:p>
          <a:p>
            <a:r>
              <a:rPr lang="en-US" sz="2800" kern="0"/>
              <a:t>Mandalay Bay Convention Center</a:t>
            </a:r>
            <a:br>
              <a:rPr lang="en-US" sz="2800" kern="0"/>
            </a:br>
            <a:r>
              <a:rPr lang="en-US" sz="2800" kern="0"/>
              <a:t>Las Vegas, Nevada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1CC2956-04D8-8B4A-B965-3C29136AF0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318163" y="368213"/>
            <a:ext cx="5486400" cy="5486400"/>
          </a:xfrm>
          <a:prstGeom prst="rect">
            <a:avLst/>
          </a:prstGeom>
        </p:spPr>
      </p:pic>
      <p:sp>
        <p:nvSpPr>
          <p:cNvPr id="42" name="Freeform: Shape 4">
            <a:extLst>
              <a:ext uri="{FF2B5EF4-FFF2-40B4-BE49-F238E27FC236}">
                <a16:creationId xmlns:a16="http://schemas.microsoft.com/office/drawing/2014/main" id="{C573C366-4B9A-534E-8CD4-22C66E3FB5AF}"/>
              </a:ext>
            </a:extLst>
          </p:cNvPr>
          <p:cNvSpPr>
            <a:spLocks noChangeAspect="1"/>
          </p:cNvSpPr>
          <p:nvPr userDrawn="1"/>
        </p:nvSpPr>
        <p:spPr>
          <a:xfrm>
            <a:off x="15574963" y="8619751"/>
            <a:ext cx="2743200" cy="2743268"/>
          </a:xfrm>
          <a:custGeom>
            <a:avLst/>
            <a:gdLst>
              <a:gd name="connsiteX0" fmla="*/ 164333 w 305786"/>
              <a:gd name="connsiteY0" fmla="*/ 305795 h 305794"/>
              <a:gd name="connsiteX1" fmla="*/ 162308 w 305786"/>
              <a:gd name="connsiteY1" fmla="*/ 305257 h 305794"/>
              <a:gd name="connsiteX2" fmla="*/ 160213 w 305786"/>
              <a:gd name="connsiteY2" fmla="*/ 301675 h 305794"/>
              <a:gd name="connsiteX3" fmla="*/ 160213 w 305786"/>
              <a:gd name="connsiteY3" fmla="*/ 225134 h 305794"/>
              <a:gd name="connsiteX4" fmla="*/ 156666 w 305786"/>
              <a:gd name="connsiteY4" fmla="*/ 223669 h 305794"/>
              <a:gd name="connsiteX5" fmla="*/ 98574 w 305786"/>
              <a:gd name="connsiteY5" fmla="*/ 281704 h 305794"/>
              <a:gd name="connsiteX6" fmla="*/ 92749 w 305786"/>
              <a:gd name="connsiteY6" fmla="*/ 275867 h 305794"/>
              <a:gd name="connsiteX7" fmla="*/ 150818 w 305786"/>
              <a:gd name="connsiteY7" fmla="*/ 217844 h 305794"/>
              <a:gd name="connsiteX8" fmla="*/ 148758 w 305786"/>
              <a:gd name="connsiteY8" fmla="*/ 210119 h 305794"/>
              <a:gd name="connsiteX9" fmla="*/ 164322 w 305786"/>
              <a:gd name="connsiteY9" fmla="*/ 194555 h 305794"/>
              <a:gd name="connsiteX10" fmla="*/ 179886 w 305786"/>
              <a:gd name="connsiteY10" fmla="*/ 210119 h 305794"/>
              <a:gd name="connsiteX11" fmla="*/ 168442 w 305786"/>
              <a:gd name="connsiteY11" fmla="*/ 225134 h 305794"/>
              <a:gd name="connsiteX12" fmla="*/ 168442 w 305786"/>
              <a:gd name="connsiteY12" fmla="*/ 294407 h 305794"/>
              <a:gd name="connsiteX13" fmla="*/ 217413 w 305786"/>
              <a:gd name="connsiteY13" fmla="*/ 265018 h 305794"/>
              <a:gd name="connsiteX14" fmla="*/ 217413 w 305786"/>
              <a:gd name="connsiteY14" fmla="*/ 164342 h 305794"/>
              <a:gd name="connsiteX15" fmla="*/ 218614 w 305786"/>
              <a:gd name="connsiteY15" fmla="*/ 161435 h 305794"/>
              <a:gd name="connsiteX16" fmla="*/ 266372 w 305786"/>
              <a:gd name="connsiteY16" fmla="*/ 113700 h 305794"/>
              <a:gd name="connsiteX17" fmla="*/ 297546 w 305786"/>
              <a:gd name="connsiteY17" fmla="*/ 38453 h 305794"/>
              <a:gd name="connsiteX18" fmla="*/ 297546 w 305786"/>
              <a:gd name="connsiteY18" fmla="*/ 8240 h 305794"/>
              <a:gd name="connsiteX19" fmla="*/ 267333 w 305786"/>
              <a:gd name="connsiteY19" fmla="*/ 8240 h 305794"/>
              <a:gd name="connsiteX20" fmla="*/ 192120 w 305786"/>
              <a:gd name="connsiteY20" fmla="*/ 39403 h 305794"/>
              <a:gd name="connsiteX21" fmla="*/ 144363 w 305786"/>
              <a:gd name="connsiteY21" fmla="*/ 87138 h 305794"/>
              <a:gd name="connsiteX22" fmla="*/ 141445 w 305786"/>
              <a:gd name="connsiteY22" fmla="*/ 88351 h 305794"/>
              <a:gd name="connsiteX23" fmla="*/ 40791 w 305786"/>
              <a:gd name="connsiteY23" fmla="*/ 88351 h 305794"/>
              <a:gd name="connsiteX24" fmla="*/ 11390 w 305786"/>
              <a:gd name="connsiteY24" fmla="*/ 137333 h 305794"/>
              <a:gd name="connsiteX25" fmla="*/ 80652 w 305786"/>
              <a:gd name="connsiteY25" fmla="*/ 137333 h 305794"/>
              <a:gd name="connsiteX26" fmla="*/ 95667 w 305786"/>
              <a:gd name="connsiteY26" fmla="*/ 125888 h 305794"/>
              <a:gd name="connsiteX27" fmla="*/ 111231 w 305786"/>
              <a:gd name="connsiteY27" fmla="*/ 141453 h 305794"/>
              <a:gd name="connsiteX28" fmla="*/ 95667 w 305786"/>
              <a:gd name="connsiteY28" fmla="*/ 157017 h 305794"/>
              <a:gd name="connsiteX29" fmla="*/ 87965 w 305786"/>
              <a:gd name="connsiteY29" fmla="*/ 154980 h 305794"/>
              <a:gd name="connsiteX30" fmla="*/ 29907 w 305786"/>
              <a:gd name="connsiteY30" fmla="*/ 213038 h 305794"/>
              <a:gd name="connsiteX31" fmla="*/ 24082 w 305786"/>
              <a:gd name="connsiteY31" fmla="*/ 207201 h 305794"/>
              <a:gd name="connsiteX32" fmla="*/ 82128 w 305786"/>
              <a:gd name="connsiteY32" fmla="*/ 149144 h 305794"/>
              <a:gd name="connsiteX33" fmla="*/ 80652 w 305786"/>
              <a:gd name="connsiteY33" fmla="*/ 145573 h 305794"/>
              <a:gd name="connsiteX34" fmla="*/ 4112 w 305786"/>
              <a:gd name="connsiteY34" fmla="*/ 145573 h 305794"/>
              <a:gd name="connsiteX35" fmla="*/ 530 w 305786"/>
              <a:gd name="connsiteY35" fmla="*/ 143479 h 305794"/>
              <a:gd name="connsiteX36" fmla="*/ 587 w 305786"/>
              <a:gd name="connsiteY36" fmla="*/ 139336 h 305794"/>
              <a:gd name="connsiteX37" fmla="*/ 34931 w 305786"/>
              <a:gd name="connsiteY37" fmla="*/ 82114 h 305794"/>
              <a:gd name="connsiteX38" fmla="*/ 38456 w 305786"/>
              <a:gd name="connsiteY38" fmla="*/ 80111 h 305794"/>
              <a:gd name="connsiteX39" fmla="*/ 139739 w 305786"/>
              <a:gd name="connsiteY39" fmla="*/ 80111 h 305794"/>
              <a:gd name="connsiteX40" fmla="*/ 186284 w 305786"/>
              <a:gd name="connsiteY40" fmla="*/ 33578 h 305794"/>
              <a:gd name="connsiteX41" fmla="*/ 267333 w 305786"/>
              <a:gd name="connsiteY41" fmla="*/ 0 h 305794"/>
              <a:gd name="connsiteX42" fmla="*/ 301666 w 305786"/>
              <a:gd name="connsiteY42" fmla="*/ 0 h 305794"/>
              <a:gd name="connsiteX43" fmla="*/ 305786 w 305786"/>
              <a:gd name="connsiteY43" fmla="*/ 4120 h 305794"/>
              <a:gd name="connsiteX44" fmla="*/ 305786 w 305786"/>
              <a:gd name="connsiteY44" fmla="*/ 38453 h 305794"/>
              <a:gd name="connsiteX45" fmla="*/ 272220 w 305786"/>
              <a:gd name="connsiteY45" fmla="*/ 119514 h 305794"/>
              <a:gd name="connsiteX46" fmla="*/ 225675 w 305786"/>
              <a:gd name="connsiteY46" fmla="*/ 166047 h 305794"/>
              <a:gd name="connsiteX47" fmla="*/ 225675 w 305786"/>
              <a:gd name="connsiteY47" fmla="*/ 267341 h 305794"/>
              <a:gd name="connsiteX48" fmla="*/ 223673 w 305786"/>
              <a:gd name="connsiteY48" fmla="*/ 270878 h 305794"/>
              <a:gd name="connsiteX49" fmla="*/ 166451 w 305786"/>
              <a:gd name="connsiteY49" fmla="*/ 305211 h 305794"/>
              <a:gd name="connsiteX50" fmla="*/ 164333 w 305786"/>
              <a:gd name="connsiteY50" fmla="*/ 305795 h 305794"/>
              <a:gd name="connsiteX51" fmla="*/ 164333 w 305786"/>
              <a:gd name="connsiteY51" fmla="*/ 202795 h 305794"/>
              <a:gd name="connsiteX52" fmla="*/ 157009 w 305786"/>
              <a:gd name="connsiteY52" fmla="*/ 210119 h 305794"/>
              <a:gd name="connsiteX53" fmla="*/ 164333 w 305786"/>
              <a:gd name="connsiteY53" fmla="*/ 217444 h 305794"/>
              <a:gd name="connsiteX54" fmla="*/ 171658 w 305786"/>
              <a:gd name="connsiteY54" fmla="*/ 210119 h 305794"/>
              <a:gd name="connsiteX55" fmla="*/ 164333 w 305786"/>
              <a:gd name="connsiteY55" fmla="*/ 202795 h 305794"/>
              <a:gd name="connsiteX56" fmla="*/ 95667 w 305786"/>
              <a:gd name="connsiteY56" fmla="*/ 134128 h 305794"/>
              <a:gd name="connsiteX57" fmla="*/ 88343 w 305786"/>
              <a:gd name="connsiteY57" fmla="*/ 141453 h 305794"/>
              <a:gd name="connsiteX58" fmla="*/ 95667 w 305786"/>
              <a:gd name="connsiteY58" fmla="*/ 148777 h 305794"/>
              <a:gd name="connsiteX59" fmla="*/ 102991 w 305786"/>
              <a:gd name="connsiteY59" fmla="*/ 141453 h 305794"/>
              <a:gd name="connsiteX60" fmla="*/ 95667 w 305786"/>
              <a:gd name="connsiteY60" fmla="*/ 134128 h 305794"/>
              <a:gd name="connsiteX61" fmla="*/ 7019 w 305786"/>
              <a:gd name="connsiteY61" fmla="*/ 304593 h 305794"/>
              <a:gd name="connsiteX62" fmla="*/ 1193 w 305786"/>
              <a:gd name="connsiteY62" fmla="*/ 298756 h 305794"/>
              <a:gd name="connsiteX63" fmla="*/ 150806 w 305786"/>
              <a:gd name="connsiteY63" fmla="*/ 149155 h 305794"/>
              <a:gd name="connsiteX64" fmla="*/ 148769 w 305786"/>
              <a:gd name="connsiteY64" fmla="*/ 141453 h 305794"/>
              <a:gd name="connsiteX65" fmla="*/ 164333 w 305786"/>
              <a:gd name="connsiteY65" fmla="*/ 125888 h 305794"/>
              <a:gd name="connsiteX66" fmla="*/ 179898 w 305786"/>
              <a:gd name="connsiteY66" fmla="*/ 141453 h 305794"/>
              <a:gd name="connsiteX67" fmla="*/ 164333 w 305786"/>
              <a:gd name="connsiteY67" fmla="*/ 157017 h 305794"/>
              <a:gd name="connsiteX68" fmla="*/ 156631 w 305786"/>
              <a:gd name="connsiteY68" fmla="*/ 154980 h 305794"/>
              <a:gd name="connsiteX69" fmla="*/ 7019 w 305786"/>
              <a:gd name="connsiteY69" fmla="*/ 304593 h 305794"/>
              <a:gd name="connsiteX70" fmla="*/ 164333 w 305786"/>
              <a:gd name="connsiteY70" fmla="*/ 134128 h 305794"/>
              <a:gd name="connsiteX71" fmla="*/ 157009 w 305786"/>
              <a:gd name="connsiteY71" fmla="*/ 141453 h 305794"/>
              <a:gd name="connsiteX72" fmla="*/ 164333 w 305786"/>
              <a:gd name="connsiteY72" fmla="*/ 148777 h 305794"/>
              <a:gd name="connsiteX73" fmla="*/ 171658 w 305786"/>
              <a:gd name="connsiteY73" fmla="*/ 141453 h 305794"/>
              <a:gd name="connsiteX74" fmla="*/ 164333 w 305786"/>
              <a:gd name="connsiteY74" fmla="*/ 134128 h 305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05786" h="305794">
                <a:moveTo>
                  <a:pt x="164333" y="305795"/>
                </a:moveTo>
                <a:cubicBezTo>
                  <a:pt x="163635" y="305795"/>
                  <a:pt x="162937" y="305611"/>
                  <a:pt x="162308" y="305257"/>
                </a:cubicBezTo>
                <a:cubicBezTo>
                  <a:pt x="161015" y="304524"/>
                  <a:pt x="160213" y="303162"/>
                  <a:pt x="160213" y="301675"/>
                </a:cubicBezTo>
                <a:lnTo>
                  <a:pt x="160213" y="225134"/>
                </a:lnTo>
                <a:cubicBezTo>
                  <a:pt x="158966" y="224791"/>
                  <a:pt x="157776" y="224299"/>
                  <a:pt x="156666" y="223669"/>
                </a:cubicBezTo>
                <a:lnTo>
                  <a:pt x="98574" y="281704"/>
                </a:lnTo>
                <a:lnTo>
                  <a:pt x="92749" y="275867"/>
                </a:lnTo>
                <a:lnTo>
                  <a:pt x="150818" y="217844"/>
                </a:lnTo>
                <a:cubicBezTo>
                  <a:pt x="149513" y="215578"/>
                  <a:pt x="148758" y="212935"/>
                  <a:pt x="148758" y="210119"/>
                </a:cubicBezTo>
                <a:cubicBezTo>
                  <a:pt x="148758" y="201536"/>
                  <a:pt x="155739" y="194555"/>
                  <a:pt x="164322" y="194555"/>
                </a:cubicBezTo>
                <a:cubicBezTo>
                  <a:pt x="172905" y="194555"/>
                  <a:pt x="179886" y="201536"/>
                  <a:pt x="179886" y="210119"/>
                </a:cubicBezTo>
                <a:cubicBezTo>
                  <a:pt x="179886" y="217272"/>
                  <a:pt x="175022" y="223315"/>
                  <a:pt x="168442" y="225134"/>
                </a:cubicBezTo>
                <a:lnTo>
                  <a:pt x="168442" y="294407"/>
                </a:lnTo>
                <a:lnTo>
                  <a:pt x="217413" y="265018"/>
                </a:lnTo>
                <a:lnTo>
                  <a:pt x="217413" y="164342"/>
                </a:lnTo>
                <a:cubicBezTo>
                  <a:pt x="217413" y="163243"/>
                  <a:pt x="217847" y="162202"/>
                  <a:pt x="218614" y="161435"/>
                </a:cubicBezTo>
                <a:lnTo>
                  <a:pt x="266372" y="113700"/>
                </a:lnTo>
                <a:cubicBezTo>
                  <a:pt x="286491" y="93592"/>
                  <a:pt x="297546" y="66881"/>
                  <a:pt x="297546" y="38453"/>
                </a:cubicBezTo>
                <a:lnTo>
                  <a:pt x="297546" y="8240"/>
                </a:lnTo>
                <a:lnTo>
                  <a:pt x="267333" y="8240"/>
                </a:lnTo>
                <a:cubicBezTo>
                  <a:pt x="238928" y="8240"/>
                  <a:pt x="212205" y="19307"/>
                  <a:pt x="192120" y="39403"/>
                </a:cubicBezTo>
                <a:lnTo>
                  <a:pt x="144363" y="87138"/>
                </a:lnTo>
                <a:cubicBezTo>
                  <a:pt x="143585" y="87916"/>
                  <a:pt x="142543" y="88351"/>
                  <a:pt x="141445" y="88351"/>
                </a:cubicBezTo>
                <a:lnTo>
                  <a:pt x="40791" y="88351"/>
                </a:lnTo>
                <a:lnTo>
                  <a:pt x="11390" y="137333"/>
                </a:lnTo>
                <a:lnTo>
                  <a:pt x="80652" y="137333"/>
                </a:lnTo>
                <a:cubicBezTo>
                  <a:pt x="82460" y="130741"/>
                  <a:pt x="88503" y="125888"/>
                  <a:pt x="95667" y="125888"/>
                </a:cubicBezTo>
                <a:cubicBezTo>
                  <a:pt x="104250" y="125888"/>
                  <a:pt x="111231" y="132870"/>
                  <a:pt x="111231" y="141453"/>
                </a:cubicBezTo>
                <a:cubicBezTo>
                  <a:pt x="111231" y="150036"/>
                  <a:pt x="104250" y="157017"/>
                  <a:pt x="95667" y="157017"/>
                </a:cubicBezTo>
                <a:cubicBezTo>
                  <a:pt x="92863" y="157017"/>
                  <a:pt x="90242" y="156273"/>
                  <a:pt x="87965" y="154980"/>
                </a:cubicBezTo>
                <a:lnTo>
                  <a:pt x="29907" y="213038"/>
                </a:lnTo>
                <a:lnTo>
                  <a:pt x="24082" y="207201"/>
                </a:lnTo>
                <a:lnTo>
                  <a:pt x="82128" y="149144"/>
                </a:lnTo>
                <a:cubicBezTo>
                  <a:pt x="81499" y="148033"/>
                  <a:pt x="80995" y="146832"/>
                  <a:pt x="80652" y="145573"/>
                </a:cubicBezTo>
                <a:lnTo>
                  <a:pt x="4112" y="145573"/>
                </a:lnTo>
                <a:cubicBezTo>
                  <a:pt x="2624" y="145573"/>
                  <a:pt x="1251" y="144772"/>
                  <a:pt x="530" y="143479"/>
                </a:cubicBezTo>
                <a:cubicBezTo>
                  <a:pt x="-191" y="142185"/>
                  <a:pt x="-180" y="140606"/>
                  <a:pt x="587" y="139336"/>
                </a:cubicBezTo>
                <a:lnTo>
                  <a:pt x="34931" y="82114"/>
                </a:lnTo>
                <a:cubicBezTo>
                  <a:pt x="35675" y="80878"/>
                  <a:pt x="37014" y="80111"/>
                  <a:pt x="38456" y="80111"/>
                </a:cubicBezTo>
                <a:lnTo>
                  <a:pt x="139739" y="80111"/>
                </a:lnTo>
                <a:lnTo>
                  <a:pt x="186284" y="33578"/>
                </a:lnTo>
                <a:cubicBezTo>
                  <a:pt x="207937" y="11925"/>
                  <a:pt x="236719" y="0"/>
                  <a:pt x="267333" y="0"/>
                </a:cubicBezTo>
                <a:lnTo>
                  <a:pt x="301666" y="0"/>
                </a:lnTo>
                <a:cubicBezTo>
                  <a:pt x="303944" y="0"/>
                  <a:pt x="305786" y="1843"/>
                  <a:pt x="305786" y="4120"/>
                </a:cubicBezTo>
                <a:lnTo>
                  <a:pt x="305786" y="38453"/>
                </a:lnTo>
                <a:cubicBezTo>
                  <a:pt x="305786" y="69078"/>
                  <a:pt x="293861" y="97861"/>
                  <a:pt x="272220" y="119514"/>
                </a:cubicBezTo>
                <a:lnTo>
                  <a:pt x="225675" y="166047"/>
                </a:lnTo>
                <a:lnTo>
                  <a:pt x="225675" y="267341"/>
                </a:lnTo>
                <a:cubicBezTo>
                  <a:pt x="225675" y="268783"/>
                  <a:pt x="224920" y="270122"/>
                  <a:pt x="223673" y="270878"/>
                </a:cubicBezTo>
                <a:lnTo>
                  <a:pt x="166451" y="305211"/>
                </a:lnTo>
                <a:cubicBezTo>
                  <a:pt x="165798" y="305600"/>
                  <a:pt x="165066" y="305795"/>
                  <a:pt x="164333" y="305795"/>
                </a:cubicBezTo>
                <a:close/>
                <a:moveTo>
                  <a:pt x="164333" y="202795"/>
                </a:moveTo>
                <a:cubicBezTo>
                  <a:pt x="160294" y="202795"/>
                  <a:pt x="157009" y="206079"/>
                  <a:pt x="157009" y="210119"/>
                </a:cubicBezTo>
                <a:cubicBezTo>
                  <a:pt x="157009" y="214159"/>
                  <a:pt x="160294" y="217444"/>
                  <a:pt x="164333" y="217444"/>
                </a:cubicBezTo>
                <a:cubicBezTo>
                  <a:pt x="168373" y="217444"/>
                  <a:pt x="171658" y="214159"/>
                  <a:pt x="171658" y="210119"/>
                </a:cubicBezTo>
                <a:cubicBezTo>
                  <a:pt x="171658" y="206079"/>
                  <a:pt x="168373" y="202795"/>
                  <a:pt x="164333" y="202795"/>
                </a:cubicBezTo>
                <a:close/>
                <a:moveTo>
                  <a:pt x="95667" y="134128"/>
                </a:moveTo>
                <a:cubicBezTo>
                  <a:pt x="91627" y="134128"/>
                  <a:pt x="88343" y="137413"/>
                  <a:pt x="88343" y="141453"/>
                </a:cubicBezTo>
                <a:cubicBezTo>
                  <a:pt x="88343" y="145493"/>
                  <a:pt x="91627" y="148777"/>
                  <a:pt x="95667" y="148777"/>
                </a:cubicBezTo>
                <a:cubicBezTo>
                  <a:pt x="99707" y="148777"/>
                  <a:pt x="102991" y="145493"/>
                  <a:pt x="102991" y="141453"/>
                </a:cubicBezTo>
                <a:cubicBezTo>
                  <a:pt x="102991" y="137413"/>
                  <a:pt x="99707" y="134128"/>
                  <a:pt x="95667" y="134128"/>
                </a:cubicBezTo>
                <a:close/>
                <a:moveTo>
                  <a:pt x="7019" y="304593"/>
                </a:moveTo>
                <a:lnTo>
                  <a:pt x="1193" y="298756"/>
                </a:lnTo>
                <a:lnTo>
                  <a:pt x="150806" y="149155"/>
                </a:lnTo>
                <a:cubicBezTo>
                  <a:pt x="149513" y="146878"/>
                  <a:pt x="148769" y="144257"/>
                  <a:pt x="148769" y="141453"/>
                </a:cubicBezTo>
                <a:cubicBezTo>
                  <a:pt x="148769" y="132870"/>
                  <a:pt x="155750" y="125888"/>
                  <a:pt x="164333" y="125888"/>
                </a:cubicBezTo>
                <a:cubicBezTo>
                  <a:pt x="172917" y="125888"/>
                  <a:pt x="179898" y="132870"/>
                  <a:pt x="179898" y="141453"/>
                </a:cubicBezTo>
                <a:cubicBezTo>
                  <a:pt x="179898" y="150036"/>
                  <a:pt x="172917" y="157017"/>
                  <a:pt x="164333" y="157017"/>
                </a:cubicBezTo>
                <a:cubicBezTo>
                  <a:pt x="161530" y="157017"/>
                  <a:pt x="158909" y="156273"/>
                  <a:pt x="156631" y="154980"/>
                </a:cubicBezTo>
                <a:lnTo>
                  <a:pt x="7019" y="304593"/>
                </a:lnTo>
                <a:close/>
                <a:moveTo>
                  <a:pt x="164333" y="134128"/>
                </a:moveTo>
                <a:cubicBezTo>
                  <a:pt x="160294" y="134128"/>
                  <a:pt x="157009" y="137413"/>
                  <a:pt x="157009" y="141453"/>
                </a:cubicBezTo>
                <a:cubicBezTo>
                  <a:pt x="157009" y="145493"/>
                  <a:pt x="160294" y="148777"/>
                  <a:pt x="164333" y="148777"/>
                </a:cubicBezTo>
                <a:cubicBezTo>
                  <a:pt x="168373" y="148777"/>
                  <a:pt x="171658" y="145493"/>
                  <a:pt x="171658" y="141453"/>
                </a:cubicBezTo>
                <a:cubicBezTo>
                  <a:pt x="171658" y="137413"/>
                  <a:pt x="168373" y="134128"/>
                  <a:pt x="164333" y="134128"/>
                </a:cubicBezTo>
                <a:close/>
              </a:path>
            </a:pathLst>
          </a:custGeom>
          <a:solidFill>
            <a:srgbClr val="000000"/>
          </a:solidFill>
          <a:ln w="113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5">
            <a:extLst>
              <a:ext uri="{FF2B5EF4-FFF2-40B4-BE49-F238E27FC236}">
                <a16:creationId xmlns:a16="http://schemas.microsoft.com/office/drawing/2014/main" id="{C0AB1CCB-79E5-6640-BC2F-995CD71C9AC1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5574963" y="373294"/>
            <a:ext cx="2743200" cy="2743200"/>
          </a:xfrm>
          <a:custGeom>
            <a:avLst/>
            <a:gdLst>
              <a:gd name="connsiteX0" fmla="*/ 210111 w 1432576"/>
              <a:gd name="connsiteY0" fmla="*/ 926399 h 1432576"/>
              <a:gd name="connsiteX1" fmla="*/ 0 w 1432576"/>
              <a:gd name="connsiteY1" fmla="*/ 1432576 h 1432576"/>
              <a:gd name="connsiteX2" fmla="*/ 716288 w 1432576"/>
              <a:gd name="connsiteY2" fmla="*/ 1432576 h 1432576"/>
              <a:gd name="connsiteX3" fmla="*/ 1432576 w 1432576"/>
              <a:gd name="connsiteY3" fmla="*/ 1432576 h 1432576"/>
              <a:gd name="connsiteX4" fmla="*/ 1222465 w 1432576"/>
              <a:gd name="connsiteY4" fmla="*/ 926399 h 1432576"/>
              <a:gd name="connsiteX5" fmla="*/ 716288 w 1432576"/>
              <a:gd name="connsiteY5" fmla="*/ 716288 h 1432576"/>
              <a:gd name="connsiteX6" fmla="*/ 210111 w 1432576"/>
              <a:gd name="connsiteY6" fmla="*/ 926399 h 1432576"/>
              <a:gd name="connsiteX7" fmla="*/ 210111 w 1432576"/>
              <a:gd name="connsiteY7" fmla="*/ 506912 h 1432576"/>
              <a:gd name="connsiteX8" fmla="*/ 0 w 1432576"/>
              <a:gd name="connsiteY8" fmla="*/ 0 h 1432576"/>
              <a:gd name="connsiteX9" fmla="*/ 716288 w 1432576"/>
              <a:gd name="connsiteY9" fmla="*/ 0 h 1432576"/>
              <a:gd name="connsiteX10" fmla="*/ 1432576 w 1432576"/>
              <a:gd name="connsiteY10" fmla="*/ 0 h 1432576"/>
              <a:gd name="connsiteX11" fmla="*/ 1222465 w 1432576"/>
              <a:gd name="connsiteY11" fmla="*/ 506177 h 1432576"/>
              <a:gd name="connsiteX12" fmla="*/ 716288 w 1432576"/>
              <a:gd name="connsiteY12" fmla="*/ 716288 h 1432576"/>
              <a:gd name="connsiteX13" fmla="*/ 210111 w 1432576"/>
              <a:gd name="connsiteY13" fmla="*/ 506912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2576" h="1432576">
                <a:moveTo>
                  <a:pt x="210111" y="926399"/>
                </a:moveTo>
                <a:cubicBezTo>
                  <a:pt x="75669" y="1060841"/>
                  <a:pt x="0" y="1243035"/>
                  <a:pt x="0" y="1432576"/>
                </a:cubicBezTo>
                <a:lnTo>
                  <a:pt x="716288" y="1432576"/>
                </a:lnTo>
                <a:lnTo>
                  <a:pt x="1432576" y="1432576"/>
                </a:lnTo>
                <a:cubicBezTo>
                  <a:pt x="1432576" y="1242301"/>
                  <a:pt x="1356907" y="1060106"/>
                  <a:pt x="1222465" y="926399"/>
                </a:cubicBezTo>
                <a:cubicBezTo>
                  <a:pt x="1088023" y="792692"/>
                  <a:pt x="905829" y="716288"/>
                  <a:pt x="716288" y="716288"/>
                </a:cubicBezTo>
                <a:cubicBezTo>
                  <a:pt x="526747" y="716288"/>
                  <a:pt x="343818" y="791957"/>
                  <a:pt x="210111" y="926399"/>
                </a:cubicBezTo>
                <a:close/>
                <a:moveTo>
                  <a:pt x="210111" y="506912"/>
                </a:moveTo>
                <a:cubicBezTo>
                  <a:pt x="75669" y="372470"/>
                  <a:pt x="0" y="190276"/>
                  <a:pt x="0" y="0"/>
                </a:cubicBezTo>
                <a:lnTo>
                  <a:pt x="716288" y="0"/>
                </a:lnTo>
                <a:lnTo>
                  <a:pt x="1432576" y="0"/>
                </a:lnTo>
                <a:cubicBezTo>
                  <a:pt x="1432576" y="190276"/>
                  <a:pt x="1356907" y="372470"/>
                  <a:pt x="1222465" y="506177"/>
                </a:cubicBezTo>
                <a:cubicBezTo>
                  <a:pt x="1088023" y="639884"/>
                  <a:pt x="905829" y="716288"/>
                  <a:pt x="716288" y="716288"/>
                </a:cubicBezTo>
                <a:cubicBezTo>
                  <a:pt x="526747" y="716288"/>
                  <a:pt x="343818" y="641353"/>
                  <a:pt x="210111" y="506912"/>
                </a:cubicBezTo>
                <a:close/>
              </a:path>
            </a:pathLst>
          </a:custGeom>
          <a:solidFill>
            <a:srgbClr val="D02670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grpSp>
        <p:nvGrpSpPr>
          <p:cNvPr id="44" name="Group 9">
            <a:extLst>
              <a:ext uri="{FF2B5EF4-FFF2-40B4-BE49-F238E27FC236}">
                <a16:creationId xmlns:a16="http://schemas.microsoft.com/office/drawing/2014/main" id="{150EF7F1-C263-C64F-9447-58EE940869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977941" y="535518"/>
            <a:ext cx="2743200" cy="2418752"/>
            <a:chOff x="42" y="4229"/>
            <a:chExt cx="3881" cy="3422"/>
          </a:xfrm>
          <a:solidFill>
            <a:schemeClr val="tx1"/>
          </a:solidFill>
        </p:grpSpPr>
        <p:sp>
          <p:nvSpPr>
            <p:cNvPr id="45" name="Freeform 235">
              <a:extLst>
                <a:ext uri="{FF2B5EF4-FFF2-40B4-BE49-F238E27FC236}">
                  <a16:creationId xmlns:a16="http://schemas.microsoft.com/office/drawing/2014/main" id="{A5FE4726-A851-8347-BD3D-F3E1B961E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8" y="4229"/>
              <a:ext cx="1865" cy="3422"/>
            </a:xfrm>
            <a:custGeom>
              <a:avLst/>
              <a:gdLst>
                <a:gd name="T0" fmla="*/ 2842 w 3636"/>
                <a:gd name="T1" fmla="*/ 2120 h 6673"/>
                <a:gd name="T2" fmla="*/ 1918 w 3636"/>
                <a:gd name="T3" fmla="*/ 577 h 6673"/>
                <a:gd name="T4" fmla="*/ 892 w 3636"/>
                <a:gd name="T5" fmla="*/ 0 h 6673"/>
                <a:gd name="T6" fmla="*/ 0 w 3636"/>
                <a:gd name="T7" fmla="*/ 5781 h 6673"/>
                <a:gd name="T8" fmla="*/ 1731 w 3636"/>
                <a:gd name="T9" fmla="*/ 6079 h 6673"/>
                <a:gd name="T10" fmla="*/ 2966 w 3636"/>
                <a:gd name="T11" fmla="*/ 5048 h 6673"/>
                <a:gd name="T12" fmla="*/ 3636 w 3636"/>
                <a:gd name="T13" fmla="*/ 3336 h 6673"/>
                <a:gd name="T14" fmla="*/ 1051 w 3636"/>
                <a:gd name="T15" fmla="*/ 2847 h 6673"/>
                <a:gd name="T16" fmla="*/ 738 w 3636"/>
                <a:gd name="T17" fmla="*/ 2847 h 6673"/>
                <a:gd name="T18" fmla="*/ 2684 w 3636"/>
                <a:gd name="T19" fmla="*/ 4426 h 6673"/>
                <a:gd name="T20" fmla="*/ 2640 w 3636"/>
                <a:gd name="T21" fmla="*/ 4559 h 6673"/>
                <a:gd name="T22" fmla="*/ 2121 w 3636"/>
                <a:gd name="T23" fmla="*/ 4715 h 6673"/>
                <a:gd name="T24" fmla="*/ 1467 w 3636"/>
                <a:gd name="T25" fmla="*/ 4803 h 6673"/>
                <a:gd name="T26" fmla="*/ 2121 w 3636"/>
                <a:gd name="T27" fmla="*/ 4891 h 6673"/>
                <a:gd name="T28" fmla="*/ 2790 w 3636"/>
                <a:gd name="T29" fmla="*/ 5048 h 6673"/>
                <a:gd name="T30" fmla="*/ 1693 w 3636"/>
                <a:gd name="T31" fmla="*/ 5890 h 6673"/>
                <a:gd name="T32" fmla="*/ 1585 w 3636"/>
                <a:gd name="T33" fmla="*/ 5954 h 6673"/>
                <a:gd name="T34" fmla="*/ 176 w 3636"/>
                <a:gd name="T35" fmla="*/ 5781 h 6673"/>
                <a:gd name="T36" fmla="*/ 807 w 3636"/>
                <a:gd name="T37" fmla="*/ 3912 h 6673"/>
                <a:gd name="T38" fmla="*/ 562 w 3636"/>
                <a:gd name="T39" fmla="*/ 5781 h 6673"/>
                <a:gd name="T40" fmla="*/ 1227 w 3636"/>
                <a:gd name="T41" fmla="*/ 5781 h 6673"/>
                <a:gd name="T42" fmla="*/ 983 w 3636"/>
                <a:gd name="T43" fmla="*/ 3912 h 6673"/>
                <a:gd name="T44" fmla="*/ 1881 w 3636"/>
                <a:gd name="T45" fmla="*/ 3424 h 6673"/>
                <a:gd name="T46" fmla="*/ 2778 w 3636"/>
                <a:gd name="T47" fmla="*/ 3669 h 6673"/>
                <a:gd name="T48" fmla="*/ 2778 w 3636"/>
                <a:gd name="T49" fmla="*/ 3004 h 6673"/>
                <a:gd name="T50" fmla="*/ 1888 w 3636"/>
                <a:gd name="T51" fmla="*/ 3248 h 6673"/>
                <a:gd name="T52" fmla="*/ 2132 w 3636"/>
                <a:gd name="T53" fmla="*/ 1380 h 6673"/>
                <a:gd name="T54" fmla="*/ 1467 w 3636"/>
                <a:gd name="T55" fmla="*/ 1380 h 6673"/>
                <a:gd name="T56" fmla="*/ 1712 w 3636"/>
                <a:gd name="T57" fmla="*/ 3338 h 6673"/>
                <a:gd name="T58" fmla="*/ 895 w 3636"/>
                <a:gd name="T59" fmla="*/ 3736 h 6673"/>
                <a:gd name="T60" fmla="*/ 176 w 3636"/>
                <a:gd name="T61" fmla="*/ 891 h 6673"/>
                <a:gd name="T62" fmla="*/ 807 w 3636"/>
                <a:gd name="T63" fmla="*/ 2527 h 6673"/>
                <a:gd name="T64" fmla="*/ 895 w 3636"/>
                <a:gd name="T65" fmla="*/ 3180 h 6673"/>
                <a:gd name="T66" fmla="*/ 983 w 3636"/>
                <a:gd name="T67" fmla="*/ 2527 h 6673"/>
                <a:gd name="T68" fmla="*/ 1585 w 3636"/>
                <a:gd name="T69" fmla="*/ 719 h 6673"/>
                <a:gd name="T70" fmla="*/ 1693 w 3636"/>
                <a:gd name="T71" fmla="*/ 783 h 6673"/>
                <a:gd name="T72" fmla="*/ 2790 w 3636"/>
                <a:gd name="T73" fmla="*/ 1625 h 6673"/>
                <a:gd name="T74" fmla="*/ 2629 w 3636"/>
                <a:gd name="T75" fmla="*/ 2191 h 6673"/>
                <a:gd name="T76" fmla="*/ 3460 w 3636"/>
                <a:gd name="T77" fmla="*/ 3336 h 6673"/>
                <a:gd name="T78" fmla="*/ 1956 w 3636"/>
                <a:gd name="T79" fmla="*/ 4803 h 6673"/>
                <a:gd name="T80" fmla="*/ 1643 w 3636"/>
                <a:gd name="T81" fmla="*/ 4803 h 6673"/>
                <a:gd name="T82" fmla="*/ 1956 w 3636"/>
                <a:gd name="T83" fmla="*/ 4803 h 6673"/>
                <a:gd name="T84" fmla="*/ 1051 w 3636"/>
                <a:gd name="T85" fmla="*/ 5781 h 6673"/>
                <a:gd name="T86" fmla="*/ 738 w 3636"/>
                <a:gd name="T87" fmla="*/ 5781 h 6673"/>
                <a:gd name="T88" fmla="*/ 1800 w 3636"/>
                <a:gd name="T89" fmla="*/ 1537 h 6673"/>
                <a:gd name="T90" fmla="*/ 1800 w 3636"/>
                <a:gd name="T91" fmla="*/ 1224 h 6673"/>
                <a:gd name="T92" fmla="*/ 1800 w 3636"/>
                <a:gd name="T93" fmla="*/ 1537 h 6673"/>
                <a:gd name="T94" fmla="*/ 2778 w 3636"/>
                <a:gd name="T95" fmla="*/ 3180 h 6673"/>
                <a:gd name="T96" fmla="*/ 2778 w 3636"/>
                <a:gd name="T97" fmla="*/ 3493 h 6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36" h="6673">
                  <a:moveTo>
                    <a:pt x="3636" y="3336"/>
                  </a:moveTo>
                  <a:cubicBezTo>
                    <a:pt x="3636" y="2807"/>
                    <a:pt x="3321" y="2331"/>
                    <a:pt x="2842" y="2120"/>
                  </a:cubicBezTo>
                  <a:cubicBezTo>
                    <a:pt x="2924" y="1968"/>
                    <a:pt x="2966" y="1799"/>
                    <a:pt x="2966" y="1625"/>
                  </a:cubicBezTo>
                  <a:cubicBezTo>
                    <a:pt x="2966" y="1047"/>
                    <a:pt x="2496" y="577"/>
                    <a:pt x="1918" y="577"/>
                  </a:cubicBezTo>
                  <a:cubicBezTo>
                    <a:pt x="1856" y="577"/>
                    <a:pt x="1794" y="582"/>
                    <a:pt x="1731" y="594"/>
                  </a:cubicBezTo>
                  <a:cubicBezTo>
                    <a:pt x="1607" y="240"/>
                    <a:pt x="1273" y="0"/>
                    <a:pt x="892" y="0"/>
                  </a:cubicBezTo>
                  <a:cubicBezTo>
                    <a:pt x="400" y="0"/>
                    <a:pt x="0" y="400"/>
                    <a:pt x="0" y="891"/>
                  </a:cubicBezTo>
                  <a:cubicBezTo>
                    <a:pt x="0" y="5781"/>
                    <a:pt x="0" y="5781"/>
                    <a:pt x="0" y="5781"/>
                  </a:cubicBezTo>
                  <a:cubicBezTo>
                    <a:pt x="0" y="6273"/>
                    <a:pt x="400" y="6673"/>
                    <a:pt x="892" y="6673"/>
                  </a:cubicBezTo>
                  <a:cubicBezTo>
                    <a:pt x="1273" y="6673"/>
                    <a:pt x="1607" y="6432"/>
                    <a:pt x="1731" y="6079"/>
                  </a:cubicBezTo>
                  <a:cubicBezTo>
                    <a:pt x="1794" y="6090"/>
                    <a:pt x="1856" y="6096"/>
                    <a:pt x="1918" y="6096"/>
                  </a:cubicBezTo>
                  <a:cubicBezTo>
                    <a:pt x="2496" y="6096"/>
                    <a:pt x="2966" y="5626"/>
                    <a:pt x="2966" y="5048"/>
                  </a:cubicBezTo>
                  <a:cubicBezTo>
                    <a:pt x="2966" y="4874"/>
                    <a:pt x="2924" y="4704"/>
                    <a:pt x="2842" y="4553"/>
                  </a:cubicBezTo>
                  <a:cubicBezTo>
                    <a:pt x="3321" y="4342"/>
                    <a:pt x="3636" y="3866"/>
                    <a:pt x="3636" y="3336"/>
                  </a:cubicBezTo>
                  <a:close/>
                  <a:moveTo>
                    <a:pt x="895" y="2691"/>
                  </a:moveTo>
                  <a:cubicBezTo>
                    <a:pt x="981" y="2691"/>
                    <a:pt x="1051" y="2761"/>
                    <a:pt x="1051" y="2847"/>
                  </a:cubicBezTo>
                  <a:cubicBezTo>
                    <a:pt x="1051" y="2934"/>
                    <a:pt x="981" y="3004"/>
                    <a:pt x="895" y="3004"/>
                  </a:cubicBezTo>
                  <a:cubicBezTo>
                    <a:pt x="808" y="3004"/>
                    <a:pt x="738" y="2934"/>
                    <a:pt x="738" y="2847"/>
                  </a:cubicBezTo>
                  <a:cubicBezTo>
                    <a:pt x="738" y="2761"/>
                    <a:pt x="808" y="2691"/>
                    <a:pt x="895" y="2691"/>
                  </a:cubicBezTo>
                  <a:close/>
                  <a:moveTo>
                    <a:pt x="2684" y="4426"/>
                  </a:moveTo>
                  <a:cubicBezTo>
                    <a:pt x="2658" y="4435"/>
                    <a:pt x="2638" y="4456"/>
                    <a:pt x="2629" y="4481"/>
                  </a:cubicBezTo>
                  <a:cubicBezTo>
                    <a:pt x="2621" y="4507"/>
                    <a:pt x="2625" y="4536"/>
                    <a:pt x="2640" y="4559"/>
                  </a:cubicBezTo>
                  <a:cubicBezTo>
                    <a:pt x="2674" y="4608"/>
                    <a:pt x="2702" y="4661"/>
                    <a:pt x="2725" y="4715"/>
                  </a:cubicBezTo>
                  <a:cubicBezTo>
                    <a:pt x="2121" y="4715"/>
                    <a:pt x="2121" y="4715"/>
                    <a:pt x="2121" y="4715"/>
                  </a:cubicBezTo>
                  <a:cubicBezTo>
                    <a:pt x="2082" y="4575"/>
                    <a:pt x="1953" y="4471"/>
                    <a:pt x="1800" y="4471"/>
                  </a:cubicBezTo>
                  <a:cubicBezTo>
                    <a:pt x="1617" y="4471"/>
                    <a:pt x="1467" y="4620"/>
                    <a:pt x="1467" y="4803"/>
                  </a:cubicBezTo>
                  <a:cubicBezTo>
                    <a:pt x="1467" y="4987"/>
                    <a:pt x="1617" y="5136"/>
                    <a:pt x="1800" y="5136"/>
                  </a:cubicBezTo>
                  <a:cubicBezTo>
                    <a:pt x="1953" y="5136"/>
                    <a:pt x="2082" y="5032"/>
                    <a:pt x="2121" y="4891"/>
                  </a:cubicBezTo>
                  <a:cubicBezTo>
                    <a:pt x="2776" y="4891"/>
                    <a:pt x="2776" y="4891"/>
                    <a:pt x="2776" y="4891"/>
                  </a:cubicBezTo>
                  <a:cubicBezTo>
                    <a:pt x="2785" y="4943"/>
                    <a:pt x="2790" y="4995"/>
                    <a:pt x="2790" y="5048"/>
                  </a:cubicBezTo>
                  <a:cubicBezTo>
                    <a:pt x="2790" y="5529"/>
                    <a:pt x="2399" y="5920"/>
                    <a:pt x="1918" y="5920"/>
                  </a:cubicBezTo>
                  <a:cubicBezTo>
                    <a:pt x="1844" y="5920"/>
                    <a:pt x="1769" y="5910"/>
                    <a:pt x="1693" y="5890"/>
                  </a:cubicBezTo>
                  <a:cubicBezTo>
                    <a:pt x="1670" y="5884"/>
                    <a:pt x="1646" y="5887"/>
                    <a:pt x="1626" y="5899"/>
                  </a:cubicBezTo>
                  <a:cubicBezTo>
                    <a:pt x="1605" y="5911"/>
                    <a:pt x="1591" y="5931"/>
                    <a:pt x="1585" y="5954"/>
                  </a:cubicBezTo>
                  <a:cubicBezTo>
                    <a:pt x="1506" y="6273"/>
                    <a:pt x="1221" y="6497"/>
                    <a:pt x="892" y="6497"/>
                  </a:cubicBezTo>
                  <a:cubicBezTo>
                    <a:pt x="497" y="6497"/>
                    <a:pt x="176" y="6176"/>
                    <a:pt x="176" y="5781"/>
                  </a:cubicBezTo>
                  <a:cubicBezTo>
                    <a:pt x="176" y="3912"/>
                    <a:pt x="176" y="3912"/>
                    <a:pt x="176" y="3912"/>
                  </a:cubicBezTo>
                  <a:cubicBezTo>
                    <a:pt x="807" y="3912"/>
                    <a:pt x="807" y="3912"/>
                    <a:pt x="807" y="3912"/>
                  </a:cubicBezTo>
                  <a:cubicBezTo>
                    <a:pt x="807" y="5461"/>
                    <a:pt x="807" y="5461"/>
                    <a:pt x="807" y="5461"/>
                  </a:cubicBezTo>
                  <a:cubicBezTo>
                    <a:pt x="666" y="5499"/>
                    <a:pt x="562" y="5628"/>
                    <a:pt x="562" y="5781"/>
                  </a:cubicBezTo>
                  <a:cubicBezTo>
                    <a:pt x="562" y="5965"/>
                    <a:pt x="711" y="6114"/>
                    <a:pt x="895" y="6114"/>
                  </a:cubicBezTo>
                  <a:cubicBezTo>
                    <a:pt x="1078" y="6114"/>
                    <a:pt x="1227" y="5965"/>
                    <a:pt x="1227" y="5781"/>
                  </a:cubicBezTo>
                  <a:cubicBezTo>
                    <a:pt x="1227" y="5628"/>
                    <a:pt x="1123" y="5499"/>
                    <a:pt x="983" y="5461"/>
                  </a:cubicBezTo>
                  <a:cubicBezTo>
                    <a:pt x="983" y="3912"/>
                    <a:pt x="983" y="3912"/>
                    <a:pt x="983" y="3912"/>
                  </a:cubicBezTo>
                  <a:cubicBezTo>
                    <a:pt x="1314" y="3912"/>
                    <a:pt x="1314" y="3912"/>
                    <a:pt x="1314" y="3912"/>
                  </a:cubicBezTo>
                  <a:cubicBezTo>
                    <a:pt x="1601" y="3912"/>
                    <a:pt x="1840" y="3700"/>
                    <a:pt x="1881" y="3424"/>
                  </a:cubicBezTo>
                  <a:cubicBezTo>
                    <a:pt x="2457" y="3424"/>
                    <a:pt x="2457" y="3424"/>
                    <a:pt x="2457" y="3424"/>
                  </a:cubicBezTo>
                  <a:cubicBezTo>
                    <a:pt x="2496" y="3565"/>
                    <a:pt x="2625" y="3669"/>
                    <a:pt x="2778" y="3669"/>
                  </a:cubicBezTo>
                  <a:cubicBezTo>
                    <a:pt x="2961" y="3669"/>
                    <a:pt x="3110" y="3520"/>
                    <a:pt x="3110" y="3336"/>
                  </a:cubicBezTo>
                  <a:cubicBezTo>
                    <a:pt x="3110" y="3153"/>
                    <a:pt x="2961" y="3004"/>
                    <a:pt x="2778" y="3004"/>
                  </a:cubicBezTo>
                  <a:cubicBezTo>
                    <a:pt x="2625" y="3004"/>
                    <a:pt x="2496" y="3108"/>
                    <a:pt x="2457" y="3248"/>
                  </a:cubicBezTo>
                  <a:cubicBezTo>
                    <a:pt x="1888" y="3248"/>
                    <a:pt x="1888" y="3248"/>
                    <a:pt x="1888" y="3248"/>
                  </a:cubicBezTo>
                  <a:cubicBezTo>
                    <a:pt x="1888" y="1701"/>
                    <a:pt x="1888" y="1701"/>
                    <a:pt x="1888" y="1701"/>
                  </a:cubicBezTo>
                  <a:cubicBezTo>
                    <a:pt x="2029" y="1662"/>
                    <a:pt x="2132" y="1533"/>
                    <a:pt x="2132" y="1380"/>
                  </a:cubicBezTo>
                  <a:cubicBezTo>
                    <a:pt x="2132" y="1197"/>
                    <a:pt x="1983" y="1048"/>
                    <a:pt x="1800" y="1048"/>
                  </a:cubicBezTo>
                  <a:cubicBezTo>
                    <a:pt x="1617" y="1048"/>
                    <a:pt x="1467" y="1197"/>
                    <a:pt x="1467" y="1380"/>
                  </a:cubicBezTo>
                  <a:cubicBezTo>
                    <a:pt x="1467" y="1533"/>
                    <a:pt x="1571" y="1662"/>
                    <a:pt x="1712" y="1701"/>
                  </a:cubicBezTo>
                  <a:cubicBezTo>
                    <a:pt x="1712" y="3338"/>
                    <a:pt x="1712" y="3338"/>
                    <a:pt x="1712" y="3338"/>
                  </a:cubicBezTo>
                  <a:cubicBezTo>
                    <a:pt x="1712" y="3557"/>
                    <a:pt x="1534" y="3736"/>
                    <a:pt x="1314" y="3736"/>
                  </a:cubicBezTo>
                  <a:cubicBezTo>
                    <a:pt x="895" y="3736"/>
                    <a:pt x="895" y="3736"/>
                    <a:pt x="895" y="3736"/>
                  </a:cubicBezTo>
                  <a:cubicBezTo>
                    <a:pt x="176" y="3736"/>
                    <a:pt x="176" y="3736"/>
                    <a:pt x="176" y="3736"/>
                  </a:cubicBezTo>
                  <a:cubicBezTo>
                    <a:pt x="176" y="891"/>
                    <a:pt x="176" y="891"/>
                    <a:pt x="176" y="891"/>
                  </a:cubicBezTo>
                  <a:cubicBezTo>
                    <a:pt x="176" y="526"/>
                    <a:pt x="452" y="224"/>
                    <a:pt x="807" y="181"/>
                  </a:cubicBezTo>
                  <a:cubicBezTo>
                    <a:pt x="807" y="2527"/>
                    <a:pt x="807" y="2527"/>
                    <a:pt x="807" y="2527"/>
                  </a:cubicBezTo>
                  <a:cubicBezTo>
                    <a:pt x="666" y="2565"/>
                    <a:pt x="562" y="2695"/>
                    <a:pt x="562" y="2847"/>
                  </a:cubicBezTo>
                  <a:cubicBezTo>
                    <a:pt x="562" y="3031"/>
                    <a:pt x="711" y="3180"/>
                    <a:pt x="895" y="3180"/>
                  </a:cubicBezTo>
                  <a:cubicBezTo>
                    <a:pt x="1078" y="3180"/>
                    <a:pt x="1227" y="3031"/>
                    <a:pt x="1227" y="2847"/>
                  </a:cubicBezTo>
                  <a:cubicBezTo>
                    <a:pt x="1227" y="2695"/>
                    <a:pt x="1123" y="2565"/>
                    <a:pt x="983" y="2527"/>
                  </a:cubicBezTo>
                  <a:cubicBezTo>
                    <a:pt x="983" y="182"/>
                    <a:pt x="983" y="182"/>
                    <a:pt x="983" y="182"/>
                  </a:cubicBezTo>
                  <a:cubicBezTo>
                    <a:pt x="1272" y="219"/>
                    <a:pt x="1513" y="429"/>
                    <a:pt x="1585" y="719"/>
                  </a:cubicBezTo>
                  <a:cubicBezTo>
                    <a:pt x="1591" y="742"/>
                    <a:pt x="1605" y="762"/>
                    <a:pt x="1626" y="774"/>
                  </a:cubicBezTo>
                  <a:cubicBezTo>
                    <a:pt x="1646" y="786"/>
                    <a:pt x="1670" y="789"/>
                    <a:pt x="1693" y="783"/>
                  </a:cubicBezTo>
                  <a:cubicBezTo>
                    <a:pt x="1769" y="763"/>
                    <a:pt x="1844" y="753"/>
                    <a:pt x="1918" y="753"/>
                  </a:cubicBezTo>
                  <a:cubicBezTo>
                    <a:pt x="2399" y="753"/>
                    <a:pt x="2790" y="1144"/>
                    <a:pt x="2790" y="1625"/>
                  </a:cubicBezTo>
                  <a:cubicBezTo>
                    <a:pt x="2790" y="1800"/>
                    <a:pt x="2738" y="1970"/>
                    <a:pt x="2640" y="2114"/>
                  </a:cubicBezTo>
                  <a:cubicBezTo>
                    <a:pt x="2625" y="2137"/>
                    <a:pt x="2621" y="2165"/>
                    <a:pt x="2629" y="2191"/>
                  </a:cubicBezTo>
                  <a:cubicBezTo>
                    <a:pt x="2638" y="2217"/>
                    <a:pt x="2658" y="2238"/>
                    <a:pt x="2684" y="2247"/>
                  </a:cubicBezTo>
                  <a:cubicBezTo>
                    <a:pt x="3148" y="2408"/>
                    <a:pt x="3460" y="2846"/>
                    <a:pt x="3460" y="3336"/>
                  </a:cubicBezTo>
                  <a:cubicBezTo>
                    <a:pt x="3460" y="3827"/>
                    <a:pt x="3148" y="4265"/>
                    <a:pt x="2684" y="4426"/>
                  </a:cubicBezTo>
                  <a:close/>
                  <a:moveTo>
                    <a:pt x="1956" y="4803"/>
                  </a:moveTo>
                  <a:cubicBezTo>
                    <a:pt x="1956" y="4890"/>
                    <a:pt x="1886" y="4960"/>
                    <a:pt x="1800" y="4960"/>
                  </a:cubicBezTo>
                  <a:cubicBezTo>
                    <a:pt x="1714" y="4960"/>
                    <a:pt x="1643" y="4890"/>
                    <a:pt x="1643" y="4803"/>
                  </a:cubicBezTo>
                  <a:cubicBezTo>
                    <a:pt x="1643" y="4717"/>
                    <a:pt x="1714" y="4647"/>
                    <a:pt x="1800" y="4647"/>
                  </a:cubicBezTo>
                  <a:cubicBezTo>
                    <a:pt x="1886" y="4647"/>
                    <a:pt x="1956" y="4717"/>
                    <a:pt x="1956" y="4803"/>
                  </a:cubicBezTo>
                  <a:close/>
                  <a:moveTo>
                    <a:pt x="895" y="5625"/>
                  </a:moveTo>
                  <a:cubicBezTo>
                    <a:pt x="981" y="5625"/>
                    <a:pt x="1051" y="5695"/>
                    <a:pt x="1051" y="5781"/>
                  </a:cubicBezTo>
                  <a:cubicBezTo>
                    <a:pt x="1051" y="5868"/>
                    <a:pt x="981" y="5938"/>
                    <a:pt x="895" y="5938"/>
                  </a:cubicBezTo>
                  <a:cubicBezTo>
                    <a:pt x="808" y="5938"/>
                    <a:pt x="738" y="5868"/>
                    <a:pt x="738" y="5781"/>
                  </a:cubicBezTo>
                  <a:cubicBezTo>
                    <a:pt x="738" y="5695"/>
                    <a:pt x="808" y="5625"/>
                    <a:pt x="895" y="5625"/>
                  </a:cubicBezTo>
                  <a:close/>
                  <a:moveTo>
                    <a:pt x="1800" y="1537"/>
                  </a:moveTo>
                  <a:cubicBezTo>
                    <a:pt x="1714" y="1537"/>
                    <a:pt x="1643" y="1467"/>
                    <a:pt x="1643" y="1380"/>
                  </a:cubicBezTo>
                  <a:cubicBezTo>
                    <a:pt x="1643" y="1294"/>
                    <a:pt x="1714" y="1224"/>
                    <a:pt x="1800" y="1224"/>
                  </a:cubicBezTo>
                  <a:cubicBezTo>
                    <a:pt x="1886" y="1224"/>
                    <a:pt x="1956" y="1294"/>
                    <a:pt x="1956" y="1380"/>
                  </a:cubicBezTo>
                  <a:cubicBezTo>
                    <a:pt x="1956" y="1467"/>
                    <a:pt x="1886" y="1537"/>
                    <a:pt x="1800" y="1537"/>
                  </a:cubicBezTo>
                  <a:close/>
                  <a:moveTo>
                    <a:pt x="2621" y="3336"/>
                  </a:moveTo>
                  <a:cubicBezTo>
                    <a:pt x="2621" y="3250"/>
                    <a:pt x="2692" y="3180"/>
                    <a:pt x="2778" y="3180"/>
                  </a:cubicBezTo>
                  <a:cubicBezTo>
                    <a:pt x="2864" y="3180"/>
                    <a:pt x="2934" y="3250"/>
                    <a:pt x="2934" y="3336"/>
                  </a:cubicBezTo>
                  <a:cubicBezTo>
                    <a:pt x="2934" y="3423"/>
                    <a:pt x="2864" y="3493"/>
                    <a:pt x="2778" y="3493"/>
                  </a:cubicBezTo>
                  <a:cubicBezTo>
                    <a:pt x="2692" y="3493"/>
                    <a:pt x="2621" y="3423"/>
                    <a:pt x="2621" y="33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550A0D26-9D1D-ED41-B354-383D01719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" y="4229"/>
              <a:ext cx="1865" cy="3422"/>
            </a:xfrm>
            <a:custGeom>
              <a:avLst/>
              <a:gdLst>
                <a:gd name="T0" fmla="*/ 1905 w 3636"/>
                <a:gd name="T1" fmla="*/ 594 h 6673"/>
                <a:gd name="T2" fmla="*/ 670 w 3636"/>
                <a:gd name="T3" fmla="*/ 1625 h 6673"/>
                <a:gd name="T4" fmla="*/ 0 w 3636"/>
                <a:gd name="T5" fmla="*/ 3336 h 6673"/>
                <a:gd name="T6" fmla="*/ 670 w 3636"/>
                <a:gd name="T7" fmla="*/ 5048 h 6673"/>
                <a:gd name="T8" fmla="*/ 1905 w 3636"/>
                <a:gd name="T9" fmla="*/ 6079 h 6673"/>
                <a:gd name="T10" fmla="*/ 3636 w 3636"/>
                <a:gd name="T11" fmla="*/ 5781 h 6673"/>
                <a:gd name="T12" fmla="*/ 2745 w 3636"/>
                <a:gd name="T13" fmla="*/ 0 h 6673"/>
                <a:gd name="T14" fmla="*/ 2585 w 3636"/>
                <a:gd name="T15" fmla="*/ 3825 h 6673"/>
                <a:gd name="T16" fmla="*/ 2898 w 3636"/>
                <a:gd name="T17" fmla="*/ 3825 h 6673"/>
                <a:gd name="T18" fmla="*/ 3460 w 3636"/>
                <a:gd name="T19" fmla="*/ 2761 h 6673"/>
                <a:gd name="T20" fmla="*/ 2830 w 3636"/>
                <a:gd name="T21" fmla="*/ 1212 h 6673"/>
                <a:gd name="T22" fmla="*/ 2742 w 3636"/>
                <a:gd name="T23" fmla="*/ 559 h 6673"/>
                <a:gd name="T24" fmla="*/ 2654 w 3636"/>
                <a:gd name="T25" fmla="*/ 1212 h 6673"/>
                <a:gd name="T26" fmla="*/ 2322 w 3636"/>
                <a:gd name="T27" fmla="*/ 2761 h 6673"/>
                <a:gd name="T28" fmla="*/ 1179 w 3636"/>
                <a:gd name="T29" fmla="*/ 3248 h 6673"/>
                <a:gd name="T30" fmla="*/ 526 w 3636"/>
                <a:gd name="T31" fmla="*/ 3336 h 6673"/>
                <a:gd name="T32" fmla="*/ 1179 w 3636"/>
                <a:gd name="T33" fmla="*/ 3424 h 6673"/>
                <a:gd name="T34" fmla="*/ 1748 w 3636"/>
                <a:gd name="T35" fmla="*/ 4972 h 6673"/>
                <a:gd name="T36" fmla="*/ 1836 w 3636"/>
                <a:gd name="T37" fmla="*/ 5625 h 6673"/>
                <a:gd name="T38" fmla="*/ 1924 w 3636"/>
                <a:gd name="T39" fmla="*/ 4972 h 6673"/>
                <a:gd name="T40" fmla="*/ 2322 w 3636"/>
                <a:gd name="T41" fmla="*/ 2937 h 6673"/>
                <a:gd name="T42" fmla="*/ 3460 w 3636"/>
                <a:gd name="T43" fmla="*/ 2937 h 6673"/>
                <a:gd name="T44" fmla="*/ 2830 w 3636"/>
                <a:gd name="T45" fmla="*/ 6491 h 6673"/>
                <a:gd name="T46" fmla="*/ 3074 w 3636"/>
                <a:gd name="T47" fmla="*/ 3825 h 6673"/>
                <a:gd name="T48" fmla="*/ 2409 w 3636"/>
                <a:gd name="T49" fmla="*/ 3825 h 6673"/>
                <a:gd name="T50" fmla="*/ 2654 w 3636"/>
                <a:gd name="T51" fmla="*/ 6491 h 6673"/>
                <a:gd name="T52" fmla="*/ 2011 w 3636"/>
                <a:gd name="T53" fmla="*/ 5899 h 6673"/>
                <a:gd name="T54" fmla="*/ 1943 w 3636"/>
                <a:gd name="T55" fmla="*/ 5890 h 6673"/>
                <a:gd name="T56" fmla="*/ 846 w 3636"/>
                <a:gd name="T57" fmla="*/ 5048 h 6673"/>
                <a:gd name="T58" fmla="*/ 1007 w 3636"/>
                <a:gd name="T59" fmla="*/ 4481 h 6673"/>
                <a:gd name="T60" fmla="*/ 176 w 3636"/>
                <a:gd name="T61" fmla="*/ 3336 h 6673"/>
                <a:gd name="T62" fmla="*/ 1007 w 3636"/>
                <a:gd name="T63" fmla="*/ 2191 h 6673"/>
                <a:gd name="T64" fmla="*/ 912 w 3636"/>
                <a:gd name="T65" fmla="*/ 1957 h 6673"/>
                <a:gd name="T66" fmla="*/ 1836 w 3636"/>
                <a:gd name="T67" fmla="*/ 2202 h 6673"/>
                <a:gd name="T68" fmla="*/ 1836 w 3636"/>
                <a:gd name="T69" fmla="*/ 1537 h 6673"/>
                <a:gd name="T70" fmla="*/ 860 w 3636"/>
                <a:gd name="T71" fmla="*/ 1781 h 6673"/>
                <a:gd name="T72" fmla="*/ 1718 w 3636"/>
                <a:gd name="T73" fmla="*/ 753 h 6673"/>
                <a:gd name="T74" fmla="*/ 2011 w 3636"/>
                <a:gd name="T75" fmla="*/ 774 h 6673"/>
                <a:gd name="T76" fmla="*/ 2745 w 3636"/>
                <a:gd name="T77" fmla="*/ 176 h 6673"/>
                <a:gd name="T78" fmla="*/ 3460 w 3636"/>
                <a:gd name="T79" fmla="*/ 2761 h 6673"/>
                <a:gd name="T80" fmla="*/ 2585 w 3636"/>
                <a:gd name="T81" fmla="*/ 891 h 6673"/>
                <a:gd name="T82" fmla="*/ 2898 w 3636"/>
                <a:gd name="T83" fmla="*/ 891 h 6673"/>
                <a:gd name="T84" fmla="*/ 1836 w 3636"/>
                <a:gd name="T85" fmla="*/ 5136 h 6673"/>
                <a:gd name="T86" fmla="*/ 1836 w 3636"/>
                <a:gd name="T87" fmla="*/ 5449 h 6673"/>
                <a:gd name="T88" fmla="*/ 1836 w 3636"/>
                <a:gd name="T89" fmla="*/ 5136 h 6673"/>
                <a:gd name="T90" fmla="*/ 858 w 3636"/>
                <a:gd name="T91" fmla="*/ 3493 h 6673"/>
                <a:gd name="T92" fmla="*/ 858 w 3636"/>
                <a:gd name="T93" fmla="*/ 3180 h 6673"/>
                <a:gd name="T94" fmla="*/ 1680 w 3636"/>
                <a:gd name="T95" fmla="*/ 1869 h 6673"/>
                <a:gd name="T96" fmla="*/ 1993 w 3636"/>
                <a:gd name="T97" fmla="*/ 1869 h 6673"/>
                <a:gd name="T98" fmla="*/ 1680 w 3636"/>
                <a:gd name="T99" fmla="*/ 1869 h 6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36" h="6673">
                  <a:moveTo>
                    <a:pt x="2745" y="0"/>
                  </a:moveTo>
                  <a:cubicBezTo>
                    <a:pt x="2363" y="0"/>
                    <a:pt x="2030" y="240"/>
                    <a:pt x="1905" y="594"/>
                  </a:cubicBezTo>
                  <a:cubicBezTo>
                    <a:pt x="1842" y="582"/>
                    <a:pt x="1780" y="577"/>
                    <a:pt x="1718" y="577"/>
                  </a:cubicBezTo>
                  <a:cubicBezTo>
                    <a:pt x="1140" y="577"/>
                    <a:pt x="670" y="1047"/>
                    <a:pt x="670" y="1625"/>
                  </a:cubicBezTo>
                  <a:cubicBezTo>
                    <a:pt x="670" y="1799"/>
                    <a:pt x="713" y="1968"/>
                    <a:pt x="794" y="2120"/>
                  </a:cubicBezTo>
                  <a:cubicBezTo>
                    <a:pt x="315" y="2331"/>
                    <a:pt x="0" y="2807"/>
                    <a:pt x="0" y="3336"/>
                  </a:cubicBezTo>
                  <a:cubicBezTo>
                    <a:pt x="0" y="3866"/>
                    <a:pt x="315" y="4342"/>
                    <a:pt x="794" y="4553"/>
                  </a:cubicBezTo>
                  <a:cubicBezTo>
                    <a:pt x="713" y="4704"/>
                    <a:pt x="670" y="4874"/>
                    <a:pt x="670" y="5048"/>
                  </a:cubicBezTo>
                  <a:cubicBezTo>
                    <a:pt x="670" y="5626"/>
                    <a:pt x="1140" y="6096"/>
                    <a:pt x="1718" y="6096"/>
                  </a:cubicBezTo>
                  <a:cubicBezTo>
                    <a:pt x="1780" y="6096"/>
                    <a:pt x="1842" y="6090"/>
                    <a:pt x="1905" y="6079"/>
                  </a:cubicBezTo>
                  <a:cubicBezTo>
                    <a:pt x="2030" y="6432"/>
                    <a:pt x="2363" y="6673"/>
                    <a:pt x="2745" y="6673"/>
                  </a:cubicBezTo>
                  <a:cubicBezTo>
                    <a:pt x="3236" y="6673"/>
                    <a:pt x="3636" y="6273"/>
                    <a:pt x="3636" y="5781"/>
                  </a:cubicBezTo>
                  <a:cubicBezTo>
                    <a:pt x="3636" y="891"/>
                    <a:pt x="3636" y="891"/>
                    <a:pt x="3636" y="891"/>
                  </a:cubicBezTo>
                  <a:cubicBezTo>
                    <a:pt x="3636" y="400"/>
                    <a:pt x="3236" y="0"/>
                    <a:pt x="2745" y="0"/>
                  </a:cubicBezTo>
                  <a:close/>
                  <a:moveTo>
                    <a:pt x="2742" y="3982"/>
                  </a:moveTo>
                  <a:cubicBezTo>
                    <a:pt x="2655" y="3982"/>
                    <a:pt x="2585" y="3912"/>
                    <a:pt x="2585" y="3825"/>
                  </a:cubicBezTo>
                  <a:cubicBezTo>
                    <a:pt x="2585" y="3739"/>
                    <a:pt x="2655" y="3669"/>
                    <a:pt x="2742" y="3669"/>
                  </a:cubicBezTo>
                  <a:cubicBezTo>
                    <a:pt x="2828" y="3669"/>
                    <a:pt x="2898" y="3739"/>
                    <a:pt x="2898" y="3825"/>
                  </a:cubicBezTo>
                  <a:cubicBezTo>
                    <a:pt x="2898" y="3912"/>
                    <a:pt x="2828" y="3982"/>
                    <a:pt x="2742" y="3982"/>
                  </a:cubicBezTo>
                  <a:close/>
                  <a:moveTo>
                    <a:pt x="3460" y="2761"/>
                  </a:moveTo>
                  <a:cubicBezTo>
                    <a:pt x="2830" y="2761"/>
                    <a:pt x="2830" y="2761"/>
                    <a:pt x="2830" y="2761"/>
                  </a:cubicBezTo>
                  <a:cubicBezTo>
                    <a:pt x="2830" y="1212"/>
                    <a:pt x="2830" y="1212"/>
                    <a:pt x="2830" y="1212"/>
                  </a:cubicBezTo>
                  <a:cubicBezTo>
                    <a:pt x="2970" y="1173"/>
                    <a:pt x="3074" y="1044"/>
                    <a:pt x="3074" y="891"/>
                  </a:cubicBezTo>
                  <a:cubicBezTo>
                    <a:pt x="3074" y="708"/>
                    <a:pt x="2925" y="559"/>
                    <a:pt x="2742" y="559"/>
                  </a:cubicBezTo>
                  <a:cubicBezTo>
                    <a:pt x="2558" y="559"/>
                    <a:pt x="2409" y="708"/>
                    <a:pt x="2409" y="891"/>
                  </a:cubicBezTo>
                  <a:cubicBezTo>
                    <a:pt x="2409" y="1044"/>
                    <a:pt x="2513" y="1173"/>
                    <a:pt x="2654" y="1212"/>
                  </a:cubicBezTo>
                  <a:cubicBezTo>
                    <a:pt x="2654" y="2761"/>
                    <a:pt x="2654" y="2761"/>
                    <a:pt x="2654" y="2761"/>
                  </a:cubicBezTo>
                  <a:cubicBezTo>
                    <a:pt x="2322" y="2761"/>
                    <a:pt x="2322" y="2761"/>
                    <a:pt x="2322" y="2761"/>
                  </a:cubicBezTo>
                  <a:cubicBezTo>
                    <a:pt x="2035" y="2761"/>
                    <a:pt x="1797" y="2973"/>
                    <a:pt x="1755" y="3248"/>
                  </a:cubicBezTo>
                  <a:cubicBezTo>
                    <a:pt x="1179" y="3248"/>
                    <a:pt x="1179" y="3248"/>
                    <a:pt x="1179" y="3248"/>
                  </a:cubicBezTo>
                  <a:cubicBezTo>
                    <a:pt x="1140" y="3108"/>
                    <a:pt x="1011" y="3004"/>
                    <a:pt x="858" y="3004"/>
                  </a:cubicBezTo>
                  <a:cubicBezTo>
                    <a:pt x="675" y="3004"/>
                    <a:pt x="526" y="3153"/>
                    <a:pt x="526" y="3336"/>
                  </a:cubicBezTo>
                  <a:cubicBezTo>
                    <a:pt x="526" y="3520"/>
                    <a:pt x="675" y="3669"/>
                    <a:pt x="858" y="3669"/>
                  </a:cubicBezTo>
                  <a:cubicBezTo>
                    <a:pt x="1011" y="3669"/>
                    <a:pt x="1140" y="3565"/>
                    <a:pt x="1179" y="3424"/>
                  </a:cubicBezTo>
                  <a:cubicBezTo>
                    <a:pt x="1748" y="3424"/>
                    <a:pt x="1748" y="3424"/>
                    <a:pt x="1748" y="3424"/>
                  </a:cubicBezTo>
                  <a:cubicBezTo>
                    <a:pt x="1748" y="4972"/>
                    <a:pt x="1748" y="4972"/>
                    <a:pt x="1748" y="4972"/>
                  </a:cubicBezTo>
                  <a:cubicBezTo>
                    <a:pt x="1608" y="5010"/>
                    <a:pt x="1504" y="5139"/>
                    <a:pt x="1504" y="5292"/>
                  </a:cubicBezTo>
                  <a:cubicBezTo>
                    <a:pt x="1504" y="5476"/>
                    <a:pt x="1653" y="5625"/>
                    <a:pt x="1836" y="5625"/>
                  </a:cubicBezTo>
                  <a:cubicBezTo>
                    <a:pt x="2020" y="5625"/>
                    <a:pt x="2169" y="5476"/>
                    <a:pt x="2169" y="5292"/>
                  </a:cubicBezTo>
                  <a:cubicBezTo>
                    <a:pt x="2169" y="5139"/>
                    <a:pt x="2065" y="5010"/>
                    <a:pt x="1924" y="4972"/>
                  </a:cubicBezTo>
                  <a:cubicBezTo>
                    <a:pt x="1924" y="3335"/>
                    <a:pt x="1924" y="3335"/>
                    <a:pt x="1924" y="3335"/>
                  </a:cubicBezTo>
                  <a:cubicBezTo>
                    <a:pt x="1924" y="3116"/>
                    <a:pt x="2103" y="2937"/>
                    <a:pt x="2322" y="2937"/>
                  </a:cubicBezTo>
                  <a:cubicBezTo>
                    <a:pt x="2742" y="2937"/>
                    <a:pt x="2742" y="2937"/>
                    <a:pt x="2742" y="2937"/>
                  </a:cubicBezTo>
                  <a:cubicBezTo>
                    <a:pt x="3460" y="2937"/>
                    <a:pt x="3460" y="2937"/>
                    <a:pt x="3460" y="2937"/>
                  </a:cubicBezTo>
                  <a:cubicBezTo>
                    <a:pt x="3460" y="5781"/>
                    <a:pt x="3460" y="5781"/>
                    <a:pt x="3460" y="5781"/>
                  </a:cubicBezTo>
                  <a:cubicBezTo>
                    <a:pt x="3460" y="6147"/>
                    <a:pt x="3184" y="6449"/>
                    <a:pt x="2830" y="6491"/>
                  </a:cubicBezTo>
                  <a:cubicBezTo>
                    <a:pt x="2830" y="4146"/>
                    <a:pt x="2830" y="4146"/>
                    <a:pt x="2830" y="4146"/>
                  </a:cubicBezTo>
                  <a:cubicBezTo>
                    <a:pt x="2970" y="4107"/>
                    <a:pt x="3074" y="3978"/>
                    <a:pt x="3074" y="3825"/>
                  </a:cubicBezTo>
                  <a:cubicBezTo>
                    <a:pt x="3074" y="3642"/>
                    <a:pt x="2925" y="3493"/>
                    <a:pt x="2742" y="3493"/>
                  </a:cubicBezTo>
                  <a:cubicBezTo>
                    <a:pt x="2558" y="3493"/>
                    <a:pt x="2409" y="3642"/>
                    <a:pt x="2409" y="3825"/>
                  </a:cubicBezTo>
                  <a:cubicBezTo>
                    <a:pt x="2409" y="3978"/>
                    <a:pt x="2513" y="4107"/>
                    <a:pt x="2654" y="4146"/>
                  </a:cubicBezTo>
                  <a:cubicBezTo>
                    <a:pt x="2654" y="6491"/>
                    <a:pt x="2654" y="6491"/>
                    <a:pt x="2654" y="6491"/>
                  </a:cubicBezTo>
                  <a:cubicBezTo>
                    <a:pt x="2364" y="6454"/>
                    <a:pt x="2123" y="6243"/>
                    <a:pt x="2051" y="5954"/>
                  </a:cubicBezTo>
                  <a:cubicBezTo>
                    <a:pt x="2046" y="5931"/>
                    <a:pt x="2031" y="5911"/>
                    <a:pt x="2011" y="5899"/>
                  </a:cubicBezTo>
                  <a:cubicBezTo>
                    <a:pt x="1997" y="5891"/>
                    <a:pt x="1981" y="5887"/>
                    <a:pt x="1966" y="5887"/>
                  </a:cubicBezTo>
                  <a:cubicBezTo>
                    <a:pt x="1958" y="5887"/>
                    <a:pt x="1951" y="5888"/>
                    <a:pt x="1943" y="5890"/>
                  </a:cubicBezTo>
                  <a:cubicBezTo>
                    <a:pt x="1867" y="5910"/>
                    <a:pt x="1792" y="5920"/>
                    <a:pt x="1718" y="5920"/>
                  </a:cubicBezTo>
                  <a:cubicBezTo>
                    <a:pt x="1237" y="5920"/>
                    <a:pt x="846" y="5529"/>
                    <a:pt x="846" y="5048"/>
                  </a:cubicBezTo>
                  <a:cubicBezTo>
                    <a:pt x="846" y="4872"/>
                    <a:pt x="898" y="4703"/>
                    <a:pt x="996" y="4559"/>
                  </a:cubicBezTo>
                  <a:cubicBezTo>
                    <a:pt x="1012" y="4536"/>
                    <a:pt x="1015" y="4507"/>
                    <a:pt x="1007" y="4481"/>
                  </a:cubicBezTo>
                  <a:cubicBezTo>
                    <a:pt x="998" y="4456"/>
                    <a:pt x="978" y="4435"/>
                    <a:pt x="952" y="4426"/>
                  </a:cubicBezTo>
                  <a:cubicBezTo>
                    <a:pt x="488" y="4265"/>
                    <a:pt x="176" y="3827"/>
                    <a:pt x="176" y="3336"/>
                  </a:cubicBezTo>
                  <a:cubicBezTo>
                    <a:pt x="176" y="2846"/>
                    <a:pt x="488" y="2408"/>
                    <a:pt x="952" y="2247"/>
                  </a:cubicBezTo>
                  <a:cubicBezTo>
                    <a:pt x="978" y="2238"/>
                    <a:pt x="998" y="2217"/>
                    <a:pt x="1007" y="2191"/>
                  </a:cubicBezTo>
                  <a:cubicBezTo>
                    <a:pt x="1015" y="2165"/>
                    <a:pt x="1012" y="2137"/>
                    <a:pt x="996" y="2114"/>
                  </a:cubicBezTo>
                  <a:cubicBezTo>
                    <a:pt x="962" y="2065"/>
                    <a:pt x="934" y="2012"/>
                    <a:pt x="912" y="1957"/>
                  </a:cubicBezTo>
                  <a:cubicBezTo>
                    <a:pt x="1516" y="1957"/>
                    <a:pt x="1516" y="1957"/>
                    <a:pt x="1516" y="1957"/>
                  </a:cubicBezTo>
                  <a:cubicBezTo>
                    <a:pt x="1554" y="2098"/>
                    <a:pt x="1683" y="2202"/>
                    <a:pt x="1836" y="2202"/>
                  </a:cubicBezTo>
                  <a:cubicBezTo>
                    <a:pt x="2020" y="2202"/>
                    <a:pt x="2169" y="2053"/>
                    <a:pt x="2169" y="1869"/>
                  </a:cubicBezTo>
                  <a:cubicBezTo>
                    <a:pt x="2169" y="1686"/>
                    <a:pt x="2020" y="1537"/>
                    <a:pt x="1836" y="1537"/>
                  </a:cubicBezTo>
                  <a:cubicBezTo>
                    <a:pt x="1683" y="1537"/>
                    <a:pt x="1554" y="1641"/>
                    <a:pt x="1516" y="1781"/>
                  </a:cubicBezTo>
                  <a:cubicBezTo>
                    <a:pt x="860" y="1781"/>
                    <a:pt x="860" y="1781"/>
                    <a:pt x="860" y="1781"/>
                  </a:cubicBezTo>
                  <a:cubicBezTo>
                    <a:pt x="851" y="1730"/>
                    <a:pt x="846" y="1678"/>
                    <a:pt x="846" y="1625"/>
                  </a:cubicBezTo>
                  <a:cubicBezTo>
                    <a:pt x="846" y="1144"/>
                    <a:pt x="1237" y="753"/>
                    <a:pt x="1718" y="753"/>
                  </a:cubicBezTo>
                  <a:cubicBezTo>
                    <a:pt x="1792" y="753"/>
                    <a:pt x="1867" y="763"/>
                    <a:pt x="1943" y="783"/>
                  </a:cubicBezTo>
                  <a:cubicBezTo>
                    <a:pt x="1966" y="789"/>
                    <a:pt x="1990" y="786"/>
                    <a:pt x="2011" y="774"/>
                  </a:cubicBezTo>
                  <a:cubicBezTo>
                    <a:pt x="2031" y="762"/>
                    <a:pt x="2046" y="742"/>
                    <a:pt x="2051" y="719"/>
                  </a:cubicBezTo>
                  <a:cubicBezTo>
                    <a:pt x="2130" y="400"/>
                    <a:pt x="2416" y="176"/>
                    <a:pt x="2745" y="176"/>
                  </a:cubicBezTo>
                  <a:cubicBezTo>
                    <a:pt x="3139" y="176"/>
                    <a:pt x="3460" y="497"/>
                    <a:pt x="3460" y="891"/>
                  </a:cubicBezTo>
                  <a:lnTo>
                    <a:pt x="3460" y="2761"/>
                  </a:lnTo>
                  <a:close/>
                  <a:moveTo>
                    <a:pt x="2742" y="1048"/>
                  </a:moveTo>
                  <a:cubicBezTo>
                    <a:pt x="2655" y="1048"/>
                    <a:pt x="2585" y="978"/>
                    <a:pt x="2585" y="891"/>
                  </a:cubicBezTo>
                  <a:cubicBezTo>
                    <a:pt x="2585" y="805"/>
                    <a:pt x="2655" y="735"/>
                    <a:pt x="2742" y="735"/>
                  </a:cubicBezTo>
                  <a:cubicBezTo>
                    <a:pt x="2828" y="735"/>
                    <a:pt x="2898" y="805"/>
                    <a:pt x="2898" y="891"/>
                  </a:cubicBezTo>
                  <a:cubicBezTo>
                    <a:pt x="2898" y="978"/>
                    <a:pt x="2828" y="1048"/>
                    <a:pt x="2742" y="1048"/>
                  </a:cubicBezTo>
                  <a:close/>
                  <a:moveTo>
                    <a:pt x="1836" y="5136"/>
                  </a:moveTo>
                  <a:cubicBezTo>
                    <a:pt x="1923" y="5136"/>
                    <a:pt x="1993" y="5206"/>
                    <a:pt x="1993" y="5292"/>
                  </a:cubicBezTo>
                  <a:cubicBezTo>
                    <a:pt x="1993" y="5379"/>
                    <a:pt x="1923" y="5449"/>
                    <a:pt x="1836" y="5449"/>
                  </a:cubicBezTo>
                  <a:cubicBezTo>
                    <a:pt x="1750" y="5449"/>
                    <a:pt x="1680" y="5379"/>
                    <a:pt x="1680" y="5292"/>
                  </a:cubicBezTo>
                  <a:cubicBezTo>
                    <a:pt x="1680" y="5206"/>
                    <a:pt x="1750" y="5136"/>
                    <a:pt x="1836" y="5136"/>
                  </a:cubicBezTo>
                  <a:close/>
                  <a:moveTo>
                    <a:pt x="1015" y="3336"/>
                  </a:moveTo>
                  <a:cubicBezTo>
                    <a:pt x="1015" y="3423"/>
                    <a:pt x="945" y="3493"/>
                    <a:pt x="858" y="3493"/>
                  </a:cubicBezTo>
                  <a:cubicBezTo>
                    <a:pt x="772" y="3493"/>
                    <a:pt x="702" y="3423"/>
                    <a:pt x="702" y="3336"/>
                  </a:cubicBezTo>
                  <a:cubicBezTo>
                    <a:pt x="702" y="3250"/>
                    <a:pt x="772" y="3180"/>
                    <a:pt x="858" y="3180"/>
                  </a:cubicBezTo>
                  <a:cubicBezTo>
                    <a:pt x="945" y="3180"/>
                    <a:pt x="1015" y="3250"/>
                    <a:pt x="1015" y="3336"/>
                  </a:cubicBezTo>
                  <a:close/>
                  <a:moveTo>
                    <a:pt x="1680" y="1869"/>
                  </a:moveTo>
                  <a:cubicBezTo>
                    <a:pt x="1680" y="1783"/>
                    <a:pt x="1750" y="1713"/>
                    <a:pt x="1836" y="1713"/>
                  </a:cubicBezTo>
                  <a:cubicBezTo>
                    <a:pt x="1923" y="1713"/>
                    <a:pt x="1993" y="1783"/>
                    <a:pt x="1993" y="1869"/>
                  </a:cubicBezTo>
                  <a:cubicBezTo>
                    <a:pt x="1993" y="1956"/>
                    <a:pt x="1923" y="2026"/>
                    <a:pt x="1836" y="2026"/>
                  </a:cubicBezTo>
                  <a:cubicBezTo>
                    <a:pt x="1750" y="2026"/>
                    <a:pt x="1680" y="1956"/>
                    <a:pt x="1680" y="18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grpSp>
        <p:nvGrpSpPr>
          <p:cNvPr id="47" name="Graphic 21">
            <a:extLst>
              <a:ext uri="{FF2B5EF4-FFF2-40B4-BE49-F238E27FC236}">
                <a16:creationId xmlns:a16="http://schemas.microsoft.com/office/drawing/2014/main" id="{A853441B-69B7-6141-B36A-3EF1BCC74295}"/>
              </a:ext>
            </a:extLst>
          </p:cNvPr>
          <p:cNvGrpSpPr/>
          <p:nvPr userDrawn="1"/>
        </p:nvGrpSpPr>
        <p:grpSpPr>
          <a:xfrm>
            <a:off x="13235079" y="6195921"/>
            <a:ext cx="2743202" cy="2082806"/>
            <a:chOff x="11164887" y="6076950"/>
            <a:chExt cx="2057772" cy="1562387"/>
          </a:xfrm>
          <a:solidFill>
            <a:srgbClr val="3DDBD9"/>
          </a:solidFill>
        </p:grpSpPr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8A81DEF-8116-8843-A58E-D7842F39192D}"/>
                </a:ext>
              </a:extLst>
            </p:cNvPr>
            <p:cNvSpPr/>
            <p:nvPr/>
          </p:nvSpPr>
          <p:spPr>
            <a:xfrm>
              <a:off x="11850811" y="6076950"/>
              <a:ext cx="304291" cy="304291"/>
            </a:xfrm>
            <a:custGeom>
              <a:avLst/>
              <a:gdLst>
                <a:gd name="connsiteX0" fmla="*/ 304291 w 304291"/>
                <a:gd name="connsiteY0" fmla="*/ 152146 h 304291"/>
                <a:gd name="connsiteX1" fmla="*/ 152146 w 304291"/>
                <a:gd name="connsiteY1" fmla="*/ 304291 h 304291"/>
                <a:gd name="connsiteX2" fmla="*/ 0 w 304291"/>
                <a:gd name="connsiteY2" fmla="*/ 152146 h 304291"/>
                <a:gd name="connsiteX3" fmla="*/ 152146 w 304291"/>
                <a:gd name="connsiteY3" fmla="*/ 0 h 304291"/>
                <a:gd name="connsiteX4" fmla="*/ 304291 w 304291"/>
                <a:gd name="connsiteY4" fmla="*/ 152146 h 30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291" h="304291">
                  <a:moveTo>
                    <a:pt x="304291" y="152146"/>
                  </a:moveTo>
                  <a:cubicBezTo>
                    <a:pt x="304291" y="236173"/>
                    <a:pt x="236173" y="304291"/>
                    <a:pt x="152146" y="304291"/>
                  </a:cubicBezTo>
                  <a:cubicBezTo>
                    <a:pt x="68118" y="304291"/>
                    <a:pt x="0" y="236173"/>
                    <a:pt x="0" y="152146"/>
                  </a:cubicBezTo>
                  <a:cubicBezTo>
                    <a:pt x="0" y="68118"/>
                    <a:pt x="68118" y="0"/>
                    <a:pt x="152146" y="0"/>
                  </a:cubicBezTo>
                  <a:cubicBezTo>
                    <a:pt x="236173" y="0"/>
                    <a:pt x="304291" y="68118"/>
                    <a:pt x="304291" y="152146"/>
                  </a:cubicBez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A372B93-A4E6-9F4D-97DA-7E5186F5A300}"/>
                </a:ext>
              </a:extLst>
            </p:cNvPr>
            <p:cNvSpPr/>
            <p:nvPr/>
          </p:nvSpPr>
          <p:spPr>
            <a:xfrm>
              <a:off x="12232444" y="6076950"/>
              <a:ext cx="304291" cy="304291"/>
            </a:xfrm>
            <a:custGeom>
              <a:avLst/>
              <a:gdLst>
                <a:gd name="connsiteX0" fmla="*/ 304291 w 304291"/>
                <a:gd name="connsiteY0" fmla="*/ 152146 h 304291"/>
                <a:gd name="connsiteX1" fmla="*/ 152146 w 304291"/>
                <a:gd name="connsiteY1" fmla="*/ 304291 h 304291"/>
                <a:gd name="connsiteX2" fmla="*/ 0 w 304291"/>
                <a:gd name="connsiteY2" fmla="*/ 152146 h 304291"/>
                <a:gd name="connsiteX3" fmla="*/ 152146 w 304291"/>
                <a:gd name="connsiteY3" fmla="*/ 0 h 304291"/>
                <a:gd name="connsiteX4" fmla="*/ 304291 w 304291"/>
                <a:gd name="connsiteY4" fmla="*/ 152146 h 30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291" h="304291">
                  <a:moveTo>
                    <a:pt x="304291" y="152146"/>
                  </a:moveTo>
                  <a:cubicBezTo>
                    <a:pt x="304291" y="236173"/>
                    <a:pt x="236173" y="304291"/>
                    <a:pt x="152146" y="304291"/>
                  </a:cubicBezTo>
                  <a:cubicBezTo>
                    <a:pt x="68118" y="304291"/>
                    <a:pt x="0" y="236173"/>
                    <a:pt x="0" y="152146"/>
                  </a:cubicBezTo>
                  <a:cubicBezTo>
                    <a:pt x="0" y="68118"/>
                    <a:pt x="68118" y="0"/>
                    <a:pt x="152146" y="0"/>
                  </a:cubicBezTo>
                  <a:cubicBezTo>
                    <a:pt x="236173" y="0"/>
                    <a:pt x="304291" y="68118"/>
                    <a:pt x="304291" y="152146"/>
                  </a:cubicBez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39A06136-8D9B-4F48-92D8-3C6872E857AF}"/>
                </a:ext>
              </a:extLst>
            </p:cNvPr>
            <p:cNvSpPr/>
            <p:nvPr/>
          </p:nvSpPr>
          <p:spPr>
            <a:xfrm>
              <a:off x="11164887" y="6584478"/>
              <a:ext cx="698626" cy="749435"/>
            </a:xfrm>
            <a:custGeom>
              <a:avLst/>
              <a:gdLst>
                <a:gd name="connsiteX0" fmla="*/ 0 w 698626"/>
                <a:gd name="connsiteY0" fmla="*/ 483047 h 749435"/>
                <a:gd name="connsiteX1" fmla="*/ 266748 w 698626"/>
                <a:gd name="connsiteY1" fmla="*/ 749436 h 749435"/>
                <a:gd name="connsiteX2" fmla="*/ 524174 w 698626"/>
                <a:gd name="connsiteY2" fmla="*/ 553944 h 749435"/>
                <a:gd name="connsiteX3" fmla="*/ 698627 w 698626"/>
                <a:gd name="connsiteY3" fmla="*/ 0 h 749435"/>
                <a:gd name="connsiteX4" fmla="*/ 181237 w 698626"/>
                <a:gd name="connsiteY4" fmla="*/ 228710 h 749435"/>
                <a:gd name="connsiteX5" fmla="*/ 0 w 698626"/>
                <a:gd name="connsiteY5" fmla="*/ 483047 h 74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626" h="749435">
                  <a:moveTo>
                    <a:pt x="0" y="483047"/>
                  </a:moveTo>
                  <a:cubicBezTo>
                    <a:pt x="0" y="629723"/>
                    <a:pt x="120072" y="749436"/>
                    <a:pt x="266748" y="749436"/>
                  </a:cubicBezTo>
                  <a:cubicBezTo>
                    <a:pt x="407641" y="749436"/>
                    <a:pt x="491074" y="652625"/>
                    <a:pt x="524174" y="553944"/>
                  </a:cubicBezTo>
                  <a:lnTo>
                    <a:pt x="698627" y="0"/>
                  </a:lnTo>
                  <a:lnTo>
                    <a:pt x="181237" y="228710"/>
                  </a:lnTo>
                  <a:cubicBezTo>
                    <a:pt x="76394" y="275738"/>
                    <a:pt x="0" y="358799"/>
                    <a:pt x="0" y="483047"/>
                  </a:cubicBez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8B9BCC1-E5F7-674D-BEC4-227F1F5CA288}"/>
                </a:ext>
              </a:extLst>
            </p:cNvPr>
            <p:cNvSpPr/>
            <p:nvPr/>
          </p:nvSpPr>
          <p:spPr>
            <a:xfrm>
              <a:off x="11895267" y="6445316"/>
              <a:ext cx="597711" cy="190538"/>
            </a:xfrm>
            <a:custGeom>
              <a:avLst/>
              <a:gdLst>
                <a:gd name="connsiteX0" fmla="*/ 597711 w 597711"/>
                <a:gd name="connsiteY0" fmla="*/ 190535 h 190538"/>
                <a:gd name="connsiteX1" fmla="*/ 298505 w 597711"/>
                <a:gd name="connsiteY1" fmla="*/ 0 h 190538"/>
                <a:gd name="connsiteX2" fmla="*/ 0 w 597711"/>
                <a:gd name="connsiteY2" fmla="*/ 190539 h 190538"/>
                <a:gd name="connsiteX3" fmla="*/ 597711 w 597711"/>
                <a:gd name="connsiteY3" fmla="*/ 190535 h 1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11" h="190538">
                  <a:moveTo>
                    <a:pt x="597711" y="190535"/>
                  </a:moveTo>
                  <a:cubicBezTo>
                    <a:pt x="544989" y="78221"/>
                    <a:pt x="430788" y="0"/>
                    <a:pt x="298505" y="0"/>
                  </a:cubicBezTo>
                  <a:cubicBezTo>
                    <a:pt x="166128" y="0"/>
                    <a:pt x="52673" y="78094"/>
                    <a:pt x="0" y="190539"/>
                  </a:cubicBezTo>
                  <a:lnTo>
                    <a:pt x="597711" y="190535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C8DAC4D2-1314-7545-B337-10D79C0176CF}"/>
                </a:ext>
              </a:extLst>
            </p:cNvPr>
            <p:cNvSpPr/>
            <p:nvPr/>
          </p:nvSpPr>
          <p:spPr>
            <a:xfrm>
              <a:off x="11863513" y="6788278"/>
              <a:ext cx="660502" cy="177832"/>
            </a:xfrm>
            <a:custGeom>
              <a:avLst/>
              <a:gdLst>
                <a:gd name="connsiteX0" fmla="*/ 0 w 660502"/>
                <a:gd name="connsiteY0" fmla="*/ 0 h 177832"/>
                <a:gd name="connsiteX1" fmla="*/ 660502 w 660502"/>
                <a:gd name="connsiteY1" fmla="*/ 0 h 177832"/>
                <a:gd name="connsiteX2" fmla="*/ 660502 w 660502"/>
                <a:gd name="connsiteY2" fmla="*/ 177832 h 177832"/>
                <a:gd name="connsiteX3" fmla="*/ 0 w 660502"/>
                <a:gd name="connsiteY3" fmla="*/ 177832 h 17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502" h="177832">
                  <a:moveTo>
                    <a:pt x="0" y="0"/>
                  </a:moveTo>
                  <a:lnTo>
                    <a:pt x="660502" y="0"/>
                  </a:lnTo>
                  <a:lnTo>
                    <a:pt x="660502" y="177832"/>
                  </a:lnTo>
                  <a:lnTo>
                    <a:pt x="0" y="177832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CCE7D51E-E45E-874B-BA6F-F2E9807AD5C5}"/>
                </a:ext>
              </a:extLst>
            </p:cNvPr>
            <p:cNvSpPr/>
            <p:nvPr/>
          </p:nvSpPr>
          <p:spPr>
            <a:xfrm>
              <a:off x="11863513" y="7118538"/>
              <a:ext cx="660502" cy="177832"/>
            </a:xfrm>
            <a:custGeom>
              <a:avLst/>
              <a:gdLst>
                <a:gd name="connsiteX0" fmla="*/ 0 w 660502"/>
                <a:gd name="connsiteY0" fmla="*/ 0 h 177832"/>
                <a:gd name="connsiteX1" fmla="*/ 660502 w 660502"/>
                <a:gd name="connsiteY1" fmla="*/ 0 h 177832"/>
                <a:gd name="connsiteX2" fmla="*/ 660502 w 660502"/>
                <a:gd name="connsiteY2" fmla="*/ 177832 h 177832"/>
                <a:gd name="connsiteX3" fmla="*/ 0 w 660502"/>
                <a:gd name="connsiteY3" fmla="*/ 177832 h 17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0502" h="177832">
                  <a:moveTo>
                    <a:pt x="0" y="0"/>
                  </a:moveTo>
                  <a:lnTo>
                    <a:pt x="660502" y="0"/>
                  </a:lnTo>
                  <a:lnTo>
                    <a:pt x="660502" y="177832"/>
                  </a:lnTo>
                  <a:lnTo>
                    <a:pt x="0" y="177832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8F7E3D87-6A61-9F46-8F79-22909F415C78}"/>
                </a:ext>
              </a:extLst>
            </p:cNvPr>
            <p:cNvSpPr/>
            <p:nvPr/>
          </p:nvSpPr>
          <p:spPr>
            <a:xfrm>
              <a:off x="11895267" y="7448798"/>
              <a:ext cx="597711" cy="190538"/>
            </a:xfrm>
            <a:custGeom>
              <a:avLst/>
              <a:gdLst>
                <a:gd name="connsiteX0" fmla="*/ 0 w 597711"/>
                <a:gd name="connsiteY0" fmla="*/ 4 h 190538"/>
                <a:gd name="connsiteX1" fmla="*/ 299206 w 597711"/>
                <a:gd name="connsiteY1" fmla="*/ 190539 h 190538"/>
                <a:gd name="connsiteX2" fmla="*/ 597711 w 597711"/>
                <a:gd name="connsiteY2" fmla="*/ 0 h 190538"/>
                <a:gd name="connsiteX3" fmla="*/ 0 w 597711"/>
                <a:gd name="connsiteY3" fmla="*/ 4 h 1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711" h="190538">
                  <a:moveTo>
                    <a:pt x="0" y="4"/>
                  </a:moveTo>
                  <a:cubicBezTo>
                    <a:pt x="52722" y="112318"/>
                    <a:pt x="166923" y="190539"/>
                    <a:pt x="299206" y="190539"/>
                  </a:cubicBezTo>
                  <a:cubicBezTo>
                    <a:pt x="431583" y="190539"/>
                    <a:pt x="545039" y="112445"/>
                    <a:pt x="597711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EC56CA3E-8C20-0243-A210-7D6C1A5BA4FF}"/>
                </a:ext>
              </a:extLst>
            </p:cNvPr>
            <p:cNvSpPr/>
            <p:nvPr/>
          </p:nvSpPr>
          <p:spPr>
            <a:xfrm>
              <a:off x="12524033" y="6584478"/>
              <a:ext cx="698626" cy="749435"/>
            </a:xfrm>
            <a:custGeom>
              <a:avLst/>
              <a:gdLst>
                <a:gd name="connsiteX0" fmla="*/ 517390 w 698626"/>
                <a:gd name="connsiteY0" fmla="*/ 228710 h 749435"/>
                <a:gd name="connsiteX1" fmla="*/ 0 w 698626"/>
                <a:gd name="connsiteY1" fmla="*/ 0 h 749435"/>
                <a:gd name="connsiteX2" fmla="*/ 174453 w 698626"/>
                <a:gd name="connsiteY2" fmla="*/ 553944 h 749435"/>
                <a:gd name="connsiteX3" fmla="*/ 431878 w 698626"/>
                <a:gd name="connsiteY3" fmla="*/ 749436 h 749435"/>
                <a:gd name="connsiteX4" fmla="*/ 698627 w 698626"/>
                <a:gd name="connsiteY4" fmla="*/ 483047 h 749435"/>
                <a:gd name="connsiteX5" fmla="*/ 517390 w 698626"/>
                <a:gd name="connsiteY5" fmla="*/ 228710 h 74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8626" h="749435">
                  <a:moveTo>
                    <a:pt x="517390" y="228710"/>
                  </a:moveTo>
                  <a:lnTo>
                    <a:pt x="0" y="0"/>
                  </a:lnTo>
                  <a:lnTo>
                    <a:pt x="174453" y="553944"/>
                  </a:lnTo>
                  <a:cubicBezTo>
                    <a:pt x="207553" y="652625"/>
                    <a:pt x="290986" y="749436"/>
                    <a:pt x="431878" y="749436"/>
                  </a:cubicBezTo>
                  <a:cubicBezTo>
                    <a:pt x="578555" y="749436"/>
                    <a:pt x="698627" y="629723"/>
                    <a:pt x="698627" y="483047"/>
                  </a:cubicBezTo>
                  <a:cubicBezTo>
                    <a:pt x="698627" y="358799"/>
                    <a:pt x="622233" y="275738"/>
                    <a:pt x="517390" y="228710"/>
                  </a:cubicBezTo>
                  <a:close/>
                </a:path>
              </a:pathLst>
            </a:custGeom>
            <a:solidFill>
              <a:srgbClr val="08BDBA"/>
            </a:solidFill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</p:grpSp>
      <p:grpSp>
        <p:nvGrpSpPr>
          <p:cNvPr id="56" name="Graphic 57">
            <a:extLst>
              <a:ext uri="{FF2B5EF4-FFF2-40B4-BE49-F238E27FC236}">
                <a16:creationId xmlns:a16="http://schemas.microsoft.com/office/drawing/2014/main" id="{FDA9597E-FE32-8C4B-A9EF-A28BF54CFD19}"/>
              </a:ext>
            </a:extLst>
          </p:cNvPr>
          <p:cNvGrpSpPr/>
          <p:nvPr userDrawn="1"/>
        </p:nvGrpSpPr>
        <p:grpSpPr>
          <a:xfrm>
            <a:off x="21067393" y="5865724"/>
            <a:ext cx="2743201" cy="2743201"/>
            <a:chOff x="11380787" y="6045200"/>
            <a:chExt cx="1622725" cy="1622725"/>
          </a:xfrm>
          <a:solidFill>
            <a:srgbClr val="A56EFF"/>
          </a:solidFill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E3E77A10-A780-8946-AA08-C442C99EA598}"/>
                </a:ext>
              </a:extLst>
            </p:cNvPr>
            <p:cNvSpPr/>
            <p:nvPr/>
          </p:nvSpPr>
          <p:spPr>
            <a:xfrm>
              <a:off x="11989308" y="6907272"/>
              <a:ext cx="405681" cy="405681"/>
            </a:xfrm>
            <a:custGeom>
              <a:avLst/>
              <a:gdLst>
                <a:gd name="connsiteX0" fmla="*/ 405681 w 405681"/>
                <a:gd name="connsiteY0" fmla="*/ 202841 h 405681"/>
                <a:gd name="connsiteX1" fmla="*/ 202841 w 405681"/>
                <a:gd name="connsiteY1" fmla="*/ 405681 h 405681"/>
                <a:gd name="connsiteX2" fmla="*/ 0 w 405681"/>
                <a:gd name="connsiteY2" fmla="*/ 202841 h 405681"/>
                <a:gd name="connsiteX3" fmla="*/ 202841 w 405681"/>
                <a:gd name="connsiteY3" fmla="*/ 0 h 405681"/>
                <a:gd name="connsiteX4" fmla="*/ 405681 w 405681"/>
                <a:gd name="connsiteY4" fmla="*/ 202841 h 4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81" h="405681">
                  <a:moveTo>
                    <a:pt x="405681" y="202841"/>
                  </a:moveTo>
                  <a:cubicBezTo>
                    <a:pt x="405681" y="314866"/>
                    <a:pt x="314866" y="405681"/>
                    <a:pt x="202841" y="405681"/>
                  </a:cubicBezTo>
                  <a:cubicBezTo>
                    <a:pt x="90815" y="405681"/>
                    <a:pt x="0" y="314866"/>
                    <a:pt x="0" y="202841"/>
                  </a:cubicBezTo>
                  <a:cubicBezTo>
                    <a:pt x="0" y="90815"/>
                    <a:pt x="90815" y="0"/>
                    <a:pt x="202841" y="0"/>
                  </a:cubicBezTo>
                  <a:cubicBezTo>
                    <a:pt x="314866" y="0"/>
                    <a:pt x="405681" y="90815"/>
                    <a:pt x="405681" y="20284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304D76B-3D7F-B741-B6C8-AC2EB4F6FBC9}"/>
                </a:ext>
              </a:extLst>
            </p:cNvPr>
            <p:cNvSpPr/>
            <p:nvPr/>
          </p:nvSpPr>
          <p:spPr>
            <a:xfrm>
              <a:off x="11380787" y="6552301"/>
              <a:ext cx="1622725" cy="1115623"/>
            </a:xfrm>
            <a:custGeom>
              <a:avLst/>
              <a:gdLst>
                <a:gd name="connsiteX0" fmla="*/ 1622725 w 1622725"/>
                <a:gd name="connsiteY0" fmla="*/ 557812 h 1115623"/>
                <a:gd name="connsiteX1" fmla="*/ 811363 w 1622725"/>
                <a:gd name="connsiteY1" fmla="*/ 1115624 h 1115623"/>
                <a:gd name="connsiteX2" fmla="*/ 0 w 1622725"/>
                <a:gd name="connsiteY2" fmla="*/ 557812 h 1115623"/>
                <a:gd name="connsiteX3" fmla="*/ 811363 w 1622725"/>
                <a:gd name="connsiteY3" fmla="*/ 0 h 1115623"/>
                <a:gd name="connsiteX4" fmla="*/ 1622725 w 1622725"/>
                <a:gd name="connsiteY4" fmla="*/ 557812 h 1115623"/>
                <a:gd name="connsiteX5" fmla="*/ 1267754 w 1622725"/>
                <a:gd name="connsiteY5" fmla="*/ 557812 h 1115623"/>
                <a:gd name="connsiteX6" fmla="*/ 811363 w 1622725"/>
                <a:gd name="connsiteY6" fmla="*/ 101420 h 1115623"/>
                <a:gd name="connsiteX7" fmla="*/ 354971 w 1622725"/>
                <a:gd name="connsiteY7" fmla="*/ 557812 h 1115623"/>
                <a:gd name="connsiteX8" fmla="*/ 811363 w 1622725"/>
                <a:gd name="connsiteY8" fmla="*/ 1014203 h 1115623"/>
                <a:gd name="connsiteX9" fmla="*/ 1267754 w 1622725"/>
                <a:gd name="connsiteY9" fmla="*/ 557812 h 11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725" h="1115623">
                  <a:moveTo>
                    <a:pt x="1622725" y="557812"/>
                  </a:moveTo>
                  <a:cubicBezTo>
                    <a:pt x="1489143" y="885594"/>
                    <a:pt x="1176167" y="1115624"/>
                    <a:pt x="811363" y="1115624"/>
                  </a:cubicBezTo>
                  <a:cubicBezTo>
                    <a:pt x="446559" y="1115624"/>
                    <a:pt x="133582" y="885594"/>
                    <a:pt x="0" y="557812"/>
                  </a:cubicBezTo>
                  <a:cubicBezTo>
                    <a:pt x="133582" y="230029"/>
                    <a:pt x="446559" y="0"/>
                    <a:pt x="811363" y="0"/>
                  </a:cubicBezTo>
                  <a:cubicBezTo>
                    <a:pt x="1176167" y="0"/>
                    <a:pt x="1489143" y="230029"/>
                    <a:pt x="1622725" y="557812"/>
                  </a:cubicBezTo>
                  <a:close/>
                  <a:moveTo>
                    <a:pt x="1267754" y="557812"/>
                  </a:moveTo>
                  <a:cubicBezTo>
                    <a:pt x="1267754" y="305754"/>
                    <a:pt x="1063422" y="101420"/>
                    <a:pt x="811363" y="101420"/>
                  </a:cubicBezTo>
                  <a:cubicBezTo>
                    <a:pt x="559303" y="101420"/>
                    <a:pt x="354971" y="305754"/>
                    <a:pt x="354971" y="557812"/>
                  </a:cubicBezTo>
                  <a:cubicBezTo>
                    <a:pt x="354971" y="809869"/>
                    <a:pt x="559303" y="1014203"/>
                    <a:pt x="811363" y="1014203"/>
                  </a:cubicBezTo>
                  <a:cubicBezTo>
                    <a:pt x="1063422" y="1014203"/>
                    <a:pt x="1267754" y="809869"/>
                    <a:pt x="1267754" y="557812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819DDA6E-2212-A842-9C78-590C6547B32E}"/>
                </a:ext>
              </a:extLst>
            </p:cNvPr>
            <p:cNvSpPr/>
            <p:nvPr/>
          </p:nvSpPr>
          <p:spPr>
            <a:xfrm>
              <a:off x="11431497" y="6045200"/>
              <a:ext cx="1521304" cy="608521"/>
            </a:xfrm>
            <a:custGeom>
              <a:avLst/>
              <a:gdLst>
                <a:gd name="connsiteX0" fmla="*/ 760653 w 1521304"/>
                <a:gd name="connsiteY0" fmla="*/ 0 h 608521"/>
                <a:gd name="connsiteX1" fmla="*/ 0 w 1521304"/>
                <a:gd name="connsiteY1" fmla="*/ 456392 h 608521"/>
                <a:gd name="connsiteX2" fmla="*/ 0 w 1521304"/>
                <a:gd name="connsiteY2" fmla="*/ 608522 h 608521"/>
                <a:gd name="connsiteX3" fmla="*/ 760653 w 1521304"/>
                <a:gd name="connsiteY3" fmla="*/ 253551 h 608521"/>
                <a:gd name="connsiteX4" fmla="*/ 1521305 w 1521304"/>
                <a:gd name="connsiteY4" fmla="*/ 608522 h 608521"/>
                <a:gd name="connsiteX5" fmla="*/ 1521305 w 1521304"/>
                <a:gd name="connsiteY5" fmla="*/ 456392 h 608521"/>
                <a:gd name="connsiteX6" fmla="*/ 760653 w 1521304"/>
                <a:gd name="connsiteY6" fmla="*/ 0 h 6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04" h="608521">
                  <a:moveTo>
                    <a:pt x="760653" y="0"/>
                  </a:moveTo>
                  <a:cubicBezTo>
                    <a:pt x="436093" y="0"/>
                    <a:pt x="152678" y="183456"/>
                    <a:pt x="0" y="456392"/>
                  </a:cubicBezTo>
                  <a:lnTo>
                    <a:pt x="0" y="608522"/>
                  </a:lnTo>
                  <a:cubicBezTo>
                    <a:pt x="181687" y="391616"/>
                    <a:pt x="454964" y="253551"/>
                    <a:pt x="760653" y="253551"/>
                  </a:cubicBezTo>
                  <a:cubicBezTo>
                    <a:pt x="1066341" y="253551"/>
                    <a:pt x="1339618" y="391616"/>
                    <a:pt x="1521305" y="608522"/>
                  </a:cubicBezTo>
                  <a:lnTo>
                    <a:pt x="1521305" y="456392"/>
                  </a:lnTo>
                  <a:cubicBezTo>
                    <a:pt x="1368627" y="183456"/>
                    <a:pt x="1085212" y="0"/>
                    <a:pt x="760653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</p:grpSp>
    </p:spTree>
    <p:extLst>
      <p:ext uri="{BB962C8B-B14F-4D97-AF65-F5344CB8AC3E}">
        <p14:creationId xmlns:p14="http://schemas.microsoft.com/office/powerpoint/2010/main" val="5226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20" y="383875"/>
            <a:ext cx="11067892" cy="1292526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5443B4-0187-FC99-0FDE-8EB191B6C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020" y="3429000"/>
            <a:ext cx="1097280" cy="8567737"/>
          </a:xfrm>
        </p:spPr>
        <p:txBody>
          <a:bodyPr/>
          <a:lstStyle>
            <a:lvl1pPr defTabSz="1161288">
              <a:spcBef>
                <a:spcPts val="0"/>
              </a:spcBef>
              <a:spcAft>
                <a:spcPts val="1800"/>
              </a:spcAft>
              <a:defRPr sz="6400">
                <a:solidFill>
                  <a:schemeClr val="tx1"/>
                </a:solidFill>
              </a:defRPr>
            </a:lvl1pPr>
            <a:lvl2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9EEE1D6-6B7E-76B8-7CD3-AF36ED0688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41661" y="3429000"/>
            <a:ext cx="9577251" cy="8567737"/>
          </a:xfrm>
        </p:spPr>
        <p:txBody>
          <a:bodyPr/>
          <a:lstStyle>
            <a:lvl1pPr defTabSz="1161288">
              <a:spcBef>
                <a:spcPts val="0"/>
              </a:spcBef>
              <a:spcAft>
                <a:spcPts val="1800"/>
              </a:spcAft>
              <a:defRPr sz="6400">
                <a:solidFill>
                  <a:schemeClr val="tx1"/>
                </a:solidFill>
              </a:defRPr>
            </a:lvl1pPr>
            <a:lvl2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3FA6A4E4-9CC1-7010-E902-B213741D09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12" name="Freeform: Shape 2">
            <a:extLst>
              <a:ext uri="{FF2B5EF4-FFF2-40B4-BE49-F238E27FC236}">
                <a16:creationId xmlns:a16="http://schemas.microsoft.com/office/drawing/2014/main" id="{2641C9CF-4B3C-554F-AAAC-78FAB3DD4711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8279846" y="4905059"/>
            <a:ext cx="2743200" cy="2743200"/>
          </a:xfrm>
          <a:custGeom>
            <a:avLst/>
            <a:gdLst>
              <a:gd name="connsiteX0" fmla="*/ 716288 w 1432576"/>
              <a:gd name="connsiteY0" fmla="*/ 1432576 h 1432576"/>
              <a:gd name="connsiteX1" fmla="*/ 716288 w 1432576"/>
              <a:gd name="connsiteY1" fmla="*/ 0 h 1432576"/>
              <a:gd name="connsiteX2" fmla="*/ 1432576 w 1432576"/>
              <a:gd name="connsiteY2" fmla="*/ 716288 h 1432576"/>
              <a:gd name="connsiteX3" fmla="*/ 716288 w 1432576"/>
              <a:gd name="connsiteY3" fmla="*/ 1432576 h 1432576"/>
              <a:gd name="connsiteX4" fmla="*/ 0 w 1432576"/>
              <a:gd name="connsiteY4" fmla="*/ 1432576 h 1432576"/>
              <a:gd name="connsiteX5" fmla="*/ 0 w 1432576"/>
              <a:gd name="connsiteY5" fmla="*/ 0 h 1432576"/>
              <a:gd name="connsiteX6" fmla="*/ 716288 w 1432576"/>
              <a:gd name="connsiteY6" fmla="*/ 716288 h 1432576"/>
              <a:gd name="connsiteX7" fmla="*/ 0 w 1432576"/>
              <a:gd name="connsiteY7" fmla="*/ 1432576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2576" h="1432576">
                <a:moveTo>
                  <a:pt x="716288" y="1432576"/>
                </a:moveTo>
                <a:lnTo>
                  <a:pt x="716288" y="0"/>
                </a:lnTo>
                <a:lnTo>
                  <a:pt x="1432576" y="716288"/>
                </a:lnTo>
                <a:lnTo>
                  <a:pt x="716288" y="1432576"/>
                </a:lnTo>
                <a:close/>
                <a:moveTo>
                  <a:pt x="0" y="1432576"/>
                </a:moveTo>
                <a:lnTo>
                  <a:pt x="0" y="0"/>
                </a:lnTo>
                <a:lnTo>
                  <a:pt x="716288" y="716288"/>
                </a:lnTo>
                <a:lnTo>
                  <a:pt x="0" y="1432576"/>
                </a:lnTo>
                <a:close/>
              </a:path>
            </a:pathLst>
          </a:custGeom>
          <a:solidFill>
            <a:schemeClr val="accent6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3" name="Graphic 53">
            <a:extLst>
              <a:ext uri="{FF2B5EF4-FFF2-40B4-BE49-F238E27FC236}">
                <a16:creationId xmlns:a16="http://schemas.microsoft.com/office/drawing/2014/main" id="{3846B726-E9AE-7742-92A1-698C9E9BFF79}"/>
              </a:ext>
            </a:extLst>
          </p:cNvPr>
          <p:cNvSpPr>
            <a:spLocks noChangeAspect="1"/>
          </p:cNvSpPr>
          <p:nvPr userDrawn="1"/>
        </p:nvSpPr>
        <p:spPr>
          <a:xfrm>
            <a:off x="14188966" y="11767915"/>
            <a:ext cx="1371600" cy="1371600"/>
          </a:xfrm>
          <a:custGeom>
            <a:avLst/>
            <a:gdLst>
              <a:gd name="connsiteX0" fmla="*/ 928688 w 1857375"/>
              <a:gd name="connsiteY0" fmla="*/ 1857375 h 1857375"/>
              <a:gd name="connsiteX1" fmla="*/ 0 w 1857375"/>
              <a:gd name="connsiteY1" fmla="*/ 928688 h 1857375"/>
              <a:gd name="connsiteX2" fmla="*/ 0 w 1857375"/>
              <a:gd name="connsiteY2" fmla="*/ 1857375 h 1857375"/>
              <a:gd name="connsiteX3" fmla="*/ 928688 w 1857375"/>
              <a:gd name="connsiteY3" fmla="*/ 1857375 h 1857375"/>
              <a:gd name="connsiteX4" fmla="*/ 928688 w 1857375"/>
              <a:gd name="connsiteY4" fmla="*/ 1857375 h 1857375"/>
              <a:gd name="connsiteX5" fmla="*/ 1857375 w 1857375"/>
              <a:gd name="connsiteY5" fmla="*/ 928688 h 1857375"/>
              <a:gd name="connsiteX6" fmla="*/ 1857375 w 1857375"/>
              <a:gd name="connsiteY6" fmla="*/ 1857375 h 1857375"/>
              <a:gd name="connsiteX7" fmla="*/ 928688 w 1857375"/>
              <a:gd name="connsiteY7" fmla="*/ 1857375 h 1857375"/>
              <a:gd name="connsiteX8" fmla="*/ 1857375 w 1857375"/>
              <a:gd name="connsiteY8" fmla="*/ 0 h 1857375"/>
              <a:gd name="connsiteX9" fmla="*/ 1857375 w 1857375"/>
              <a:gd name="connsiteY9" fmla="*/ 928688 h 1857375"/>
              <a:gd name="connsiteX10" fmla="*/ 928688 w 1857375"/>
              <a:gd name="connsiteY10" fmla="*/ 0 h 1857375"/>
              <a:gd name="connsiteX11" fmla="*/ 0 w 1857375"/>
              <a:gd name="connsiteY11" fmla="*/ 928688 h 1857375"/>
              <a:gd name="connsiteX12" fmla="*/ 0 w 1857375"/>
              <a:gd name="connsiteY12" fmla="*/ 0 h 1857375"/>
              <a:gd name="connsiteX13" fmla="*/ 928688 w 1857375"/>
              <a:gd name="connsiteY13" fmla="*/ 0 h 1857375"/>
              <a:gd name="connsiteX14" fmla="*/ 928688 w 1857375"/>
              <a:gd name="connsiteY14" fmla="*/ 0 h 1857375"/>
              <a:gd name="connsiteX15" fmla="*/ 1857375 w 1857375"/>
              <a:gd name="connsiteY15" fmla="*/ 0 h 185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57375" h="1857375">
                <a:moveTo>
                  <a:pt x="928688" y="1857375"/>
                </a:moveTo>
                <a:lnTo>
                  <a:pt x="0" y="928688"/>
                </a:lnTo>
                <a:lnTo>
                  <a:pt x="0" y="1857375"/>
                </a:lnTo>
                <a:lnTo>
                  <a:pt x="928688" y="1857375"/>
                </a:lnTo>
                <a:close/>
                <a:moveTo>
                  <a:pt x="928688" y="1857375"/>
                </a:moveTo>
                <a:lnTo>
                  <a:pt x="1857375" y="928688"/>
                </a:lnTo>
                <a:lnTo>
                  <a:pt x="1857375" y="1857375"/>
                </a:lnTo>
                <a:lnTo>
                  <a:pt x="928688" y="1857375"/>
                </a:lnTo>
                <a:close/>
                <a:moveTo>
                  <a:pt x="1857375" y="0"/>
                </a:moveTo>
                <a:lnTo>
                  <a:pt x="1857375" y="928688"/>
                </a:lnTo>
                <a:lnTo>
                  <a:pt x="928688" y="0"/>
                </a:lnTo>
                <a:lnTo>
                  <a:pt x="0" y="928688"/>
                </a:lnTo>
                <a:lnTo>
                  <a:pt x="0" y="0"/>
                </a:lnTo>
                <a:lnTo>
                  <a:pt x="928688" y="0"/>
                </a:lnTo>
                <a:lnTo>
                  <a:pt x="928688" y="0"/>
                </a:lnTo>
                <a:lnTo>
                  <a:pt x="1857375" y="0"/>
                </a:lnTo>
                <a:close/>
              </a:path>
            </a:pathLst>
          </a:custGeom>
          <a:solidFill>
            <a:srgbClr val="08BDB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6B46A7CF-251E-E841-9129-06DC24AF03AD}"/>
              </a:ext>
            </a:extLst>
          </p:cNvPr>
          <p:cNvSpPr>
            <a:spLocks noChangeAspect="1"/>
          </p:cNvSpPr>
          <p:nvPr userDrawn="1"/>
        </p:nvSpPr>
        <p:spPr>
          <a:xfrm>
            <a:off x="18279846" y="7653115"/>
            <a:ext cx="5486400" cy="5486400"/>
          </a:xfrm>
          <a:custGeom>
            <a:avLst/>
            <a:gdLst>
              <a:gd name="connsiteX0" fmla="*/ 210111 w 1432576"/>
              <a:gd name="connsiteY0" fmla="*/ 926399 h 1432576"/>
              <a:gd name="connsiteX1" fmla="*/ 0 w 1432576"/>
              <a:gd name="connsiteY1" fmla="*/ 1432576 h 1432576"/>
              <a:gd name="connsiteX2" fmla="*/ 716288 w 1432576"/>
              <a:gd name="connsiteY2" fmla="*/ 1432576 h 1432576"/>
              <a:gd name="connsiteX3" fmla="*/ 1432576 w 1432576"/>
              <a:gd name="connsiteY3" fmla="*/ 1432576 h 1432576"/>
              <a:gd name="connsiteX4" fmla="*/ 1222465 w 1432576"/>
              <a:gd name="connsiteY4" fmla="*/ 926399 h 1432576"/>
              <a:gd name="connsiteX5" fmla="*/ 716288 w 1432576"/>
              <a:gd name="connsiteY5" fmla="*/ 716288 h 1432576"/>
              <a:gd name="connsiteX6" fmla="*/ 210111 w 1432576"/>
              <a:gd name="connsiteY6" fmla="*/ 926399 h 1432576"/>
              <a:gd name="connsiteX7" fmla="*/ 210111 w 1432576"/>
              <a:gd name="connsiteY7" fmla="*/ 506912 h 1432576"/>
              <a:gd name="connsiteX8" fmla="*/ 0 w 1432576"/>
              <a:gd name="connsiteY8" fmla="*/ 0 h 1432576"/>
              <a:gd name="connsiteX9" fmla="*/ 716288 w 1432576"/>
              <a:gd name="connsiteY9" fmla="*/ 0 h 1432576"/>
              <a:gd name="connsiteX10" fmla="*/ 1432576 w 1432576"/>
              <a:gd name="connsiteY10" fmla="*/ 0 h 1432576"/>
              <a:gd name="connsiteX11" fmla="*/ 1222465 w 1432576"/>
              <a:gd name="connsiteY11" fmla="*/ 506177 h 1432576"/>
              <a:gd name="connsiteX12" fmla="*/ 716288 w 1432576"/>
              <a:gd name="connsiteY12" fmla="*/ 716288 h 1432576"/>
              <a:gd name="connsiteX13" fmla="*/ 210111 w 1432576"/>
              <a:gd name="connsiteY13" fmla="*/ 506912 h 1432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2576" h="1432576">
                <a:moveTo>
                  <a:pt x="210111" y="926399"/>
                </a:moveTo>
                <a:cubicBezTo>
                  <a:pt x="75669" y="1060841"/>
                  <a:pt x="0" y="1243035"/>
                  <a:pt x="0" y="1432576"/>
                </a:cubicBezTo>
                <a:lnTo>
                  <a:pt x="716288" y="1432576"/>
                </a:lnTo>
                <a:lnTo>
                  <a:pt x="1432576" y="1432576"/>
                </a:lnTo>
                <a:cubicBezTo>
                  <a:pt x="1432576" y="1242301"/>
                  <a:pt x="1356907" y="1060106"/>
                  <a:pt x="1222465" y="926399"/>
                </a:cubicBezTo>
                <a:cubicBezTo>
                  <a:pt x="1088023" y="792692"/>
                  <a:pt x="905829" y="716288"/>
                  <a:pt x="716288" y="716288"/>
                </a:cubicBezTo>
                <a:cubicBezTo>
                  <a:pt x="526747" y="716288"/>
                  <a:pt x="343818" y="791957"/>
                  <a:pt x="210111" y="926399"/>
                </a:cubicBezTo>
                <a:close/>
                <a:moveTo>
                  <a:pt x="210111" y="506912"/>
                </a:moveTo>
                <a:cubicBezTo>
                  <a:pt x="75669" y="372470"/>
                  <a:pt x="0" y="190276"/>
                  <a:pt x="0" y="0"/>
                </a:cubicBezTo>
                <a:lnTo>
                  <a:pt x="716288" y="0"/>
                </a:lnTo>
                <a:lnTo>
                  <a:pt x="1432576" y="0"/>
                </a:lnTo>
                <a:cubicBezTo>
                  <a:pt x="1432576" y="190276"/>
                  <a:pt x="1356907" y="372470"/>
                  <a:pt x="1222465" y="506177"/>
                </a:cubicBezTo>
                <a:cubicBezTo>
                  <a:pt x="1088023" y="639884"/>
                  <a:pt x="905829" y="716288"/>
                  <a:pt x="716288" y="716288"/>
                </a:cubicBezTo>
                <a:cubicBezTo>
                  <a:pt x="526747" y="716288"/>
                  <a:pt x="343818" y="641353"/>
                  <a:pt x="210111" y="506912"/>
                </a:cubicBezTo>
                <a:close/>
              </a:path>
            </a:pathLst>
          </a:custGeom>
          <a:solidFill>
            <a:srgbClr val="82CFFF"/>
          </a:solidFill>
          <a:ln w="7342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5" name="Graphic 59">
            <a:extLst>
              <a:ext uri="{FF2B5EF4-FFF2-40B4-BE49-F238E27FC236}">
                <a16:creationId xmlns:a16="http://schemas.microsoft.com/office/drawing/2014/main" id="{FCC1BD9E-EAC9-D746-AFCA-8868D3342287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12817366" y="10410382"/>
            <a:ext cx="1371600" cy="1357533"/>
          </a:xfrm>
          <a:custGeom>
            <a:avLst/>
            <a:gdLst>
              <a:gd name="connsiteX0" fmla="*/ 928688 w 1857375"/>
              <a:gd name="connsiteY0" fmla="*/ 0 h 1838325"/>
              <a:gd name="connsiteX1" fmla="*/ 928688 w 1857375"/>
              <a:gd name="connsiteY1" fmla="*/ 0 h 1838325"/>
              <a:gd name="connsiteX2" fmla="*/ 0 w 1857375"/>
              <a:gd name="connsiteY2" fmla="*/ 0 h 1838325"/>
              <a:gd name="connsiteX3" fmla="*/ 928688 w 1857375"/>
              <a:gd name="connsiteY3" fmla="*/ 919163 h 1838325"/>
              <a:gd name="connsiteX4" fmla="*/ 0 w 1857375"/>
              <a:gd name="connsiteY4" fmla="*/ 1838325 h 1838325"/>
              <a:gd name="connsiteX5" fmla="*/ 928688 w 1857375"/>
              <a:gd name="connsiteY5" fmla="*/ 1838325 h 1838325"/>
              <a:gd name="connsiteX6" fmla="*/ 928688 w 1857375"/>
              <a:gd name="connsiteY6" fmla="*/ 1838325 h 1838325"/>
              <a:gd name="connsiteX7" fmla="*/ 1857375 w 1857375"/>
              <a:gd name="connsiteY7" fmla="*/ 919163 h 1838325"/>
              <a:gd name="connsiteX8" fmla="*/ 928688 w 1857375"/>
              <a:gd name="connsiteY8" fmla="*/ 919163 h 1838325"/>
              <a:gd name="connsiteX9" fmla="*/ 928688 w 1857375"/>
              <a:gd name="connsiteY9" fmla="*/ 919163 h 1838325"/>
              <a:gd name="connsiteX10" fmla="*/ 1857375 w 1857375"/>
              <a:gd name="connsiteY10" fmla="*/ 919163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57375" h="1838325">
                <a:moveTo>
                  <a:pt x="928688" y="0"/>
                </a:moveTo>
                <a:lnTo>
                  <a:pt x="928688" y="0"/>
                </a:lnTo>
                <a:lnTo>
                  <a:pt x="0" y="0"/>
                </a:lnTo>
                <a:lnTo>
                  <a:pt x="928688" y="919163"/>
                </a:lnTo>
                <a:lnTo>
                  <a:pt x="0" y="1838325"/>
                </a:lnTo>
                <a:lnTo>
                  <a:pt x="928688" y="1838325"/>
                </a:lnTo>
                <a:lnTo>
                  <a:pt x="928688" y="1838325"/>
                </a:lnTo>
                <a:lnTo>
                  <a:pt x="1857375" y="919163"/>
                </a:lnTo>
                <a:lnTo>
                  <a:pt x="928688" y="919163"/>
                </a:lnTo>
                <a:lnTo>
                  <a:pt x="928688" y="919163"/>
                </a:lnTo>
                <a:lnTo>
                  <a:pt x="1857375" y="919163"/>
                </a:lnTo>
                <a:close/>
              </a:path>
            </a:pathLst>
          </a:custGeom>
          <a:solidFill>
            <a:srgbClr val="D0267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6" name="Freeform: Shape 20">
            <a:extLst>
              <a:ext uri="{FF2B5EF4-FFF2-40B4-BE49-F238E27FC236}">
                <a16:creationId xmlns:a16="http://schemas.microsoft.com/office/drawing/2014/main" id="{30FCA823-C235-824D-9942-13C67DF5F0AA}"/>
              </a:ext>
            </a:extLst>
          </p:cNvPr>
          <p:cNvSpPr>
            <a:spLocks noChangeAspect="1"/>
          </p:cNvSpPr>
          <p:nvPr userDrawn="1"/>
        </p:nvSpPr>
        <p:spPr>
          <a:xfrm>
            <a:off x="21023046" y="2165655"/>
            <a:ext cx="2743200" cy="2743200"/>
          </a:xfrm>
          <a:custGeom>
            <a:avLst/>
            <a:gdLst>
              <a:gd name="connsiteX0" fmla="*/ 1231011 w 2462022"/>
              <a:gd name="connsiteY0" fmla="*/ 2462022 h 2462022"/>
              <a:gd name="connsiteX1" fmla="*/ 0 w 2462022"/>
              <a:gd name="connsiteY1" fmla="*/ 1231011 h 2462022"/>
              <a:gd name="connsiteX2" fmla="*/ 1231011 w 2462022"/>
              <a:gd name="connsiteY2" fmla="*/ 0 h 2462022"/>
              <a:gd name="connsiteX3" fmla="*/ 2462022 w 2462022"/>
              <a:gd name="connsiteY3" fmla="*/ 1231011 h 2462022"/>
              <a:gd name="connsiteX4" fmla="*/ 1231011 w 2462022"/>
              <a:gd name="connsiteY4" fmla="*/ 2462022 h 2462022"/>
              <a:gd name="connsiteX5" fmla="*/ 1183434 w 2462022"/>
              <a:gd name="connsiteY5" fmla="*/ 62665 h 2462022"/>
              <a:gd name="connsiteX6" fmla="*/ 61722 w 2462022"/>
              <a:gd name="connsiteY6" fmla="*/ 1231011 h 2462022"/>
              <a:gd name="connsiteX7" fmla="*/ 1200150 w 2462022"/>
              <a:gd name="connsiteY7" fmla="*/ 2399957 h 2462022"/>
              <a:gd name="connsiteX8" fmla="*/ 1200150 w 2462022"/>
              <a:gd name="connsiteY8" fmla="*/ 1433322 h 2462022"/>
              <a:gd name="connsiteX9" fmla="*/ 630936 w 2462022"/>
              <a:gd name="connsiteY9" fmla="*/ 1433322 h 2462022"/>
              <a:gd name="connsiteX10" fmla="*/ 605133 w 2462022"/>
              <a:gd name="connsiteY10" fmla="*/ 1419349 h 2462022"/>
              <a:gd name="connsiteX11" fmla="*/ 602732 w 2462022"/>
              <a:gd name="connsiteY11" fmla="*/ 1390031 h 2462022"/>
              <a:gd name="connsiteX12" fmla="*/ 1183434 w 2462022"/>
              <a:gd name="connsiteY12" fmla="*/ 62665 h 2462022"/>
              <a:gd name="connsiteX13" fmla="*/ 1261872 w 2462022"/>
              <a:gd name="connsiteY13" fmla="*/ 1028700 h 2462022"/>
              <a:gd name="connsiteX14" fmla="*/ 1831086 w 2462022"/>
              <a:gd name="connsiteY14" fmla="*/ 1028700 h 2462022"/>
              <a:gd name="connsiteX15" fmla="*/ 1856975 w 2462022"/>
              <a:gd name="connsiteY15" fmla="*/ 1042673 h 2462022"/>
              <a:gd name="connsiteX16" fmla="*/ 1859375 w 2462022"/>
              <a:gd name="connsiteY16" fmla="*/ 1071991 h 2462022"/>
              <a:gd name="connsiteX17" fmla="*/ 1278588 w 2462022"/>
              <a:gd name="connsiteY17" fmla="*/ 2399357 h 2462022"/>
              <a:gd name="connsiteX18" fmla="*/ 2400300 w 2462022"/>
              <a:gd name="connsiteY18" fmla="*/ 1231011 h 2462022"/>
              <a:gd name="connsiteX19" fmla="*/ 1261872 w 2462022"/>
              <a:gd name="connsiteY19" fmla="*/ 62151 h 2462022"/>
              <a:gd name="connsiteX20" fmla="*/ 1261872 w 2462022"/>
              <a:gd name="connsiteY20" fmla="*/ 1028700 h 2462022"/>
              <a:gd name="connsiteX21" fmla="*/ 678085 w 2462022"/>
              <a:gd name="connsiteY21" fmla="*/ 1371600 h 2462022"/>
              <a:gd name="connsiteX22" fmla="*/ 1231011 w 2462022"/>
              <a:gd name="connsiteY22" fmla="*/ 1371600 h 2462022"/>
              <a:gd name="connsiteX23" fmla="*/ 1261872 w 2462022"/>
              <a:gd name="connsiteY23" fmla="*/ 1402461 h 2462022"/>
              <a:gd name="connsiteX24" fmla="*/ 1261872 w 2462022"/>
              <a:gd name="connsiteY24" fmla="*/ 2283628 h 2462022"/>
              <a:gd name="connsiteX25" fmla="*/ 1783852 w 2462022"/>
              <a:gd name="connsiteY25" fmla="*/ 1090422 h 2462022"/>
              <a:gd name="connsiteX26" fmla="*/ 1231011 w 2462022"/>
              <a:gd name="connsiteY26" fmla="*/ 1090422 h 2462022"/>
              <a:gd name="connsiteX27" fmla="*/ 1200150 w 2462022"/>
              <a:gd name="connsiteY27" fmla="*/ 1059561 h 2462022"/>
              <a:gd name="connsiteX28" fmla="*/ 1200150 w 2462022"/>
              <a:gd name="connsiteY28" fmla="*/ 178394 h 2462022"/>
              <a:gd name="connsiteX29" fmla="*/ 678085 w 2462022"/>
              <a:gd name="connsiteY29" fmla="*/ 1371600 h 246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62022" h="2462022">
                <a:moveTo>
                  <a:pt x="1231011" y="2462022"/>
                </a:moveTo>
                <a:cubicBezTo>
                  <a:pt x="552240" y="2462022"/>
                  <a:pt x="0" y="1909782"/>
                  <a:pt x="0" y="1231011"/>
                </a:cubicBezTo>
                <a:cubicBezTo>
                  <a:pt x="0" y="552240"/>
                  <a:pt x="552240" y="0"/>
                  <a:pt x="1231011" y="0"/>
                </a:cubicBezTo>
                <a:cubicBezTo>
                  <a:pt x="1909782" y="0"/>
                  <a:pt x="2462022" y="552240"/>
                  <a:pt x="2462022" y="1231011"/>
                </a:cubicBezTo>
                <a:cubicBezTo>
                  <a:pt x="2462022" y="1909782"/>
                  <a:pt x="1909782" y="2462022"/>
                  <a:pt x="1231011" y="2462022"/>
                </a:cubicBezTo>
                <a:close/>
                <a:moveTo>
                  <a:pt x="1183434" y="62665"/>
                </a:moveTo>
                <a:cubicBezTo>
                  <a:pt x="560642" y="87782"/>
                  <a:pt x="61722" y="602218"/>
                  <a:pt x="61722" y="1231011"/>
                </a:cubicBezTo>
                <a:cubicBezTo>
                  <a:pt x="61722" y="1865376"/>
                  <a:pt x="569643" y="2383498"/>
                  <a:pt x="1200150" y="2399957"/>
                </a:cubicBezTo>
                <a:lnTo>
                  <a:pt x="1200150" y="1433322"/>
                </a:lnTo>
                <a:lnTo>
                  <a:pt x="630936" y="1433322"/>
                </a:lnTo>
                <a:cubicBezTo>
                  <a:pt x="620478" y="1433322"/>
                  <a:pt x="610791" y="1428007"/>
                  <a:pt x="605133" y="1419349"/>
                </a:cubicBezTo>
                <a:cubicBezTo>
                  <a:pt x="599475" y="1410691"/>
                  <a:pt x="598532" y="1399632"/>
                  <a:pt x="602732" y="1390031"/>
                </a:cubicBezTo>
                <a:lnTo>
                  <a:pt x="1183434" y="62665"/>
                </a:lnTo>
                <a:close/>
                <a:moveTo>
                  <a:pt x="1261872" y="1028700"/>
                </a:moveTo>
                <a:lnTo>
                  <a:pt x="1831086" y="1028700"/>
                </a:lnTo>
                <a:cubicBezTo>
                  <a:pt x="1841459" y="1028700"/>
                  <a:pt x="1851146" y="1033929"/>
                  <a:pt x="1856975" y="1042673"/>
                </a:cubicBezTo>
                <a:cubicBezTo>
                  <a:pt x="1862633" y="1051417"/>
                  <a:pt x="1863576" y="1062390"/>
                  <a:pt x="1859375" y="1071991"/>
                </a:cubicBezTo>
                <a:lnTo>
                  <a:pt x="1278588" y="2399357"/>
                </a:lnTo>
                <a:cubicBezTo>
                  <a:pt x="1901381" y="2374325"/>
                  <a:pt x="2400300" y="1859804"/>
                  <a:pt x="2400300" y="1231011"/>
                </a:cubicBezTo>
                <a:cubicBezTo>
                  <a:pt x="2400300" y="596560"/>
                  <a:pt x="1892465" y="78524"/>
                  <a:pt x="1261872" y="62151"/>
                </a:cubicBezTo>
                <a:lnTo>
                  <a:pt x="1261872" y="1028700"/>
                </a:lnTo>
                <a:close/>
                <a:moveTo>
                  <a:pt x="678085" y="1371600"/>
                </a:moveTo>
                <a:lnTo>
                  <a:pt x="1231011" y="1371600"/>
                </a:lnTo>
                <a:cubicBezTo>
                  <a:pt x="1248070" y="1371600"/>
                  <a:pt x="1261872" y="1385402"/>
                  <a:pt x="1261872" y="1402461"/>
                </a:cubicBezTo>
                <a:lnTo>
                  <a:pt x="1261872" y="2283628"/>
                </a:lnTo>
                <a:lnTo>
                  <a:pt x="1783852" y="1090422"/>
                </a:lnTo>
                <a:lnTo>
                  <a:pt x="1231011" y="1090422"/>
                </a:lnTo>
                <a:cubicBezTo>
                  <a:pt x="1213952" y="1090422"/>
                  <a:pt x="1200150" y="1076620"/>
                  <a:pt x="1200150" y="1059561"/>
                </a:cubicBezTo>
                <a:lnTo>
                  <a:pt x="1200150" y="178394"/>
                </a:lnTo>
                <a:lnTo>
                  <a:pt x="678085" y="1371600"/>
                </a:lnTo>
                <a:close/>
              </a:path>
            </a:pathLst>
          </a:custGeom>
          <a:solidFill>
            <a:srgbClr val="000000"/>
          </a:solidFill>
          <a:ln w="85725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grpSp>
        <p:nvGrpSpPr>
          <p:cNvPr id="17" name="Graphic 57">
            <a:extLst>
              <a:ext uri="{FF2B5EF4-FFF2-40B4-BE49-F238E27FC236}">
                <a16:creationId xmlns:a16="http://schemas.microsoft.com/office/drawing/2014/main" id="{A0A5A401-0DEC-2344-9498-78A2CF118D19}"/>
              </a:ext>
            </a:extLst>
          </p:cNvPr>
          <p:cNvGrpSpPr/>
          <p:nvPr userDrawn="1"/>
        </p:nvGrpSpPr>
        <p:grpSpPr>
          <a:xfrm>
            <a:off x="15564715" y="7617200"/>
            <a:ext cx="2743201" cy="2743201"/>
            <a:chOff x="11380787" y="6045200"/>
            <a:chExt cx="1622725" cy="1622725"/>
          </a:xfrm>
          <a:solidFill>
            <a:srgbClr val="A56EFF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E0D8EB3F-E945-C74A-A5D2-F03408AE871F}"/>
                </a:ext>
              </a:extLst>
            </p:cNvPr>
            <p:cNvSpPr/>
            <p:nvPr/>
          </p:nvSpPr>
          <p:spPr>
            <a:xfrm>
              <a:off x="11989308" y="6907272"/>
              <a:ext cx="405681" cy="405681"/>
            </a:xfrm>
            <a:custGeom>
              <a:avLst/>
              <a:gdLst>
                <a:gd name="connsiteX0" fmla="*/ 405681 w 405681"/>
                <a:gd name="connsiteY0" fmla="*/ 202841 h 405681"/>
                <a:gd name="connsiteX1" fmla="*/ 202841 w 405681"/>
                <a:gd name="connsiteY1" fmla="*/ 405681 h 405681"/>
                <a:gd name="connsiteX2" fmla="*/ 0 w 405681"/>
                <a:gd name="connsiteY2" fmla="*/ 202841 h 405681"/>
                <a:gd name="connsiteX3" fmla="*/ 202841 w 405681"/>
                <a:gd name="connsiteY3" fmla="*/ 0 h 405681"/>
                <a:gd name="connsiteX4" fmla="*/ 405681 w 405681"/>
                <a:gd name="connsiteY4" fmla="*/ 202841 h 40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81" h="405681">
                  <a:moveTo>
                    <a:pt x="405681" y="202841"/>
                  </a:moveTo>
                  <a:cubicBezTo>
                    <a:pt x="405681" y="314866"/>
                    <a:pt x="314866" y="405681"/>
                    <a:pt x="202841" y="405681"/>
                  </a:cubicBezTo>
                  <a:cubicBezTo>
                    <a:pt x="90815" y="405681"/>
                    <a:pt x="0" y="314866"/>
                    <a:pt x="0" y="202841"/>
                  </a:cubicBezTo>
                  <a:cubicBezTo>
                    <a:pt x="0" y="90815"/>
                    <a:pt x="90815" y="0"/>
                    <a:pt x="202841" y="0"/>
                  </a:cubicBezTo>
                  <a:cubicBezTo>
                    <a:pt x="314866" y="0"/>
                    <a:pt x="405681" y="90815"/>
                    <a:pt x="405681" y="20284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C768B5-62AE-104C-BF78-6FA7577E0075}"/>
                </a:ext>
              </a:extLst>
            </p:cNvPr>
            <p:cNvSpPr/>
            <p:nvPr/>
          </p:nvSpPr>
          <p:spPr>
            <a:xfrm>
              <a:off x="11380787" y="6552301"/>
              <a:ext cx="1622725" cy="1115623"/>
            </a:xfrm>
            <a:custGeom>
              <a:avLst/>
              <a:gdLst>
                <a:gd name="connsiteX0" fmla="*/ 1622725 w 1622725"/>
                <a:gd name="connsiteY0" fmla="*/ 557812 h 1115623"/>
                <a:gd name="connsiteX1" fmla="*/ 811363 w 1622725"/>
                <a:gd name="connsiteY1" fmla="*/ 1115624 h 1115623"/>
                <a:gd name="connsiteX2" fmla="*/ 0 w 1622725"/>
                <a:gd name="connsiteY2" fmla="*/ 557812 h 1115623"/>
                <a:gd name="connsiteX3" fmla="*/ 811363 w 1622725"/>
                <a:gd name="connsiteY3" fmla="*/ 0 h 1115623"/>
                <a:gd name="connsiteX4" fmla="*/ 1622725 w 1622725"/>
                <a:gd name="connsiteY4" fmla="*/ 557812 h 1115623"/>
                <a:gd name="connsiteX5" fmla="*/ 1267754 w 1622725"/>
                <a:gd name="connsiteY5" fmla="*/ 557812 h 1115623"/>
                <a:gd name="connsiteX6" fmla="*/ 811363 w 1622725"/>
                <a:gd name="connsiteY6" fmla="*/ 101420 h 1115623"/>
                <a:gd name="connsiteX7" fmla="*/ 354971 w 1622725"/>
                <a:gd name="connsiteY7" fmla="*/ 557812 h 1115623"/>
                <a:gd name="connsiteX8" fmla="*/ 811363 w 1622725"/>
                <a:gd name="connsiteY8" fmla="*/ 1014203 h 1115623"/>
                <a:gd name="connsiteX9" fmla="*/ 1267754 w 1622725"/>
                <a:gd name="connsiteY9" fmla="*/ 557812 h 111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725" h="1115623">
                  <a:moveTo>
                    <a:pt x="1622725" y="557812"/>
                  </a:moveTo>
                  <a:cubicBezTo>
                    <a:pt x="1489143" y="885594"/>
                    <a:pt x="1176167" y="1115624"/>
                    <a:pt x="811363" y="1115624"/>
                  </a:cubicBezTo>
                  <a:cubicBezTo>
                    <a:pt x="446559" y="1115624"/>
                    <a:pt x="133582" y="885594"/>
                    <a:pt x="0" y="557812"/>
                  </a:cubicBezTo>
                  <a:cubicBezTo>
                    <a:pt x="133582" y="230029"/>
                    <a:pt x="446559" y="0"/>
                    <a:pt x="811363" y="0"/>
                  </a:cubicBezTo>
                  <a:cubicBezTo>
                    <a:pt x="1176167" y="0"/>
                    <a:pt x="1489143" y="230029"/>
                    <a:pt x="1622725" y="557812"/>
                  </a:cubicBezTo>
                  <a:close/>
                  <a:moveTo>
                    <a:pt x="1267754" y="557812"/>
                  </a:moveTo>
                  <a:cubicBezTo>
                    <a:pt x="1267754" y="305754"/>
                    <a:pt x="1063422" y="101420"/>
                    <a:pt x="811363" y="101420"/>
                  </a:cubicBezTo>
                  <a:cubicBezTo>
                    <a:pt x="559303" y="101420"/>
                    <a:pt x="354971" y="305754"/>
                    <a:pt x="354971" y="557812"/>
                  </a:cubicBezTo>
                  <a:cubicBezTo>
                    <a:pt x="354971" y="809869"/>
                    <a:pt x="559303" y="1014203"/>
                    <a:pt x="811363" y="1014203"/>
                  </a:cubicBezTo>
                  <a:cubicBezTo>
                    <a:pt x="1063422" y="1014203"/>
                    <a:pt x="1267754" y="809869"/>
                    <a:pt x="1267754" y="557812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657E680-68EE-2F4F-B8DA-FBA885A516F9}"/>
                </a:ext>
              </a:extLst>
            </p:cNvPr>
            <p:cNvSpPr/>
            <p:nvPr/>
          </p:nvSpPr>
          <p:spPr>
            <a:xfrm>
              <a:off x="11431497" y="6045200"/>
              <a:ext cx="1521304" cy="608521"/>
            </a:xfrm>
            <a:custGeom>
              <a:avLst/>
              <a:gdLst>
                <a:gd name="connsiteX0" fmla="*/ 760653 w 1521304"/>
                <a:gd name="connsiteY0" fmla="*/ 0 h 608521"/>
                <a:gd name="connsiteX1" fmla="*/ 0 w 1521304"/>
                <a:gd name="connsiteY1" fmla="*/ 456392 h 608521"/>
                <a:gd name="connsiteX2" fmla="*/ 0 w 1521304"/>
                <a:gd name="connsiteY2" fmla="*/ 608522 h 608521"/>
                <a:gd name="connsiteX3" fmla="*/ 760653 w 1521304"/>
                <a:gd name="connsiteY3" fmla="*/ 253551 h 608521"/>
                <a:gd name="connsiteX4" fmla="*/ 1521305 w 1521304"/>
                <a:gd name="connsiteY4" fmla="*/ 608522 h 608521"/>
                <a:gd name="connsiteX5" fmla="*/ 1521305 w 1521304"/>
                <a:gd name="connsiteY5" fmla="*/ 456392 h 608521"/>
                <a:gd name="connsiteX6" fmla="*/ 760653 w 1521304"/>
                <a:gd name="connsiteY6" fmla="*/ 0 h 60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304" h="608521">
                  <a:moveTo>
                    <a:pt x="760653" y="0"/>
                  </a:moveTo>
                  <a:cubicBezTo>
                    <a:pt x="436093" y="0"/>
                    <a:pt x="152678" y="183456"/>
                    <a:pt x="0" y="456392"/>
                  </a:cubicBezTo>
                  <a:lnTo>
                    <a:pt x="0" y="608522"/>
                  </a:lnTo>
                  <a:cubicBezTo>
                    <a:pt x="181687" y="391616"/>
                    <a:pt x="454964" y="253551"/>
                    <a:pt x="760653" y="253551"/>
                  </a:cubicBezTo>
                  <a:cubicBezTo>
                    <a:pt x="1066341" y="253551"/>
                    <a:pt x="1339618" y="391616"/>
                    <a:pt x="1521305" y="608522"/>
                  </a:cubicBezTo>
                  <a:lnTo>
                    <a:pt x="1521305" y="456392"/>
                  </a:lnTo>
                  <a:cubicBezTo>
                    <a:pt x="1368627" y="183456"/>
                    <a:pt x="1085212" y="0"/>
                    <a:pt x="760653" y="0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A"/>
            </a:p>
          </p:txBody>
        </p:sp>
      </p:grpSp>
    </p:spTree>
    <p:extLst>
      <p:ext uri="{BB962C8B-B14F-4D97-AF65-F5344CB8AC3E}">
        <p14:creationId xmlns:p14="http://schemas.microsoft.com/office/powerpoint/2010/main" val="12672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you will lea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C82E6DCD-41A5-9DA3-C061-E8DA39B9905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175240-12A7-12D7-DC4F-B715F743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94" y="383874"/>
            <a:ext cx="11080420" cy="2859087"/>
          </a:xfrm>
        </p:spPr>
        <p:txBody>
          <a:bodyPr rIns="457200"/>
          <a:lstStyle>
            <a:lvl1pPr>
              <a:lnSpc>
                <a:spcPct val="100000"/>
              </a:lnSpc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95C9BB08-694B-5D15-5524-4AF48C832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C249F73-D2D8-35CC-BF86-6F2E5E5B2A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63500" y="3429000"/>
            <a:ext cx="1097280" cy="8567737"/>
          </a:xfrm>
        </p:spPr>
        <p:txBody>
          <a:bodyPr/>
          <a:lstStyle>
            <a:lvl1pPr defTabSz="1161288">
              <a:spcBef>
                <a:spcPts val="0"/>
              </a:spcBef>
              <a:spcAft>
                <a:spcPts val="1800"/>
              </a:spcAft>
              <a:defRPr sz="6400">
                <a:solidFill>
                  <a:schemeClr val="tx1"/>
                </a:solidFill>
              </a:defRPr>
            </a:lvl1pPr>
            <a:lvl2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01</a:t>
            </a:r>
            <a:br>
              <a:rPr lang="en-US"/>
            </a:br>
            <a:r>
              <a:rPr lang="en-US"/>
              <a:t>02</a:t>
            </a:r>
            <a:br>
              <a:rPr lang="en-US"/>
            </a:br>
            <a:r>
              <a:rPr lang="en-US"/>
              <a:t>03</a:t>
            </a:r>
            <a:br>
              <a:rPr lang="en-US"/>
            </a:br>
            <a:r>
              <a:rPr lang="en-US"/>
              <a:t>04</a:t>
            </a:r>
            <a:br>
              <a:rPr lang="en-US"/>
            </a:br>
            <a:r>
              <a:rPr lang="en-US"/>
              <a:t>05</a:t>
            </a:r>
            <a:br>
              <a:rPr lang="en-US"/>
            </a:br>
            <a:r>
              <a:rPr lang="en-US"/>
              <a:t>06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A1D6E6-D82A-895F-5243-4160CD24D4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54142" y="3429000"/>
            <a:ext cx="9550422" cy="8567737"/>
          </a:xfrm>
        </p:spPr>
        <p:txBody>
          <a:bodyPr/>
          <a:lstStyle>
            <a:lvl1pPr defTabSz="1161288">
              <a:spcBef>
                <a:spcPts val="0"/>
              </a:spcBef>
              <a:spcAft>
                <a:spcPts val="1800"/>
              </a:spcAft>
              <a:defRPr sz="6400">
                <a:solidFill>
                  <a:schemeClr val="tx1"/>
                </a:solidFill>
              </a:defRPr>
            </a:lvl1pPr>
            <a:lvl2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 defTabSz="1161288"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2D3AE-53CA-3A47-B8DE-A39E00883C44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  <p:sp>
        <p:nvSpPr>
          <p:cNvPr id="19" name="Graphic 86">
            <a:extLst>
              <a:ext uri="{FF2B5EF4-FFF2-40B4-BE49-F238E27FC236}">
                <a16:creationId xmlns:a16="http://schemas.microsoft.com/office/drawing/2014/main" id="{CBFD593F-C89F-8B4B-B97D-2F2BCE6593FF}"/>
              </a:ext>
            </a:extLst>
          </p:cNvPr>
          <p:cNvSpPr>
            <a:spLocks noChangeAspect="1"/>
          </p:cNvSpPr>
          <p:nvPr userDrawn="1"/>
        </p:nvSpPr>
        <p:spPr>
          <a:xfrm>
            <a:off x="3007425" y="10784915"/>
            <a:ext cx="1211825" cy="1211823"/>
          </a:xfrm>
          <a:custGeom>
            <a:avLst/>
            <a:gdLst>
              <a:gd name="connsiteX0" fmla="*/ 828675 w 828675"/>
              <a:gd name="connsiteY0" fmla="*/ 828675 h 828675"/>
              <a:gd name="connsiteX1" fmla="*/ 828675 w 828675"/>
              <a:gd name="connsiteY1" fmla="*/ 414338 h 828675"/>
              <a:gd name="connsiteX2" fmla="*/ 828675 w 828675"/>
              <a:gd name="connsiteY2" fmla="*/ 0 h 828675"/>
              <a:gd name="connsiteX3" fmla="*/ 414338 w 828675"/>
              <a:gd name="connsiteY3" fmla="*/ 0 h 828675"/>
              <a:gd name="connsiteX4" fmla="*/ 828675 w 828675"/>
              <a:gd name="connsiteY4" fmla="*/ 414338 h 828675"/>
              <a:gd name="connsiteX5" fmla="*/ 414338 w 828675"/>
              <a:gd name="connsiteY5" fmla="*/ 828675 h 828675"/>
              <a:gd name="connsiteX6" fmla="*/ 828675 w 828675"/>
              <a:gd name="connsiteY6" fmla="*/ 828675 h 828675"/>
              <a:gd name="connsiteX7" fmla="*/ 0 w 828675"/>
              <a:gd name="connsiteY7" fmla="*/ 828675 h 828675"/>
              <a:gd name="connsiteX8" fmla="*/ 0 w 828675"/>
              <a:gd name="connsiteY8" fmla="*/ 414338 h 828675"/>
              <a:gd name="connsiteX9" fmla="*/ 0 w 828675"/>
              <a:gd name="connsiteY9" fmla="*/ 0 h 828675"/>
              <a:gd name="connsiteX10" fmla="*/ 414338 w 828675"/>
              <a:gd name="connsiteY10" fmla="*/ 414338 h 828675"/>
              <a:gd name="connsiteX11" fmla="*/ 0 w 828675"/>
              <a:gd name="connsiteY11" fmla="*/ 828675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5" h="828675">
                <a:moveTo>
                  <a:pt x="828675" y="828675"/>
                </a:moveTo>
                <a:lnTo>
                  <a:pt x="828675" y="414338"/>
                </a:lnTo>
                <a:lnTo>
                  <a:pt x="828675" y="0"/>
                </a:lnTo>
                <a:lnTo>
                  <a:pt x="414338" y="0"/>
                </a:lnTo>
                <a:lnTo>
                  <a:pt x="828675" y="414338"/>
                </a:lnTo>
                <a:lnTo>
                  <a:pt x="414338" y="828675"/>
                </a:lnTo>
                <a:lnTo>
                  <a:pt x="828675" y="828675"/>
                </a:lnTo>
                <a:close/>
                <a:moveTo>
                  <a:pt x="0" y="828675"/>
                </a:moveTo>
                <a:lnTo>
                  <a:pt x="0" y="414338"/>
                </a:lnTo>
                <a:lnTo>
                  <a:pt x="0" y="0"/>
                </a:lnTo>
                <a:lnTo>
                  <a:pt x="414338" y="414338"/>
                </a:lnTo>
                <a:lnTo>
                  <a:pt x="0" y="828675"/>
                </a:lnTo>
                <a:close/>
              </a:path>
            </a:pathLst>
          </a:custGeom>
          <a:solidFill>
            <a:srgbClr val="08BDB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82">
            <a:extLst>
              <a:ext uri="{FF2B5EF4-FFF2-40B4-BE49-F238E27FC236}">
                <a16:creationId xmlns:a16="http://schemas.microsoft.com/office/drawing/2014/main" id="{9DF97F32-C8CD-5B45-853E-CC6F1614E524}"/>
              </a:ext>
            </a:extLst>
          </p:cNvPr>
          <p:cNvSpPr>
            <a:spLocks noChangeAspect="1"/>
          </p:cNvSpPr>
          <p:nvPr userDrawn="1"/>
        </p:nvSpPr>
        <p:spPr>
          <a:xfrm rot="5400000">
            <a:off x="587149" y="3429000"/>
            <a:ext cx="2413290" cy="2413290"/>
          </a:xfrm>
          <a:custGeom>
            <a:avLst/>
            <a:gdLst>
              <a:gd name="connsiteX0" fmla="*/ 409166 w 818931"/>
              <a:gd name="connsiteY0" fmla="*/ 409166 h 818931"/>
              <a:gd name="connsiteX1" fmla="*/ 289000 w 818931"/>
              <a:gd name="connsiteY1" fmla="*/ 119565 h 818931"/>
              <a:gd name="connsiteX2" fmla="*/ 0 w 818931"/>
              <a:gd name="connsiteY2" fmla="*/ 0 h 818931"/>
              <a:gd name="connsiteX3" fmla="*/ 0 w 818931"/>
              <a:gd name="connsiteY3" fmla="*/ 409166 h 818931"/>
              <a:gd name="connsiteX4" fmla="*/ 0 w 818931"/>
              <a:gd name="connsiteY4" fmla="*/ 818331 h 818931"/>
              <a:gd name="connsiteX5" fmla="*/ 289600 w 818931"/>
              <a:gd name="connsiteY5" fmla="*/ 698165 h 818931"/>
              <a:gd name="connsiteX6" fmla="*/ 409166 w 818931"/>
              <a:gd name="connsiteY6" fmla="*/ 409166 h 818931"/>
              <a:gd name="connsiteX7" fmla="*/ 698766 w 818931"/>
              <a:gd name="connsiteY7" fmla="*/ 698766 h 818931"/>
              <a:gd name="connsiteX8" fmla="*/ 409166 w 818931"/>
              <a:gd name="connsiteY8" fmla="*/ 818932 h 818931"/>
              <a:gd name="connsiteX9" fmla="*/ 409166 w 818931"/>
              <a:gd name="connsiteY9" fmla="*/ 409166 h 818931"/>
              <a:gd name="connsiteX10" fmla="*/ 409166 w 818931"/>
              <a:gd name="connsiteY10" fmla="*/ 0 h 818931"/>
              <a:gd name="connsiteX11" fmla="*/ 698766 w 818931"/>
              <a:gd name="connsiteY11" fmla="*/ 120166 h 818931"/>
              <a:gd name="connsiteX12" fmla="*/ 818932 w 818931"/>
              <a:gd name="connsiteY12" fmla="*/ 409766 h 818931"/>
              <a:gd name="connsiteX13" fmla="*/ 698766 w 818931"/>
              <a:gd name="connsiteY13" fmla="*/ 698766 h 818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8931" h="818931">
                <a:moveTo>
                  <a:pt x="409166" y="409166"/>
                </a:moveTo>
                <a:cubicBezTo>
                  <a:pt x="409166" y="300415"/>
                  <a:pt x="365906" y="196472"/>
                  <a:pt x="289000" y="119565"/>
                </a:cubicBezTo>
                <a:cubicBezTo>
                  <a:pt x="212093" y="42659"/>
                  <a:pt x="108750" y="0"/>
                  <a:pt x="0" y="0"/>
                </a:cubicBezTo>
                <a:lnTo>
                  <a:pt x="0" y="409166"/>
                </a:lnTo>
                <a:lnTo>
                  <a:pt x="0" y="818331"/>
                </a:lnTo>
                <a:cubicBezTo>
                  <a:pt x="108750" y="818331"/>
                  <a:pt x="212694" y="775071"/>
                  <a:pt x="289600" y="698165"/>
                </a:cubicBezTo>
                <a:cubicBezTo>
                  <a:pt x="365906" y="621860"/>
                  <a:pt x="409166" y="517916"/>
                  <a:pt x="409166" y="409166"/>
                </a:cubicBezTo>
                <a:close/>
                <a:moveTo>
                  <a:pt x="698766" y="698766"/>
                </a:moveTo>
                <a:cubicBezTo>
                  <a:pt x="621860" y="775672"/>
                  <a:pt x="517916" y="818932"/>
                  <a:pt x="409166" y="818932"/>
                </a:cubicBezTo>
                <a:lnTo>
                  <a:pt x="409166" y="409166"/>
                </a:lnTo>
                <a:lnTo>
                  <a:pt x="409166" y="0"/>
                </a:lnTo>
                <a:cubicBezTo>
                  <a:pt x="517916" y="0"/>
                  <a:pt x="621860" y="43260"/>
                  <a:pt x="698766" y="120166"/>
                </a:cubicBezTo>
                <a:cubicBezTo>
                  <a:pt x="775672" y="197072"/>
                  <a:pt x="818932" y="301016"/>
                  <a:pt x="818932" y="409766"/>
                </a:cubicBezTo>
                <a:cubicBezTo>
                  <a:pt x="818932" y="518517"/>
                  <a:pt x="775672" y="621860"/>
                  <a:pt x="698766" y="698766"/>
                </a:cubicBezTo>
                <a:close/>
              </a:path>
            </a:pathLst>
          </a:custGeom>
          <a:solidFill>
            <a:srgbClr val="82CFFF"/>
          </a:solidFill>
          <a:ln w="59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193">
            <a:extLst>
              <a:ext uri="{FF2B5EF4-FFF2-40B4-BE49-F238E27FC236}">
                <a16:creationId xmlns:a16="http://schemas.microsoft.com/office/drawing/2014/main" id="{DD475AB2-E3F3-F642-8E72-AF1D6057FB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01703" y="8287915"/>
            <a:ext cx="2410901" cy="2397754"/>
            <a:chOff x="3752" y="19838"/>
            <a:chExt cx="3118" cy="3101"/>
          </a:xfrm>
          <a:solidFill>
            <a:schemeClr val="tx1"/>
          </a:solidFill>
        </p:grpSpPr>
        <p:sp>
          <p:nvSpPr>
            <p:cNvPr id="23" name="Freeform 194">
              <a:extLst>
                <a:ext uri="{FF2B5EF4-FFF2-40B4-BE49-F238E27FC236}">
                  <a16:creationId xmlns:a16="http://schemas.microsoft.com/office/drawing/2014/main" id="{1227D435-180F-A641-8F35-207C0E9948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6" y="20381"/>
              <a:ext cx="2283" cy="1320"/>
            </a:xfrm>
            <a:custGeom>
              <a:avLst/>
              <a:gdLst>
                <a:gd name="T0" fmla="*/ 321 w 1206"/>
                <a:gd name="T1" fmla="*/ 643 h 697"/>
                <a:gd name="T2" fmla="*/ 268 w 1206"/>
                <a:gd name="T3" fmla="*/ 697 h 697"/>
                <a:gd name="T4" fmla="*/ 214 w 1206"/>
                <a:gd name="T5" fmla="*/ 643 h 697"/>
                <a:gd name="T6" fmla="*/ 268 w 1206"/>
                <a:gd name="T7" fmla="*/ 590 h 697"/>
                <a:gd name="T8" fmla="*/ 321 w 1206"/>
                <a:gd name="T9" fmla="*/ 643 h 697"/>
                <a:gd name="T10" fmla="*/ 482 w 1206"/>
                <a:gd name="T11" fmla="*/ 590 h 697"/>
                <a:gd name="T12" fmla="*/ 429 w 1206"/>
                <a:gd name="T13" fmla="*/ 643 h 697"/>
                <a:gd name="T14" fmla="*/ 482 w 1206"/>
                <a:gd name="T15" fmla="*/ 697 h 697"/>
                <a:gd name="T16" fmla="*/ 536 w 1206"/>
                <a:gd name="T17" fmla="*/ 643 h 697"/>
                <a:gd name="T18" fmla="*/ 482 w 1206"/>
                <a:gd name="T19" fmla="*/ 590 h 697"/>
                <a:gd name="T20" fmla="*/ 53 w 1206"/>
                <a:gd name="T21" fmla="*/ 590 h 697"/>
                <a:gd name="T22" fmla="*/ 0 w 1206"/>
                <a:gd name="T23" fmla="*/ 643 h 697"/>
                <a:gd name="T24" fmla="*/ 53 w 1206"/>
                <a:gd name="T25" fmla="*/ 697 h 697"/>
                <a:gd name="T26" fmla="*/ 107 w 1206"/>
                <a:gd name="T27" fmla="*/ 643 h 697"/>
                <a:gd name="T28" fmla="*/ 53 w 1206"/>
                <a:gd name="T29" fmla="*/ 590 h 697"/>
                <a:gd name="T30" fmla="*/ 938 w 1206"/>
                <a:gd name="T31" fmla="*/ 0 h 697"/>
                <a:gd name="T32" fmla="*/ 884 w 1206"/>
                <a:gd name="T33" fmla="*/ 54 h 697"/>
                <a:gd name="T34" fmla="*/ 938 w 1206"/>
                <a:gd name="T35" fmla="*/ 107 h 697"/>
                <a:gd name="T36" fmla="*/ 991 w 1206"/>
                <a:gd name="T37" fmla="*/ 54 h 697"/>
                <a:gd name="T38" fmla="*/ 938 w 1206"/>
                <a:gd name="T39" fmla="*/ 0 h 697"/>
                <a:gd name="T40" fmla="*/ 1152 w 1206"/>
                <a:gd name="T41" fmla="*/ 0 h 697"/>
                <a:gd name="T42" fmla="*/ 1098 w 1206"/>
                <a:gd name="T43" fmla="*/ 54 h 697"/>
                <a:gd name="T44" fmla="*/ 1152 w 1206"/>
                <a:gd name="T45" fmla="*/ 107 h 697"/>
                <a:gd name="T46" fmla="*/ 1206 w 1206"/>
                <a:gd name="T47" fmla="*/ 54 h 697"/>
                <a:gd name="T48" fmla="*/ 1152 w 1206"/>
                <a:gd name="T49" fmla="*/ 0 h 697"/>
                <a:gd name="T50" fmla="*/ 723 w 1206"/>
                <a:gd name="T51" fmla="*/ 0 h 697"/>
                <a:gd name="T52" fmla="*/ 670 w 1206"/>
                <a:gd name="T53" fmla="*/ 54 h 697"/>
                <a:gd name="T54" fmla="*/ 723 w 1206"/>
                <a:gd name="T55" fmla="*/ 107 h 697"/>
                <a:gd name="T56" fmla="*/ 777 w 1206"/>
                <a:gd name="T57" fmla="*/ 54 h 697"/>
                <a:gd name="T58" fmla="*/ 723 w 1206"/>
                <a:gd name="T59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6" h="697">
                  <a:moveTo>
                    <a:pt x="321" y="643"/>
                  </a:moveTo>
                  <a:cubicBezTo>
                    <a:pt x="321" y="673"/>
                    <a:pt x="297" y="697"/>
                    <a:pt x="268" y="697"/>
                  </a:cubicBezTo>
                  <a:cubicBezTo>
                    <a:pt x="238" y="697"/>
                    <a:pt x="214" y="673"/>
                    <a:pt x="214" y="643"/>
                  </a:cubicBezTo>
                  <a:cubicBezTo>
                    <a:pt x="214" y="614"/>
                    <a:pt x="238" y="590"/>
                    <a:pt x="268" y="590"/>
                  </a:cubicBezTo>
                  <a:cubicBezTo>
                    <a:pt x="297" y="590"/>
                    <a:pt x="321" y="614"/>
                    <a:pt x="321" y="643"/>
                  </a:cubicBezTo>
                  <a:close/>
                  <a:moveTo>
                    <a:pt x="482" y="590"/>
                  </a:moveTo>
                  <a:cubicBezTo>
                    <a:pt x="453" y="590"/>
                    <a:pt x="429" y="614"/>
                    <a:pt x="429" y="643"/>
                  </a:cubicBezTo>
                  <a:cubicBezTo>
                    <a:pt x="429" y="673"/>
                    <a:pt x="453" y="697"/>
                    <a:pt x="482" y="697"/>
                  </a:cubicBezTo>
                  <a:cubicBezTo>
                    <a:pt x="512" y="697"/>
                    <a:pt x="536" y="673"/>
                    <a:pt x="536" y="643"/>
                  </a:cubicBezTo>
                  <a:cubicBezTo>
                    <a:pt x="536" y="614"/>
                    <a:pt x="512" y="590"/>
                    <a:pt x="482" y="590"/>
                  </a:cubicBezTo>
                  <a:close/>
                  <a:moveTo>
                    <a:pt x="53" y="590"/>
                  </a:moveTo>
                  <a:cubicBezTo>
                    <a:pt x="24" y="590"/>
                    <a:pt x="0" y="614"/>
                    <a:pt x="0" y="643"/>
                  </a:cubicBezTo>
                  <a:cubicBezTo>
                    <a:pt x="0" y="673"/>
                    <a:pt x="24" y="697"/>
                    <a:pt x="53" y="697"/>
                  </a:cubicBezTo>
                  <a:cubicBezTo>
                    <a:pt x="83" y="697"/>
                    <a:pt x="107" y="673"/>
                    <a:pt x="107" y="643"/>
                  </a:cubicBezTo>
                  <a:cubicBezTo>
                    <a:pt x="107" y="614"/>
                    <a:pt x="83" y="590"/>
                    <a:pt x="53" y="590"/>
                  </a:cubicBezTo>
                  <a:close/>
                  <a:moveTo>
                    <a:pt x="938" y="0"/>
                  </a:moveTo>
                  <a:cubicBezTo>
                    <a:pt x="908" y="0"/>
                    <a:pt x="884" y="24"/>
                    <a:pt x="884" y="54"/>
                  </a:cubicBezTo>
                  <a:cubicBezTo>
                    <a:pt x="884" y="83"/>
                    <a:pt x="908" y="107"/>
                    <a:pt x="938" y="107"/>
                  </a:cubicBezTo>
                  <a:cubicBezTo>
                    <a:pt x="967" y="107"/>
                    <a:pt x="991" y="83"/>
                    <a:pt x="991" y="54"/>
                  </a:cubicBezTo>
                  <a:cubicBezTo>
                    <a:pt x="991" y="24"/>
                    <a:pt x="967" y="0"/>
                    <a:pt x="938" y="0"/>
                  </a:cubicBezTo>
                  <a:close/>
                  <a:moveTo>
                    <a:pt x="1152" y="0"/>
                  </a:moveTo>
                  <a:cubicBezTo>
                    <a:pt x="1122" y="0"/>
                    <a:pt x="1098" y="24"/>
                    <a:pt x="1098" y="54"/>
                  </a:cubicBezTo>
                  <a:cubicBezTo>
                    <a:pt x="1098" y="83"/>
                    <a:pt x="1122" y="107"/>
                    <a:pt x="1152" y="107"/>
                  </a:cubicBezTo>
                  <a:cubicBezTo>
                    <a:pt x="1182" y="107"/>
                    <a:pt x="1206" y="83"/>
                    <a:pt x="1206" y="54"/>
                  </a:cubicBezTo>
                  <a:cubicBezTo>
                    <a:pt x="1206" y="24"/>
                    <a:pt x="1182" y="0"/>
                    <a:pt x="1152" y="0"/>
                  </a:cubicBezTo>
                  <a:close/>
                  <a:moveTo>
                    <a:pt x="723" y="0"/>
                  </a:moveTo>
                  <a:cubicBezTo>
                    <a:pt x="694" y="0"/>
                    <a:pt x="670" y="24"/>
                    <a:pt x="670" y="54"/>
                  </a:cubicBezTo>
                  <a:cubicBezTo>
                    <a:pt x="670" y="83"/>
                    <a:pt x="694" y="107"/>
                    <a:pt x="723" y="107"/>
                  </a:cubicBezTo>
                  <a:cubicBezTo>
                    <a:pt x="753" y="107"/>
                    <a:pt x="777" y="83"/>
                    <a:pt x="777" y="54"/>
                  </a:cubicBezTo>
                  <a:cubicBezTo>
                    <a:pt x="777" y="24"/>
                    <a:pt x="753" y="0"/>
                    <a:pt x="7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195">
              <a:extLst>
                <a:ext uri="{FF2B5EF4-FFF2-40B4-BE49-F238E27FC236}">
                  <a16:creationId xmlns:a16="http://schemas.microsoft.com/office/drawing/2014/main" id="{00090F96-BEB8-E74B-BEC1-DC91316B3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" y="19838"/>
              <a:ext cx="3118" cy="3101"/>
            </a:xfrm>
            <a:custGeom>
              <a:avLst/>
              <a:gdLst>
                <a:gd name="T0" fmla="*/ 540 w 1647"/>
                <a:gd name="T1" fmla="*/ 1638 h 1638"/>
                <a:gd name="T2" fmla="*/ 331 w 1647"/>
                <a:gd name="T3" fmla="*/ 1325 h 1638"/>
                <a:gd name="T4" fmla="*/ 127 w 1647"/>
                <a:gd name="T5" fmla="*/ 1325 h 1638"/>
                <a:gd name="T6" fmla="*/ 0 w 1647"/>
                <a:gd name="T7" fmla="*/ 1198 h 1638"/>
                <a:gd name="T8" fmla="*/ 0 w 1647"/>
                <a:gd name="T9" fmla="*/ 662 h 1638"/>
                <a:gd name="T10" fmla="*/ 127 w 1647"/>
                <a:gd name="T11" fmla="*/ 536 h 1638"/>
                <a:gd name="T12" fmla="*/ 751 w 1647"/>
                <a:gd name="T13" fmla="*/ 536 h 1638"/>
                <a:gd name="T14" fmla="*/ 751 w 1647"/>
                <a:gd name="T15" fmla="*/ 127 h 1638"/>
                <a:gd name="T16" fmla="*/ 877 w 1647"/>
                <a:gd name="T17" fmla="*/ 0 h 1638"/>
                <a:gd name="T18" fmla="*/ 1520 w 1647"/>
                <a:gd name="T19" fmla="*/ 0 h 1638"/>
                <a:gd name="T20" fmla="*/ 1647 w 1647"/>
                <a:gd name="T21" fmla="*/ 127 h 1638"/>
                <a:gd name="T22" fmla="*/ 1647 w 1647"/>
                <a:gd name="T23" fmla="*/ 555 h 1638"/>
                <a:gd name="T24" fmla="*/ 1520 w 1647"/>
                <a:gd name="T25" fmla="*/ 682 h 1638"/>
                <a:gd name="T26" fmla="*/ 1371 w 1647"/>
                <a:gd name="T27" fmla="*/ 682 h 1638"/>
                <a:gd name="T28" fmla="*/ 1270 w 1647"/>
                <a:gd name="T29" fmla="*/ 885 h 1638"/>
                <a:gd name="T30" fmla="*/ 1235 w 1647"/>
                <a:gd name="T31" fmla="*/ 868 h 1638"/>
                <a:gd name="T32" fmla="*/ 1342 w 1647"/>
                <a:gd name="T33" fmla="*/ 654 h 1638"/>
                <a:gd name="T34" fmla="*/ 1359 w 1647"/>
                <a:gd name="T35" fmla="*/ 643 h 1638"/>
                <a:gd name="T36" fmla="*/ 1520 w 1647"/>
                <a:gd name="T37" fmla="*/ 643 h 1638"/>
                <a:gd name="T38" fmla="*/ 1608 w 1647"/>
                <a:gd name="T39" fmla="*/ 555 h 1638"/>
                <a:gd name="T40" fmla="*/ 1608 w 1647"/>
                <a:gd name="T41" fmla="*/ 127 h 1638"/>
                <a:gd name="T42" fmla="*/ 1520 w 1647"/>
                <a:gd name="T43" fmla="*/ 39 h 1638"/>
                <a:gd name="T44" fmla="*/ 877 w 1647"/>
                <a:gd name="T45" fmla="*/ 39 h 1638"/>
                <a:gd name="T46" fmla="*/ 789 w 1647"/>
                <a:gd name="T47" fmla="*/ 127 h 1638"/>
                <a:gd name="T48" fmla="*/ 789 w 1647"/>
                <a:gd name="T49" fmla="*/ 536 h 1638"/>
                <a:gd name="T50" fmla="*/ 931 w 1647"/>
                <a:gd name="T51" fmla="*/ 536 h 1638"/>
                <a:gd name="T52" fmla="*/ 1056 w 1647"/>
                <a:gd name="T53" fmla="*/ 643 h 1638"/>
                <a:gd name="T54" fmla="*/ 1199 w 1647"/>
                <a:gd name="T55" fmla="*/ 643 h 1638"/>
                <a:gd name="T56" fmla="*/ 1199 w 1647"/>
                <a:gd name="T57" fmla="*/ 682 h 1638"/>
                <a:gd name="T58" fmla="*/ 1057 w 1647"/>
                <a:gd name="T59" fmla="*/ 682 h 1638"/>
                <a:gd name="T60" fmla="*/ 1057 w 1647"/>
                <a:gd name="T61" fmla="*/ 1198 h 1638"/>
                <a:gd name="T62" fmla="*/ 931 w 1647"/>
                <a:gd name="T63" fmla="*/ 1325 h 1638"/>
                <a:gd name="T64" fmla="*/ 556 w 1647"/>
                <a:gd name="T65" fmla="*/ 1325 h 1638"/>
                <a:gd name="T66" fmla="*/ 556 w 1647"/>
                <a:gd name="T67" fmla="*/ 1286 h 1638"/>
                <a:gd name="T68" fmla="*/ 931 w 1647"/>
                <a:gd name="T69" fmla="*/ 1286 h 1638"/>
                <a:gd name="T70" fmla="*/ 1019 w 1647"/>
                <a:gd name="T71" fmla="*/ 1198 h 1638"/>
                <a:gd name="T72" fmla="*/ 1019 w 1647"/>
                <a:gd name="T73" fmla="*/ 662 h 1638"/>
                <a:gd name="T74" fmla="*/ 931 w 1647"/>
                <a:gd name="T75" fmla="*/ 575 h 1638"/>
                <a:gd name="T76" fmla="*/ 127 w 1647"/>
                <a:gd name="T77" fmla="*/ 575 h 1638"/>
                <a:gd name="T78" fmla="*/ 39 w 1647"/>
                <a:gd name="T79" fmla="*/ 662 h 1638"/>
                <a:gd name="T80" fmla="*/ 39 w 1647"/>
                <a:gd name="T81" fmla="*/ 1198 h 1638"/>
                <a:gd name="T82" fmla="*/ 127 w 1647"/>
                <a:gd name="T83" fmla="*/ 1286 h 1638"/>
                <a:gd name="T84" fmla="*/ 341 w 1647"/>
                <a:gd name="T85" fmla="*/ 1286 h 1638"/>
                <a:gd name="T86" fmla="*/ 357 w 1647"/>
                <a:gd name="T87" fmla="*/ 1295 h 1638"/>
                <a:gd name="T88" fmla="*/ 572 w 1647"/>
                <a:gd name="T89" fmla="*/ 1616 h 1638"/>
                <a:gd name="T90" fmla="*/ 540 w 1647"/>
                <a:gd name="T91" fmla="*/ 1638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47" h="1638">
                  <a:moveTo>
                    <a:pt x="540" y="1638"/>
                  </a:moveTo>
                  <a:cubicBezTo>
                    <a:pt x="331" y="1325"/>
                    <a:pt x="331" y="1325"/>
                    <a:pt x="331" y="1325"/>
                  </a:cubicBezTo>
                  <a:cubicBezTo>
                    <a:pt x="127" y="1325"/>
                    <a:pt x="127" y="1325"/>
                    <a:pt x="127" y="1325"/>
                  </a:cubicBezTo>
                  <a:cubicBezTo>
                    <a:pt x="57" y="1325"/>
                    <a:pt x="0" y="1268"/>
                    <a:pt x="0" y="1198"/>
                  </a:cubicBezTo>
                  <a:cubicBezTo>
                    <a:pt x="0" y="662"/>
                    <a:pt x="0" y="662"/>
                    <a:pt x="0" y="662"/>
                  </a:cubicBezTo>
                  <a:cubicBezTo>
                    <a:pt x="0" y="593"/>
                    <a:pt x="57" y="536"/>
                    <a:pt x="127" y="536"/>
                  </a:cubicBezTo>
                  <a:cubicBezTo>
                    <a:pt x="751" y="536"/>
                    <a:pt x="751" y="536"/>
                    <a:pt x="751" y="536"/>
                  </a:cubicBezTo>
                  <a:cubicBezTo>
                    <a:pt x="751" y="127"/>
                    <a:pt x="751" y="127"/>
                    <a:pt x="751" y="127"/>
                  </a:cubicBezTo>
                  <a:cubicBezTo>
                    <a:pt x="751" y="57"/>
                    <a:pt x="807" y="0"/>
                    <a:pt x="877" y="0"/>
                  </a:cubicBezTo>
                  <a:cubicBezTo>
                    <a:pt x="1520" y="0"/>
                    <a:pt x="1520" y="0"/>
                    <a:pt x="1520" y="0"/>
                  </a:cubicBezTo>
                  <a:cubicBezTo>
                    <a:pt x="1590" y="0"/>
                    <a:pt x="1647" y="57"/>
                    <a:pt x="1647" y="127"/>
                  </a:cubicBezTo>
                  <a:cubicBezTo>
                    <a:pt x="1647" y="555"/>
                    <a:pt x="1647" y="555"/>
                    <a:pt x="1647" y="555"/>
                  </a:cubicBezTo>
                  <a:cubicBezTo>
                    <a:pt x="1647" y="625"/>
                    <a:pt x="1590" y="682"/>
                    <a:pt x="1520" y="682"/>
                  </a:cubicBezTo>
                  <a:cubicBezTo>
                    <a:pt x="1371" y="682"/>
                    <a:pt x="1371" y="682"/>
                    <a:pt x="1371" y="682"/>
                  </a:cubicBezTo>
                  <a:cubicBezTo>
                    <a:pt x="1270" y="885"/>
                    <a:pt x="1270" y="885"/>
                    <a:pt x="1270" y="885"/>
                  </a:cubicBezTo>
                  <a:cubicBezTo>
                    <a:pt x="1235" y="868"/>
                    <a:pt x="1235" y="868"/>
                    <a:pt x="1235" y="868"/>
                  </a:cubicBezTo>
                  <a:cubicBezTo>
                    <a:pt x="1342" y="654"/>
                    <a:pt x="1342" y="654"/>
                    <a:pt x="1342" y="654"/>
                  </a:cubicBezTo>
                  <a:cubicBezTo>
                    <a:pt x="1345" y="647"/>
                    <a:pt x="1352" y="643"/>
                    <a:pt x="1359" y="643"/>
                  </a:cubicBezTo>
                  <a:cubicBezTo>
                    <a:pt x="1520" y="643"/>
                    <a:pt x="1520" y="643"/>
                    <a:pt x="1520" y="643"/>
                  </a:cubicBezTo>
                  <a:cubicBezTo>
                    <a:pt x="1569" y="643"/>
                    <a:pt x="1608" y="604"/>
                    <a:pt x="1608" y="555"/>
                  </a:cubicBezTo>
                  <a:cubicBezTo>
                    <a:pt x="1608" y="127"/>
                    <a:pt x="1608" y="127"/>
                    <a:pt x="1608" y="127"/>
                  </a:cubicBezTo>
                  <a:cubicBezTo>
                    <a:pt x="1608" y="78"/>
                    <a:pt x="1569" y="39"/>
                    <a:pt x="1520" y="39"/>
                  </a:cubicBezTo>
                  <a:cubicBezTo>
                    <a:pt x="877" y="39"/>
                    <a:pt x="877" y="39"/>
                    <a:pt x="877" y="39"/>
                  </a:cubicBezTo>
                  <a:cubicBezTo>
                    <a:pt x="829" y="39"/>
                    <a:pt x="789" y="78"/>
                    <a:pt x="789" y="127"/>
                  </a:cubicBezTo>
                  <a:cubicBezTo>
                    <a:pt x="789" y="536"/>
                    <a:pt x="789" y="536"/>
                    <a:pt x="789" y="536"/>
                  </a:cubicBezTo>
                  <a:cubicBezTo>
                    <a:pt x="931" y="536"/>
                    <a:pt x="931" y="536"/>
                    <a:pt x="931" y="536"/>
                  </a:cubicBezTo>
                  <a:cubicBezTo>
                    <a:pt x="994" y="536"/>
                    <a:pt x="1046" y="583"/>
                    <a:pt x="1056" y="643"/>
                  </a:cubicBezTo>
                  <a:cubicBezTo>
                    <a:pt x="1199" y="643"/>
                    <a:pt x="1199" y="643"/>
                    <a:pt x="1199" y="643"/>
                  </a:cubicBezTo>
                  <a:cubicBezTo>
                    <a:pt x="1199" y="682"/>
                    <a:pt x="1199" y="682"/>
                    <a:pt x="1199" y="682"/>
                  </a:cubicBezTo>
                  <a:cubicBezTo>
                    <a:pt x="1057" y="682"/>
                    <a:pt x="1057" y="682"/>
                    <a:pt x="1057" y="682"/>
                  </a:cubicBezTo>
                  <a:cubicBezTo>
                    <a:pt x="1057" y="1198"/>
                    <a:pt x="1057" y="1198"/>
                    <a:pt x="1057" y="1198"/>
                  </a:cubicBezTo>
                  <a:cubicBezTo>
                    <a:pt x="1057" y="1268"/>
                    <a:pt x="1000" y="1325"/>
                    <a:pt x="931" y="1325"/>
                  </a:cubicBezTo>
                  <a:cubicBezTo>
                    <a:pt x="556" y="1325"/>
                    <a:pt x="556" y="1325"/>
                    <a:pt x="556" y="1325"/>
                  </a:cubicBezTo>
                  <a:cubicBezTo>
                    <a:pt x="556" y="1286"/>
                    <a:pt x="556" y="1286"/>
                    <a:pt x="556" y="1286"/>
                  </a:cubicBezTo>
                  <a:cubicBezTo>
                    <a:pt x="931" y="1286"/>
                    <a:pt x="931" y="1286"/>
                    <a:pt x="931" y="1286"/>
                  </a:cubicBezTo>
                  <a:cubicBezTo>
                    <a:pt x="979" y="1286"/>
                    <a:pt x="1019" y="1247"/>
                    <a:pt x="1019" y="1198"/>
                  </a:cubicBezTo>
                  <a:cubicBezTo>
                    <a:pt x="1019" y="662"/>
                    <a:pt x="1019" y="662"/>
                    <a:pt x="1019" y="662"/>
                  </a:cubicBezTo>
                  <a:cubicBezTo>
                    <a:pt x="1019" y="614"/>
                    <a:pt x="979" y="575"/>
                    <a:pt x="931" y="575"/>
                  </a:cubicBezTo>
                  <a:cubicBezTo>
                    <a:pt x="127" y="575"/>
                    <a:pt x="127" y="575"/>
                    <a:pt x="127" y="575"/>
                  </a:cubicBezTo>
                  <a:cubicBezTo>
                    <a:pt x="78" y="575"/>
                    <a:pt x="39" y="614"/>
                    <a:pt x="39" y="662"/>
                  </a:cubicBezTo>
                  <a:cubicBezTo>
                    <a:pt x="39" y="1198"/>
                    <a:pt x="39" y="1198"/>
                    <a:pt x="39" y="1198"/>
                  </a:cubicBezTo>
                  <a:cubicBezTo>
                    <a:pt x="39" y="1247"/>
                    <a:pt x="78" y="1286"/>
                    <a:pt x="127" y="1286"/>
                  </a:cubicBezTo>
                  <a:cubicBezTo>
                    <a:pt x="341" y="1286"/>
                    <a:pt x="341" y="1286"/>
                    <a:pt x="341" y="1286"/>
                  </a:cubicBezTo>
                  <a:cubicBezTo>
                    <a:pt x="348" y="1286"/>
                    <a:pt x="354" y="1289"/>
                    <a:pt x="357" y="1295"/>
                  </a:cubicBezTo>
                  <a:cubicBezTo>
                    <a:pt x="572" y="1616"/>
                    <a:pt x="572" y="1616"/>
                    <a:pt x="572" y="1616"/>
                  </a:cubicBezTo>
                  <a:lnTo>
                    <a:pt x="540" y="1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E2975C0E-F949-6F42-BD59-163607D9BCF3}"/>
              </a:ext>
            </a:extLst>
          </p:cNvPr>
          <p:cNvSpPr>
            <a:spLocks noChangeAspect="1"/>
          </p:cNvSpPr>
          <p:nvPr userDrawn="1"/>
        </p:nvSpPr>
        <p:spPr>
          <a:xfrm>
            <a:off x="3007425" y="3429000"/>
            <a:ext cx="2414016" cy="2385944"/>
          </a:xfrm>
          <a:custGeom>
            <a:avLst/>
            <a:gdLst>
              <a:gd name="connsiteX0" fmla="*/ 216412 w 292581"/>
              <a:gd name="connsiteY0" fmla="*/ 289179 h 289179"/>
              <a:gd name="connsiteX1" fmla="*/ 209554 w 292581"/>
              <a:gd name="connsiteY1" fmla="*/ 289179 h 289179"/>
              <a:gd name="connsiteX2" fmla="*/ 209554 w 292581"/>
              <a:gd name="connsiteY2" fmla="*/ 241554 h 289179"/>
              <a:gd name="connsiteX3" fmla="*/ 212983 w 292581"/>
              <a:gd name="connsiteY3" fmla="*/ 238125 h 289179"/>
              <a:gd name="connsiteX4" fmla="*/ 257179 w 292581"/>
              <a:gd name="connsiteY4" fmla="*/ 193929 h 289179"/>
              <a:gd name="connsiteX5" fmla="*/ 257179 w 292581"/>
              <a:gd name="connsiteY5" fmla="*/ 165354 h 289179"/>
              <a:gd name="connsiteX6" fmla="*/ 260608 w 292581"/>
              <a:gd name="connsiteY6" fmla="*/ 161925 h 289179"/>
              <a:gd name="connsiteX7" fmla="*/ 279658 w 292581"/>
              <a:gd name="connsiteY7" fmla="*/ 161925 h 289179"/>
              <a:gd name="connsiteX8" fmla="*/ 284830 w 292581"/>
              <a:gd name="connsiteY8" fmla="*/ 159039 h 289179"/>
              <a:gd name="connsiteX9" fmla="*/ 285088 w 292581"/>
              <a:gd name="connsiteY9" fmla="*/ 153105 h 289179"/>
              <a:gd name="connsiteX10" fmla="*/ 257713 w 292581"/>
              <a:gd name="connsiteY10" fmla="*/ 110042 h 289179"/>
              <a:gd name="connsiteX11" fmla="*/ 257179 w 292581"/>
              <a:gd name="connsiteY11" fmla="*/ 108204 h 289179"/>
              <a:gd name="connsiteX12" fmla="*/ 257179 w 292581"/>
              <a:gd name="connsiteY12" fmla="*/ 98679 h 289179"/>
              <a:gd name="connsiteX13" fmla="*/ 155833 w 292581"/>
              <a:gd name="connsiteY13" fmla="*/ 6858 h 289179"/>
              <a:gd name="connsiteX14" fmla="*/ 149737 w 292581"/>
              <a:gd name="connsiteY14" fmla="*/ 6858 h 289179"/>
              <a:gd name="connsiteX15" fmla="*/ 149737 w 292581"/>
              <a:gd name="connsiteY15" fmla="*/ 76200 h 289179"/>
              <a:gd name="connsiteX16" fmla="*/ 178008 w 292581"/>
              <a:gd name="connsiteY16" fmla="*/ 76200 h 289179"/>
              <a:gd name="connsiteX17" fmla="*/ 198696 w 292581"/>
              <a:gd name="connsiteY17" fmla="*/ 66675 h 289179"/>
              <a:gd name="connsiteX18" fmla="*/ 225937 w 292581"/>
              <a:gd name="connsiteY18" fmla="*/ 93917 h 289179"/>
              <a:gd name="connsiteX19" fmla="*/ 198696 w 292581"/>
              <a:gd name="connsiteY19" fmla="*/ 121158 h 289179"/>
              <a:gd name="connsiteX20" fmla="*/ 178008 w 292581"/>
              <a:gd name="connsiteY20" fmla="*/ 111633 h 289179"/>
              <a:gd name="connsiteX21" fmla="*/ 149737 w 292581"/>
              <a:gd name="connsiteY21" fmla="*/ 111633 h 289179"/>
              <a:gd name="connsiteX22" fmla="*/ 149737 w 292581"/>
              <a:gd name="connsiteY22" fmla="*/ 165354 h 289179"/>
              <a:gd name="connsiteX23" fmla="*/ 146308 w 292581"/>
              <a:gd name="connsiteY23" fmla="*/ 168783 h 289179"/>
              <a:gd name="connsiteX24" fmla="*/ 112971 w 292581"/>
              <a:gd name="connsiteY24" fmla="*/ 168783 h 289179"/>
              <a:gd name="connsiteX25" fmla="*/ 110237 w 292581"/>
              <a:gd name="connsiteY25" fmla="*/ 167411 h 289179"/>
              <a:gd name="connsiteX26" fmla="*/ 93921 w 292581"/>
              <a:gd name="connsiteY26" fmla="*/ 159258 h 289179"/>
              <a:gd name="connsiteX27" fmla="*/ 73537 w 292581"/>
              <a:gd name="connsiteY27" fmla="*/ 179642 h 289179"/>
              <a:gd name="connsiteX28" fmla="*/ 93921 w 292581"/>
              <a:gd name="connsiteY28" fmla="*/ 200025 h 289179"/>
              <a:gd name="connsiteX29" fmla="*/ 110237 w 292581"/>
              <a:gd name="connsiteY29" fmla="*/ 191872 h 289179"/>
              <a:gd name="connsiteX30" fmla="*/ 112971 w 292581"/>
              <a:gd name="connsiteY30" fmla="*/ 190500 h 289179"/>
              <a:gd name="connsiteX31" fmla="*/ 146308 w 292581"/>
              <a:gd name="connsiteY31" fmla="*/ 190500 h 289179"/>
              <a:gd name="connsiteX32" fmla="*/ 149737 w 292581"/>
              <a:gd name="connsiteY32" fmla="*/ 193929 h 289179"/>
              <a:gd name="connsiteX33" fmla="*/ 149737 w 292581"/>
              <a:gd name="connsiteY33" fmla="*/ 289179 h 289179"/>
              <a:gd name="connsiteX34" fmla="*/ 142879 w 292581"/>
              <a:gd name="connsiteY34" fmla="*/ 289179 h 289179"/>
              <a:gd name="connsiteX35" fmla="*/ 142879 w 292581"/>
              <a:gd name="connsiteY35" fmla="*/ 197358 h 289179"/>
              <a:gd name="connsiteX36" fmla="*/ 114609 w 292581"/>
              <a:gd name="connsiteY36" fmla="*/ 197358 h 289179"/>
              <a:gd name="connsiteX37" fmla="*/ 93921 w 292581"/>
              <a:gd name="connsiteY37" fmla="*/ 206883 h 289179"/>
              <a:gd name="connsiteX38" fmla="*/ 66679 w 292581"/>
              <a:gd name="connsiteY38" fmla="*/ 179642 h 289179"/>
              <a:gd name="connsiteX39" fmla="*/ 93921 w 292581"/>
              <a:gd name="connsiteY39" fmla="*/ 152400 h 289179"/>
              <a:gd name="connsiteX40" fmla="*/ 114609 w 292581"/>
              <a:gd name="connsiteY40" fmla="*/ 161925 h 289179"/>
              <a:gd name="connsiteX41" fmla="*/ 142879 w 292581"/>
              <a:gd name="connsiteY41" fmla="*/ 161925 h 289179"/>
              <a:gd name="connsiteX42" fmla="*/ 142879 w 292581"/>
              <a:gd name="connsiteY42" fmla="*/ 108204 h 289179"/>
              <a:gd name="connsiteX43" fmla="*/ 146308 w 292581"/>
              <a:gd name="connsiteY43" fmla="*/ 104775 h 289179"/>
              <a:gd name="connsiteX44" fmla="*/ 179646 w 292581"/>
              <a:gd name="connsiteY44" fmla="*/ 104775 h 289179"/>
              <a:gd name="connsiteX45" fmla="*/ 182380 w 292581"/>
              <a:gd name="connsiteY45" fmla="*/ 106137 h 289179"/>
              <a:gd name="connsiteX46" fmla="*/ 198696 w 292581"/>
              <a:gd name="connsiteY46" fmla="*/ 114300 h 289179"/>
              <a:gd name="connsiteX47" fmla="*/ 219079 w 292581"/>
              <a:gd name="connsiteY47" fmla="*/ 93917 h 289179"/>
              <a:gd name="connsiteX48" fmla="*/ 198696 w 292581"/>
              <a:gd name="connsiteY48" fmla="*/ 73533 h 289179"/>
              <a:gd name="connsiteX49" fmla="*/ 182380 w 292581"/>
              <a:gd name="connsiteY49" fmla="*/ 81696 h 289179"/>
              <a:gd name="connsiteX50" fmla="*/ 179646 w 292581"/>
              <a:gd name="connsiteY50" fmla="*/ 83058 h 289179"/>
              <a:gd name="connsiteX51" fmla="*/ 146308 w 292581"/>
              <a:gd name="connsiteY51" fmla="*/ 83058 h 289179"/>
              <a:gd name="connsiteX52" fmla="*/ 142879 w 292581"/>
              <a:gd name="connsiteY52" fmla="*/ 79629 h 289179"/>
              <a:gd name="connsiteX53" fmla="*/ 142879 w 292581"/>
              <a:gd name="connsiteY53" fmla="*/ 6858 h 289179"/>
              <a:gd name="connsiteX54" fmla="*/ 136783 w 292581"/>
              <a:gd name="connsiteY54" fmla="*/ 6858 h 289179"/>
              <a:gd name="connsiteX55" fmla="*/ 35437 w 292581"/>
              <a:gd name="connsiteY55" fmla="*/ 98679 h 289179"/>
              <a:gd name="connsiteX56" fmla="*/ 35437 w 292581"/>
              <a:gd name="connsiteY56" fmla="*/ 108204 h 289179"/>
              <a:gd name="connsiteX57" fmla="*/ 34904 w 292581"/>
              <a:gd name="connsiteY57" fmla="*/ 110042 h 289179"/>
              <a:gd name="connsiteX58" fmla="*/ 7348 w 292581"/>
              <a:gd name="connsiteY58" fmla="*/ 153410 h 289179"/>
              <a:gd name="connsiteX59" fmla="*/ 7786 w 292581"/>
              <a:gd name="connsiteY59" fmla="*/ 159039 h 289179"/>
              <a:gd name="connsiteX60" fmla="*/ 12958 w 292581"/>
              <a:gd name="connsiteY60" fmla="*/ 161925 h 289179"/>
              <a:gd name="connsiteX61" fmla="*/ 32008 w 292581"/>
              <a:gd name="connsiteY61" fmla="*/ 161925 h 289179"/>
              <a:gd name="connsiteX62" fmla="*/ 35437 w 292581"/>
              <a:gd name="connsiteY62" fmla="*/ 165354 h 289179"/>
              <a:gd name="connsiteX63" fmla="*/ 35437 w 292581"/>
              <a:gd name="connsiteY63" fmla="*/ 193929 h 289179"/>
              <a:gd name="connsiteX64" fmla="*/ 79633 w 292581"/>
              <a:gd name="connsiteY64" fmla="*/ 238125 h 289179"/>
              <a:gd name="connsiteX65" fmla="*/ 83062 w 292581"/>
              <a:gd name="connsiteY65" fmla="*/ 241554 h 289179"/>
              <a:gd name="connsiteX66" fmla="*/ 83062 w 292581"/>
              <a:gd name="connsiteY66" fmla="*/ 289179 h 289179"/>
              <a:gd name="connsiteX67" fmla="*/ 76204 w 292581"/>
              <a:gd name="connsiteY67" fmla="*/ 289179 h 289179"/>
              <a:gd name="connsiteX68" fmla="*/ 76204 w 292581"/>
              <a:gd name="connsiteY68" fmla="*/ 244869 h 289179"/>
              <a:gd name="connsiteX69" fmla="*/ 28579 w 292581"/>
              <a:gd name="connsiteY69" fmla="*/ 193929 h 289179"/>
              <a:gd name="connsiteX70" fmla="*/ 28579 w 292581"/>
              <a:gd name="connsiteY70" fmla="*/ 168783 h 289179"/>
              <a:gd name="connsiteX71" fmla="*/ 12958 w 292581"/>
              <a:gd name="connsiteY71" fmla="*/ 168783 h 289179"/>
              <a:gd name="connsiteX72" fmla="*/ 1947 w 292581"/>
              <a:gd name="connsiteY72" fmla="*/ 162639 h 289179"/>
              <a:gd name="connsiteX73" fmla="*/ 1385 w 292581"/>
              <a:gd name="connsiteY73" fmla="*/ 150028 h 289179"/>
              <a:gd name="connsiteX74" fmla="*/ 28579 w 292581"/>
              <a:gd name="connsiteY74" fmla="*/ 107204 h 289179"/>
              <a:gd name="connsiteX75" fmla="*/ 28579 w 292581"/>
              <a:gd name="connsiteY75" fmla="*/ 98679 h 289179"/>
              <a:gd name="connsiteX76" fmla="*/ 136783 w 292581"/>
              <a:gd name="connsiteY76" fmla="*/ 0 h 289179"/>
              <a:gd name="connsiteX77" fmla="*/ 155833 w 292581"/>
              <a:gd name="connsiteY77" fmla="*/ 0 h 289179"/>
              <a:gd name="connsiteX78" fmla="*/ 264037 w 292581"/>
              <a:gd name="connsiteY78" fmla="*/ 98679 h 289179"/>
              <a:gd name="connsiteX79" fmla="*/ 264037 w 292581"/>
              <a:gd name="connsiteY79" fmla="*/ 107213 h 289179"/>
              <a:gd name="connsiteX80" fmla="*/ 291050 w 292581"/>
              <a:gd name="connsiteY80" fmla="*/ 149733 h 289179"/>
              <a:gd name="connsiteX81" fmla="*/ 290669 w 292581"/>
              <a:gd name="connsiteY81" fmla="*/ 162649 h 289179"/>
              <a:gd name="connsiteX82" fmla="*/ 279658 w 292581"/>
              <a:gd name="connsiteY82" fmla="*/ 168793 h 289179"/>
              <a:gd name="connsiteX83" fmla="*/ 264037 w 292581"/>
              <a:gd name="connsiteY83" fmla="*/ 168793 h 289179"/>
              <a:gd name="connsiteX84" fmla="*/ 264037 w 292581"/>
              <a:gd name="connsiteY84" fmla="*/ 193929 h 289179"/>
              <a:gd name="connsiteX85" fmla="*/ 216412 w 292581"/>
              <a:gd name="connsiteY85" fmla="*/ 244869 h 289179"/>
              <a:gd name="connsiteX86" fmla="*/ 216412 w 292581"/>
              <a:gd name="connsiteY86" fmla="*/ 289179 h 289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92581" h="289179">
                <a:moveTo>
                  <a:pt x="216412" y="289179"/>
                </a:moveTo>
                <a:lnTo>
                  <a:pt x="209554" y="289179"/>
                </a:lnTo>
                <a:lnTo>
                  <a:pt x="209554" y="241554"/>
                </a:lnTo>
                <a:cubicBezTo>
                  <a:pt x="209554" y="239659"/>
                  <a:pt x="211088" y="238125"/>
                  <a:pt x="212983" y="238125"/>
                </a:cubicBezTo>
                <a:cubicBezTo>
                  <a:pt x="237358" y="238125"/>
                  <a:pt x="257179" y="218303"/>
                  <a:pt x="257179" y="193929"/>
                </a:cubicBezTo>
                <a:lnTo>
                  <a:pt x="257179" y="165354"/>
                </a:lnTo>
                <a:cubicBezTo>
                  <a:pt x="257179" y="163459"/>
                  <a:pt x="258713" y="161925"/>
                  <a:pt x="260608" y="161925"/>
                </a:cubicBezTo>
                <a:lnTo>
                  <a:pt x="279658" y="161925"/>
                </a:lnTo>
                <a:cubicBezTo>
                  <a:pt x="281820" y="161925"/>
                  <a:pt x="283706" y="160877"/>
                  <a:pt x="284830" y="159039"/>
                </a:cubicBezTo>
                <a:cubicBezTo>
                  <a:pt x="285964" y="157210"/>
                  <a:pt x="286069" y="155038"/>
                  <a:pt x="285088" y="153105"/>
                </a:cubicBezTo>
                <a:lnTo>
                  <a:pt x="257713" y="110042"/>
                </a:lnTo>
                <a:cubicBezTo>
                  <a:pt x="257360" y="109490"/>
                  <a:pt x="257179" y="108852"/>
                  <a:pt x="257179" y="108204"/>
                </a:cubicBezTo>
                <a:lnTo>
                  <a:pt x="257179" y="98679"/>
                </a:lnTo>
                <a:cubicBezTo>
                  <a:pt x="257179" y="36890"/>
                  <a:pt x="224032" y="6858"/>
                  <a:pt x="155833" y="6858"/>
                </a:cubicBezTo>
                <a:lnTo>
                  <a:pt x="149737" y="6858"/>
                </a:lnTo>
                <a:lnTo>
                  <a:pt x="149737" y="76200"/>
                </a:lnTo>
                <a:lnTo>
                  <a:pt x="178008" y="76200"/>
                </a:lnTo>
                <a:cubicBezTo>
                  <a:pt x="183170" y="70209"/>
                  <a:pt x="190781" y="66675"/>
                  <a:pt x="198696" y="66675"/>
                </a:cubicBezTo>
                <a:cubicBezTo>
                  <a:pt x="213717" y="66675"/>
                  <a:pt x="225937" y="78896"/>
                  <a:pt x="225937" y="93917"/>
                </a:cubicBezTo>
                <a:cubicBezTo>
                  <a:pt x="225937" y="108937"/>
                  <a:pt x="213717" y="121158"/>
                  <a:pt x="198696" y="121158"/>
                </a:cubicBezTo>
                <a:cubicBezTo>
                  <a:pt x="190781" y="121158"/>
                  <a:pt x="183170" y="117624"/>
                  <a:pt x="178008" y="111633"/>
                </a:cubicBezTo>
                <a:lnTo>
                  <a:pt x="149737" y="111633"/>
                </a:lnTo>
                <a:lnTo>
                  <a:pt x="149737" y="165354"/>
                </a:lnTo>
                <a:cubicBezTo>
                  <a:pt x="149737" y="167249"/>
                  <a:pt x="148204" y="168783"/>
                  <a:pt x="146308" y="168783"/>
                </a:cubicBezTo>
                <a:lnTo>
                  <a:pt x="112971" y="168783"/>
                </a:lnTo>
                <a:cubicBezTo>
                  <a:pt x="111894" y="168783"/>
                  <a:pt x="110885" y="168278"/>
                  <a:pt x="110237" y="167411"/>
                </a:cubicBezTo>
                <a:cubicBezTo>
                  <a:pt x="106370" y="162306"/>
                  <a:pt x="100274" y="159258"/>
                  <a:pt x="93921" y="159258"/>
                </a:cubicBezTo>
                <a:cubicBezTo>
                  <a:pt x="82681" y="159258"/>
                  <a:pt x="73537" y="168402"/>
                  <a:pt x="73537" y="179642"/>
                </a:cubicBezTo>
                <a:cubicBezTo>
                  <a:pt x="73537" y="190881"/>
                  <a:pt x="82681" y="200025"/>
                  <a:pt x="93921" y="200025"/>
                </a:cubicBezTo>
                <a:cubicBezTo>
                  <a:pt x="100274" y="200025"/>
                  <a:pt x="106380" y="196977"/>
                  <a:pt x="110237" y="191872"/>
                </a:cubicBezTo>
                <a:cubicBezTo>
                  <a:pt x="110885" y="191014"/>
                  <a:pt x="111894" y="190500"/>
                  <a:pt x="112971" y="190500"/>
                </a:cubicBezTo>
                <a:lnTo>
                  <a:pt x="146308" y="190500"/>
                </a:lnTo>
                <a:cubicBezTo>
                  <a:pt x="148204" y="190500"/>
                  <a:pt x="149737" y="192034"/>
                  <a:pt x="149737" y="193929"/>
                </a:cubicBezTo>
                <a:lnTo>
                  <a:pt x="149737" y="289179"/>
                </a:lnTo>
                <a:lnTo>
                  <a:pt x="142879" y="289179"/>
                </a:lnTo>
                <a:lnTo>
                  <a:pt x="142879" y="197358"/>
                </a:lnTo>
                <a:lnTo>
                  <a:pt x="114609" y="197358"/>
                </a:lnTo>
                <a:cubicBezTo>
                  <a:pt x="109447" y="203349"/>
                  <a:pt x="101836" y="206883"/>
                  <a:pt x="93921" y="206883"/>
                </a:cubicBezTo>
                <a:cubicBezTo>
                  <a:pt x="78900" y="206883"/>
                  <a:pt x="66679" y="194662"/>
                  <a:pt x="66679" y="179642"/>
                </a:cubicBezTo>
                <a:cubicBezTo>
                  <a:pt x="66679" y="164621"/>
                  <a:pt x="78900" y="152400"/>
                  <a:pt x="93921" y="152400"/>
                </a:cubicBezTo>
                <a:cubicBezTo>
                  <a:pt x="101827" y="152400"/>
                  <a:pt x="109428" y="155934"/>
                  <a:pt x="114609" y="161925"/>
                </a:cubicBezTo>
                <a:lnTo>
                  <a:pt x="142879" y="161925"/>
                </a:lnTo>
                <a:lnTo>
                  <a:pt x="142879" y="108204"/>
                </a:lnTo>
                <a:cubicBezTo>
                  <a:pt x="142879" y="106309"/>
                  <a:pt x="144413" y="104775"/>
                  <a:pt x="146308" y="104775"/>
                </a:cubicBezTo>
                <a:lnTo>
                  <a:pt x="179646" y="104775"/>
                </a:lnTo>
                <a:cubicBezTo>
                  <a:pt x="180722" y="104775"/>
                  <a:pt x="181741" y="105280"/>
                  <a:pt x="182380" y="106137"/>
                </a:cubicBezTo>
                <a:cubicBezTo>
                  <a:pt x="186237" y="111252"/>
                  <a:pt x="192343" y="114300"/>
                  <a:pt x="198696" y="114300"/>
                </a:cubicBezTo>
                <a:cubicBezTo>
                  <a:pt x="209935" y="114300"/>
                  <a:pt x="219079" y="105156"/>
                  <a:pt x="219079" y="93917"/>
                </a:cubicBezTo>
                <a:cubicBezTo>
                  <a:pt x="219079" y="82677"/>
                  <a:pt x="209935" y="73533"/>
                  <a:pt x="198696" y="73533"/>
                </a:cubicBezTo>
                <a:cubicBezTo>
                  <a:pt x="192343" y="73533"/>
                  <a:pt x="186237" y="76581"/>
                  <a:pt x="182380" y="81696"/>
                </a:cubicBezTo>
                <a:cubicBezTo>
                  <a:pt x="181741" y="82553"/>
                  <a:pt x="180722" y="83058"/>
                  <a:pt x="179646" y="83058"/>
                </a:cubicBezTo>
                <a:lnTo>
                  <a:pt x="146308" y="83058"/>
                </a:lnTo>
                <a:cubicBezTo>
                  <a:pt x="144413" y="83058"/>
                  <a:pt x="142879" y="81524"/>
                  <a:pt x="142879" y="79629"/>
                </a:cubicBezTo>
                <a:lnTo>
                  <a:pt x="142879" y="6858"/>
                </a:lnTo>
                <a:lnTo>
                  <a:pt x="136783" y="6858"/>
                </a:lnTo>
                <a:cubicBezTo>
                  <a:pt x="68584" y="6858"/>
                  <a:pt x="35437" y="36890"/>
                  <a:pt x="35437" y="98679"/>
                </a:cubicBezTo>
                <a:lnTo>
                  <a:pt x="35437" y="108204"/>
                </a:lnTo>
                <a:cubicBezTo>
                  <a:pt x="35437" y="108852"/>
                  <a:pt x="35247" y="109490"/>
                  <a:pt x="34904" y="110042"/>
                </a:cubicBezTo>
                <a:lnTo>
                  <a:pt x="7348" y="153410"/>
                </a:lnTo>
                <a:cubicBezTo>
                  <a:pt x="6558" y="155038"/>
                  <a:pt x="6653" y="157210"/>
                  <a:pt x="7786" y="159039"/>
                </a:cubicBezTo>
                <a:cubicBezTo>
                  <a:pt x="8920" y="160868"/>
                  <a:pt x="10806" y="161925"/>
                  <a:pt x="12958" y="161925"/>
                </a:cubicBezTo>
                <a:lnTo>
                  <a:pt x="32008" y="161925"/>
                </a:lnTo>
                <a:cubicBezTo>
                  <a:pt x="33904" y="161925"/>
                  <a:pt x="35437" y="163459"/>
                  <a:pt x="35437" y="165354"/>
                </a:cubicBezTo>
                <a:lnTo>
                  <a:pt x="35437" y="193929"/>
                </a:lnTo>
                <a:cubicBezTo>
                  <a:pt x="35437" y="218303"/>
                  <a:pt x="55268" y="238125"/>
                  <a:pt x="79633" y="238125"/>
                </a:cubicBezTo>
                <a:cubicBezTo>
                  <a:pt x="81529" y="238125"/>
                  <a:pt x="83062" y="239659"/>
                  <a:pt x="83062" y="241554"/>
                </a:cubicBezTo>
                <a:lnTo>
                  <a:pt x="83062" y="289179"/>
                </a:lnTo>
                <a:lnTo>
                  <a:pt x="76204" y="289179"/>
                </a:lnTo>
                <a:lnTo>
                  <a:pt x="76204" y="244869"/>
                </a:lnTo>
                <a:cubicBezTo>
                  <a:pt x="49639" y="243097"/>
                  <a:pt x="28579" y="220923"/>
                  <a:pt x="28579" y="193929"/>
                </a:cubicBezTo>
                <a:lnTo>
                  <a:pt x="28579" y="168783"/>
                </a:lnTo>
                <a:lnTo>
                  <a:pt x="12958" y="168783"/>
                </a:lnTo>
                <a:cubicBezTo>
                  <a:pt x="8443" y="168783"/>
                  <a:pt x="4329" y="166487"/>
                  <a:pt x="1947" y="162639"/>
                </a:cubicBezTo>
                <a:cubicBezTo>
                  <a:pt x="-434" y="158791"/>
                  <a:pt x="-643" y="154076"/>
                  <a:pt x="1385" y="150028"/>
                </a:cubicBezTo>
                <a:lnTo>
                  <a:pt x="28579" y="107204"/>
                </a:lnTo>
                <a:lnTo>
                  <a:pt x="28579" y="98679"/>
                </a:lnTo>
                <a:cubicBezTo>
                  <a:pt x="28579" y="33195"/>
                  <a:pt x="64984" y="0"/>
                  <a:pt x="136783" y="0"/>
                </a:cubicBezTo>
                <a:lnTo>
                  <a:pt x="155833" y="0"/>
                </a:lnTo>
                <a:cubicBezTo>
                  <a:pt x="227633" y="0"/>
                  <a:pt x="264037" y="33195"/>
                  <a:pt x="264037" y="98679"/>
                </a:cubicBezTo>
                <a:lnTo>
                  <a:pt x="264037" y="107213"/>
                </a:lnTo>
                <a:lnTo>
                  <a:pt x="291050" y="149733"/>
                </a:lnTo>
                <a:cubicBezTo>
                  <a:pt x="293251" y="154086"/>
                  <a:pt x="293041" y="158801"/>
                  <a:pt x="290669" y="162649"/>
                </a:cubicBezTo>
                <a:cubicBezTo>
                  <a:pt x="288288" y="166487"/>
                  <a:pt x="284173" y="168793"/>
                  <a:pt x="279658" y="168793"/>
                </a:cubicBezTo>
                <a:lnTo>
                  <a:pt x="264037" y="168793"/>
                </a:lnTo>
                <a:lnTo>
                  <a:pt x="264037" y="193929"/>
                </a:lnTo>
                <a:cubicBezTo>
                  <a:pt x="264037" y="220923"/>
                  <a:pt x="242968" y="243097"/>
                  <a:pt x="216412" y="244869"/>
                </a:cubicBezTo>
                <a:lnTo>
                  <a:pt x="216412" y="28917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5749">
              <a:solidFill>
                <a:schemeClr val="accent1"/>
              </a:solidFill>
            </a:endParaRPr>
          </a:p>
        </p:txBody>
      </p:sp>
      <p:grpSp>
        <p:nvGrpSpPr>
          <p:cNvPr id="26" name="Graphic 46">
            <a:extLst>
              <a:ext uri="{FF2B5EF4-FFF2-40B4-BE49-F238E27FC236}">
                <a16:creationId xmlns:a16="http://schemas.microsoft.com/office/drawing/2014/main" id="{EC604E70-A9C3-E344-B728-381B8A7ABF8B}"/>
              </a:ext>
            </a:extLst>
          </p:cNvPr>
          <p:cNvGrpSpPr/>
          <p:nvPr userDrawn="1"/>
        </p:nvGrpSpPr>
        <p:grpSpPr>
          <a:xfrm>
            <a:off x="3012604" y="5972258"/>
            <a:ext cx="2408837" cy="2153354"/>
            <a:chOff x="11355387" y="6108700"/>
            <a:chExt cx="1676400" cy="1498600"/>
          </a:xfrm>
          <a:solidFill>
            <a:srgbClr val="A56EFF"/>
          </a:solidFill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0D29B06-3A7C-4E41-8D4D-EA7061298BF8}"/>
                </a:ext>
              </a:extLst>
            </p:cNvPr>
            <p:cNvSpPr/>
            <p:nvPr/>
          </p:nvSpPr>
          <p:spPr>
            <a:xfrm>
              <a:off x="12157168" y="7502967"/>
              <a:ext cx="72838" cy="104332"/>
            </a:xfrm>
            <a:custGeom>
              <a:avLst/>
              <a:gdLst>
                <a:gd name="connsiteX0" fmla="*/ 0 w 72838"/>
                <a:gd name="connsiteY0" fmla="*/ 0 h 104332"/>
                <a:gd name="connsiteX1" fmla="*/ 72838 w 72838"/>
                <a:gd name="connsiteY1" fmla="*/ 0 h 104332"/>
                <a:gd name="connsiteX2" fmla="*/ 36255 w 72838"/>
                <a:gd name="connsiteY2" fmla="*/ 104333 h 104332"/>
                <a:gd name="connsiteX3" fmla="*/ 0 w 72838"/>
                <a:gd name="connsiteY3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38" h="104332">
                  <a:moveTo>
                    <a:pt x="0" y="0"/>
                  </a:moveTo>
                  <a:lnTo>
                    <a:pt x="72838" y="0"/>
                  </a:lnTo>
                  <a:lnTo>
                    <a:pt x="36255" y="104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7891E43-63A8-4D4F-8E10-C8332643A834}"/>
                </a:ext>
              </a:extLst>
            </p:cNvPr>
            <p:cNvSpPr/>
            <p:nvPr/>
          </p:nvSpPr>
          <p:spPr>
            <a:xfrm>
              <a:off x="12086946" y="7303785"/>
              <a:ext cx="213284" cy="104332"/>
            </a:xfrm>
            <a:custGeom>
              <a:avLst/>
              <a:gdLst>
                <a:gd name="connsiteX0" fmla="*/ 0 w 213284"/>
                <a:gd name="connsiteY0" fmla="*/ 0 h 104332"/>
                <a:gd name="connsiteX1" fmla="*/ 213285 w 213284"/>
                <a:gd name="connsiteY1" fmla="*/ 0 h 104332"/>
                <a:gd name="connsiteX2" fmla="*/ 176501 w 213284"/>
                <a:gd name="connsiteY2" fmla="*/ 104333 h 104332"/>
                <a:gd name="connsiteX3" fmla="*/ 36784 w 213284"/>
                <a:gd name="connsiteY3" fmla="*/ 104333 h 104332"/>
                <a:gd name="connsiteX4" fmla="*/ 0 w 213284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284" h="104332">
                  <a:moveTo>
                    <a:pt x="0" y="0"/>
                  </a:moveTo>
                  <a:lnTo>
                    <a:pt x="213285" y="0"/>
                  </a:lnTo>
                  <a:lnTo>
                    <a:pt x="176501" y="104333"/>
                  </a:lnTo>
                  <a:lnTo>
                    <a:pt x="36784" y="104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E3DD974-6658-914D-B39A-1BB98201AB09}"/>
                </a:ext>
              </a:extLst>
            </p:cNvPr>
            <p:cNvSpPr/>
            <p:nvPr/>
          </p:nvSpPr>
          <p:spPr>
            <a:xfrm>
              <a:off x="12016724" y="7104603"/>
              <a:ext cx="353728" cy="104334"/>
            </a:xfrm>
            <a:custGeom>
              <a:avLst/>
              <a:gdLst>
                <a:gd name="connsiteX0" fmla="*/ 0 w 353728"/>
                <a:gd name="connsiteY0" fmla="*/ 0 h 104334"/>
                <a:gd name="connsiteX1" fmla="*/ 353729 w 353728"/>
                <a:gd name="connsiteY1" fmla="*/ 0 h 104334"/>
                <a:gd name="connsiteX2" fmla="*/ 316945 w 353728"/>
                <a:gd name="connsiteY2" fmla="*/ 104334 h 104334"/>
                <a:gd name="connsiteX3" fmla="*/ 36784 w 353728"/>
                <a:gd name="connsiteY3" fmla="*/ 104334 h 104334"/>
                <a:gd name="connsiteX4" fmla="*/ 0 w 353728"/>
                <a:gd name="connsiteY4" fmla="*/ 0 h 10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728" h="104334">
                  <a:moveTo>
                    <a:pt x="0" y="0"/>
                  </a:moveTo>
                  <a:lnTo>
                    <a:pt x="353729" y="0"/>
                  </a:lnTo>
                  <a:lnTo>
                    <a:pt x="316945" y="104334"/>
                  </a:lnTo>
                  <a:lnTo>
                    <a:pt x="36784" y="1043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E28EFA8-D00B-EF46-84B5-027C3F11201F}"/>
                </a:ext>
              </a:extLst>
            </p:cNvPr>
            <p:cNvSpPr/>
            <p:nvPr/>
          </p:nvSpPr>
          <p:spPr>
            <a:xfrm>
              <a:off x="11946504" y="6905423"/>
              <a:ext cx="494170" cy="104332"/>
            </a:xfrm>
            <a:custGeom>
              <a:avLst/>
              <a:gdLst>
                <a:gd name="connsiteX0" fmla="*/ 0 w 494170"/>
                <a:gd name="connsiteY0" fmla="*/ 0 h 104332"/>
                <a:gd name="connsiteX1" fmla="*/ 494170 w 494170"/>
                <a:gd name="connsiteY1" fmla="*/ 0 h 104332"/>
                <a:gd name="connsiteX2" fmla="*/ 457386 w 494170"/>
                <a:gd name="connsiteY2" fmla="*/ 104333 h 104332"/>
                <a:gd name="connsiteX3" fmla="*/ 36782 w 494170"/>
                <a:gd name="connsiteY3" fmla="*/ 104333 h 104332"/>
                <a:gd name="connsiteX4" fmla="*/ 0 w 494170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4170" h="104332">
                  <a:moveTo>
                    <a:pt x="0" y="0"/>
                  </a:moveTo>
                  <a:lnTo>
                    <a:pt x="494170" y="0"/>
                  </a:lnTo>
                  <a:lnTo>
                    <a:pt x="457386" y="104333"/>
                  </a:lnTo>
                  <a:lnTo>
                    <a:pt x="36782" y="104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DF7A4CC-78DA-EE44-919D-75FB98ED2858}"/>
                </a:ext>
              </a:extLst>
            </p:cNvPr>
            <p:cNvSpPr/>
            <p:nvPr/>
          </p:nvSpPr>
          <p:spPr>
            <a:xfrm>
              <a:off x="11564936" y="6507061"/>
              <a:ext cx="566076" cy="104332"/>
            </a:xfrm>
            <a:custGeom>
              <a:avLst/>
              <a:gdLst>
                <a:gd name="connsiteX0" fmla="*/ 0 w 566076"/>
                <a:gd name="connsiteY0" fmla="*/ 0 h 104332"/>
                <a:gd name="connsiteX1" fmla="*/ 529640 w 566076"/>
                <a:gd name="connsiteY1" fmla="*/ 0 h 104332"/>
                <a:gd name="connsiteX2" fmla="*/ 566077 w 566076"/>
                <a:gd name="connsiteY2" fmla="*/ 104333 h 104332"/>
                <a:gd name="connsiteX3" fmla="*/ 0 w 566076"/>
                <a:gd name="connsiteY3" fmla="*/ 104333 h 104332"/>
                <a:gd name="connsiteX4" fmla="*/ 0 w 566076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076" h="104332">
                  <a:moveTo>
                    <a:pt x="0" y="0"/>
                  </a:moveTo>
                  <a:lnTo>
                    <a:pt x="529640" y="0"/>
                  </a:lnTo>
                  <a:lnTo>
                    <a:pt x="566077" y="104333"/>
                  </a:lnTo>
                  <a:lnTo>
                    <a:pt x="0" y="104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1D165C3-F731-9C4D-8922-527749E52C24}"/>
                </a:ext>
              </a:extLst>
            </p:cNvPr>
            <p:cNvSpPr/>
            <p:nvPr/>
          </p:nvSpPr>
          <p:spPr>
            <a:xfrm>
              <a:off x="12325718" y="6307880"/>
              <a:ext cx="706068" cy="104332"/>
            </a:xfrm>
            <a:custGeom>
              <a:avLst/>
              <a:gdLst>
                <a:gd name="connsiteX0" fmla="*/ 36437 w 706068"/>
                <a:gd name="connsiteY0" fmla="*/ 0 h 104332"/>
                <a:gd name="connsiteX1" fmla="*/ 706069 w 706068"/>
                <a:gd name="connsiteY1" fmla="*/ 0 h 104332"/>
                <a:gd name="connsiteX2" fmla="*/ 706069 w 706068"/>
                <a:gd name="connsiteY2" fmla="*/ 104333 h 104332"/>
                <a:gd name="connsiteX3" fmla="*/ 0 w 706068"/>
                <a:gd name="connsiteY3" fmla="*/ 104333 h 104332"/>
                <a:gd name="connsiteX4" fmla="*/ 36437 w 706068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068" h="104332">
                  <a:moveTo>
                    <a:pt x="36437" y="0"/>
                  </a:moveTo>
                  <a:lnTo>
                    <a:pt x="706069" y="0"/>
                  </a:lnTo>
                  <a:lnTo>
                    <a:pt x="706069" y="104333"/>
                  </a:lnTo>
                  <a:lnTo>
                    <a:pt x="0" y="104333"/>
                  </a:lnTo>
                  <a:lnTo>
                    <a:pt x="36437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8EDE9CD-C3EB-8149-A2BF-9F35BE157348}"/>
                </a:ext>
              </a:extLst>
            </p:cNvPr>
            <p:cNvSpPr/>
            <p:nvPr/>
          </p:nvSpPr>
          <p:spPr>
            <a:xfrm>
              <a:off x="12395279" y="6108700"/>
              <a:ext cx="636508" cy="104332"/>
            </a:xfrm>
            <a:custGeom>
              <a:avLst/>
              <a:gdLst>
                <a:gd name="connsiteX0" fmla="*/ 636508 w 636508"/>
                <a:gd name="connsiteY0" fmla="*/ 0 h 104332"/>
                <a:gd name="connsiteX1" fmla="*/ 636508 w 636508"/>
                <a:gd name="connsiteY1" fmla="*/ 104333 h 104332"/>
                <a:gd name="connsiteX2" fmla="*/ 0 w 636508"/>
                <a:gd name="connsiteY2" fmla="*/ 104333 h 104332"/>
                <a:gd name="connsiteX3" fmla="*/ 36431 w 636508"/>
                <a:gd name="connsiteY3" fmla="*/ 0 h 104332"/>
                <a:gd name="connsiteX4" fmla="*/ 636508 w 636508"/>
                <a:gd name="connsiteY4" fmla="*/ 0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508" h="104332">
                  <a:moveTo>
                    <a:pt x="636508" y="0"/>
                  </a:moveTo>
                  <a:lnTo>
                    <a:pt x="636508" y="104333"/>
                  </a:lnTo>
                  <a:lnTo>
                    <a:pt x="0" y="104333"/>
                  </a:lnTo>
                  <a:lnTo>
                    <a:pt x="36431" y="0"/>
                  </a:lnTo>
                  <a:lnTo>
                    <a:pt x="636508" y="0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11772FF-21A6-B347-B9FD-B09D03AA9B83}"/>
                </a:ext>
              </a:extLst>
            </p:cNvPr>
            <p:cNvSpPr/>
            <p:nvPr/>
          </p:nvSpPr>
          <p:spPr>
            <a:xfrm>
              <a:off x="11355387" y="7502967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173C31B-326F-8D4D-A1F1-17D9832D4ED2}"/>
                </a:ext>
              </a:extLst>
            </p:cNvPr>
            <p:cNvSpPr/>
            <p:nvPr/>
          </p:nvSpPr>
          <p:spPr>
            <a:xfrm>
              <a:off x="11355387" y="7303785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01C2881-5DC0-CC49-B709-16252BCC37CE}"/>
                </a:ext>
              </a:extLst>
            </p:cNvPr>
            <p:cNvSpPr/>
            <p:nvPr/>
          </p:nvSpPr>
          <p:spPr>
            <a:xfrm>
              <a:off x="11564936" y="7104603"/>
              <a:ext cx="314325" cy="104334"/>
            </a:xfrm>
            <a:custGeom>
              <a:avLst/>
              <a:gdLst>
                <a:gd name="connsiteX0" fmla="*/ 0 w 314325"/>
                <a:gd name="connsiteY0" fmla="*/ 0 h 104334"/>
                <a:gd name="connsiteX1" fmla="*/ 314326 w 314325"/>
                <a:gd name="connsiteY1" fmla="*/ 0 h 104334"/>
                <a:gd name="connsiteX2" fmla="*/ 314326 w 314325"/>
                <a:gd name="connsiteY2" fmla="*/ 104334 h 104334"/>
                <a:gd name="connsiteX3" fmla="*/ 0 w 314325"/>
                <a:gd name="connsiteY3" fmla="*/ 104334 h 10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4">
                  <a:moveTo>
                    <a:pt x="0" y="0"/>
                  </a:moveTo>
                  <a:lnTo>
                    <a:pt x="314326" y="0"/>
                  </a:lnTo>
                  <a:lnTo>
                    <a:pt x="314326" y="104334"/>
                  </a:lnTo>
                  <a:lnTo>
                    <a:pt x="0" y="104334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FC7C558-7BF8-CA45-AEE9-6A1A7CA84486}"/>
                </a:ext>
              </a:extLst>
            </p:cNvPr>
            <p:cNvSpPr/>
            <p:nvPr/>
          </p:nvSpPr>
          <p:spPr>
            <a:xfrm>
              <a:off x="11564936" y="6905423"/>
              <a:ext cx="314325" cy="104332"/>
            </a:xfrm>
            <a:custGeom>
              <a:avLst/>
              <a:gdLst>
                <a:gd name="connsiteX0" fmla="*/ 0 w 314325"/>
                <a:gd name="connsiteY0" fmla="*/ 0 h 104332"/>
                <a:gd name="connsiteX1" fmla="*/ 314326 w 314325"/>
                <a:gd name="connsiteY1" fmla="*/ 0 h 104332"/>
                <a:gd name="connsiteX2" fmla="*/ 314326 w 314325"/>
                <a:gd name="connsiteY2" fmla="*/ 104333 h 104332"/>
                <a:gd name="connsiteX3" fmla="*/ 0 w 31432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2">
                  <a:moveTo>
                    <a:pt x="0" y="0"/>
                  </a:moveTo>
                  <a:lnTo>
                    <a:pt x="314326" y="0"/>
                  </a:lnTo>
                  <a:lnTo>
                    <a:pt x="31432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BA37CF4A-D429-BB4C-A2C8-649961DE21D1}"/>
                </a:ext>
              </a:extLst>
            </p:cNvPr>
            <p:cNvSpPr/>
            <p:nvPr/>
          </p:nvSpPr>
          <p:spPr>
            <a:xfrm>
              <a:off x="12256161" y="6507061"/>
              <a:ext cx="566076" cy="104332"/>
            </a:xfrm>
            <a:custGeom>
              <a:avLst/>
              <a:gdLst>
                <a:gd name="connsiteX0" fmla="*/ 566077 w 566076"/>
                <a:gd name="connsiteY0" fmla="*/ 104333 h 104332"/>
                <a:gd name="connsiteX1" fmla="*/ 0 w 566076"/>
                <a:gd name="connsiteY1" fmla="*/ 104333 h 104332"/>
                <a:gd name="connsiteX2" fmla="*/ 36434 w 566076"/>
                <a:gd name="connsiteY2" fmla="*/ 0 h 104332"/>
                <a:gd name="connsiteX3" fmla="*/ 566077 w 566076"/>
                <a:gd name="connsiteY3" fmla="*/ 0 h 104332"/>
                <a:gd name="connsiteX4" fmla="*/ 566077 w 566076"/>
                <a:gd name="connsiteY4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076" h="104332">
                  <a:moveTo>
                    <a:pt x="566077" y="104333"/>
                  </a:moveTo>
                  <a:lnTo>
                    <a:pt x="0" y="104333"/>
                  </a:lnTo>
                  <a:lnTo>
                    <a:pt x="36434" y="0"/>
                  </a:lnTo>
                  <a:lnTo>
                    <a:pt x="566077" y="0"/>
                  </a:lnTo>
                  <a:lnTo>
                    <a:pt x="566077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5E62710-898B-834A-9062-03BCDC90FAEF}"/>
                </a:ext>
              </a:extLst>
            </p:cNvPr>
            <p:cNvSpPr/>
            <p:nvPr/>
          </p:nvSpPr>
          <p:spPr>
            <a:xfrm>
              <a:off x="11564936" y="6706242"/>
              <a:ext cx="1257301" cy="104332"/>
            </a:xfrm>
            <a:custGeom>
              <a:avLst/>
              <a:gdLst>
                <a:gd name="connsiteX0" fmla="*/ 942975 w 1257301"/>
                <a:gd name="connsiteY0" fmla="*/ 8463 h 104332"/>
                <a:gd name="connsiteX1" fmla="*/ 909176 w 1257301"/>
                <a:gd name="connsiteY1" fmla="*/ 104333 h 104332"/>
                <a:gd name="connsiteX2" fmla="*/ 348128 w 1257301"/>
                <a:gd name="connsiteY2" fmla="*/ 104333 h 104332"/>
                <a:gd name="connsiteX3" fmla="*/ 314326 w 1257301"/>
                <a:gd name="connsiteY3" fmla="*/ 8455 h 104332"/>
                <a:gd name="connsiteX4" fmla="*/ 314326 w 1257301"/>
                <a:gd name="connsiteY4" fmla="*/ 104333 h 104332"/>
                <a:gd name="connsiteX5" fmla="*/ 0 w 1257301"/>
                <a:gd name="connsiteY5" fmla="*/ 104333 h 104332"/>
                <a:gd name="connsiteX6" fmla="*/ 0 w 1257301"/>
                <a:gd name="connsiteY6" fmla="*/ 0 h 104332"/>
                <a:gd name="connsiteX7" fmla="*/ 599200 w 1257301"/>
                <a:gd name="connsiteY7" fmla="*/ 0 h 104332"/>
                <a:gd name="connsiteX8" fmla="*/ 628652 w 1257301"/>
                <a:gd name="connsiteY8" fmla="*/ 84333 h 104332"/>
                <a:gd name="connsiteX9" fmla="*/ 658101 w 1257301"/>
                <a:gd name="connsiteY9" fmla="*/ 0 h 104332"/>
                <a:gd name="connsiteX10" fmla="*/ 1257301 w 1257301"/>
                <a:gd name="connsiteY10" fmla="*/ 0 h 104332"/>
                <a:gd name="connsiteX11" fmla="*/ 1257301 w 1257301"/>
                <a:gd name="connsiteY11" fmla="*/ 104333 h 104332"/>
                <a:gd name="connsiteX12" fmla="*/ 942975 w 1257301"/>
                <a:gd name="connsiteY12" fmla="*/ 104333 h 104332"/>
                <a:gd name="connsiteX13" fmla="*/ 942975 w 1257301"/>
                <a:gd name="connsiteY13" fmla="*/ 846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57301" h="104332">
                  <a:moveTo>
                    <a:pt x="942975" y="8463"/>
                  </a:moveTo>
                  <a:lnTo>
                    <a:pt x="909176" y="104333"/>
                  </a:lnTo>
                  <a:lnTo>
                    <a:pt x="348128" y="104333"/>
                  </a:lnTo>
                  <a:lnTo>
                    <a:pt x="314326" y="8455"/>
                  </a:lnTo>
                  <a:lnTo>
                    <a:pt x="314326" y="104333"/>
                  </a:lnTo>
                  <a:lnTo>
                    <a:pt x="0" y="104333"/>
                  </a:lnTo>
                  <a:lnTo>
                    <a:pt x="0" y="0"/>
                  </a:lnTo>
                  <a:lnTo>
                    <a:pt x="599200" y="0"/>
                  </a:lnTo>
                  <a:lnTo>
                    <a:pt x="628652" y="84333"/>
                  </a:lnTo>
                  <a:lnTo>
                    <a:pt x="658101" y="0"/>
                  </a:lnTo>
                  <a:lnTo>
                    <a:pt x="1257301" y="0"/>
                  </a:lnTo>
                  <a:lnTo>
                    <a:pt x="1257301" y="104333"/>
                  </a:lnTo>
                  <a:lnTo>
                    <a:pt x="942975" y="104333"/>
                  </a:lnTo>
                  <a:lnTo>
                    <a:pt x="942975" y="846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F41A8AC-E769-B84C-9B1B-68AD5B543534}"/>
                </a:ext>
              </a:extLst>
            </p:cNvPr>
            <p:cNvSpPr/>
            <p:nvPr/>
          </p:nvSpPr>
          <p:spPr>
            <a:xfrm>
              <a:off x="12507911" y="6905423"/>
              <a:ext cx="314325" cy="104332"/>
            </a:xfrm>
            <a:custGeom>
              <a:avLst/>
              <a:gdLst>
                <a:gd name="connsiteX0" fmla="*/ 0 w 314325"/>
                <a:gd name="connsiteY0" fmla="*/ 0 h 104332"/>
                <a:gd name="connsiteX1" fmla="*/ 314326 w 314325"/>
                <a:gd name="connsiteY1" fmla="*/ 0 h 104332"/>
                <a:gd name="connsiteX2" fmla="*/ 314326 w 314325"/>
                <a:gd name="connsiteY2" fmla="*/ 104333 h 104332"/>
                <a:gd name="connsiteX3" fmla="*/ 0 w 31432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2">
                  <a:moveTo>
                    <a:pt x="0" y="0"/>
                  </a:moveTo>
                  <a:lnTo>
                    <a:pt x="314326" y="0"/>
                  </a:lnTo>
                  <a:lnTo>
                    <a:pt x="31432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BCDB852-E60B-6E48-8D06-6A9AD0561C76}"/>
                </a:ext>
              </a:extLst>
            </p:cNvPr>
            <p:cNvSpPr/>
            <p:nvPr/>
          </p:nvSpPr>
          <p:spPr>
            <a:xfrm>
              <a:off x="12507911" y="7104603"/>
              <a:ext cx="314325" cy="104334"/>
            </a:xfrm>
            <a:custGeom>
              <a:avLst/>
              <a:gdLst>
                <a:gd name="connsiteX0" fmla="*/ 0 w 314325"/>
                <a:gd name="connsiteY0" fmla="*/ 0 h 104334"/>
                <a:gd name="connsiteX1" fmla="*/ 314326 w 314325"/>
                <a:gd name="connsiteY1" fmla="*/ 0 h 104334"/>
                <a:gd name="connsiteX2" fmla="*/ 314326 w 314325"/>
                <a:gd name="connsiteY2" fmla="*/ 104334 h 104334"/>
                <a:gd name="connsiteX3" fmla="*/ 0 w 314325"/>
                <a:gd name="connsiteY3" fmla="*/ 104334 h 10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325" h="104334">
                  <a:moveTo>
                    <a:pt x="0" y="0"/>
                  </a:moveTo>
                  <a:lnTo>
                    <a:pt x="314326" y="0"/>
                  </a:lnTo>
                  <a:lnTo>
                    <a:pt x="314326" y="104334"/>
                  </a:lnTo>
                  <a:lnTo>
                    <a:pt x="0" y="104334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90FA39D-42F1-1043-A6FC-31174087CACF}"/>
                </a:ext>
              </a:extLst>
            </p:cNvPr>
            <p:cNvSpPr/>
            <p:nvPr/>
          </p:nvSpPr>
          <p:spPr>
            <a:xfrm>
              <a:off x="12507911" y="7303785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66A1D3CC-8F43-A64D-A519-ABAFF76467BD}"/>
                </a:ext>
              </a:extLst>
            </p:cNvPr>
            <p:cNvSpPr/>
            <p:nvPr/>
          </p:nvSpPr>
          <p:spPr>
            <a:xfrm>
              <a:off x="12507911" y="7502967"/>
              <a:ext cx="523875" cy="104332"/>
            </a:xfrm>
            <a:custGeom>
              <a:avLst/>
              <a:gdLst>
                <a:gd name="connsiteX0" fmla="*/ 0 w 523875"/>
                <a:gd name="connsiteY0" fmla="*/ 0 h 104332"/>
                <a:gd name="connsiteX1" fmla="*/ 523876 w 523875"/>
                <a:gd name="connsiteY1" fmla="*/ 0 h 104332"/>
                <a:gd name="connsiteX2" fmla="*/ 523876 w 523875"/>
                <a:gd name="connsiteY2" fmla="*/ 104333 h 104332"/>
                <a:gd name="connsiteX3" fmla="*/ 0 w 523875"/>
                <a:gd name="connsiteY3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" h="104332">
                  <a:moveTo>
                    <a:pt x="0" y="0"/>
                  </a:moveTo>
                  <a:lnTo>
                    <a:pt x="523876" y="0"/>
                  </a:lnTo>
                  <a:lnTo>
                    <a:pt x="523876" y="104333"/>
                  </a:lnTo>
                  <a:lnTo>
                    <a:pt x="0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B2B4CFC-06D8-2047-8D52-DB591ADE1661}"/>
                </a:ext>
              </a:extLst>
            </p:cNvPr>
            <p:cNvSpPr/>
            <p:nvPr/>
          </p:nvSpPr>
          <p:spPr>
            <a:xfrm>
              <a:off x="11355387" y="6307880"/>
              <a:ext cx="706068" cy="104332"/>
            </a:xfrm>
            <a:custGeom>
              <a:avLst/>
              <a:gdLst>
                <a:gd name="connsiteX0" fmla="*/ 3 w 706068"/>
                <a:gd name="connsiteY0" fmla="*/ 104333 h 104332"/>
                <a:gd name="connsiteX1" fmla="*/ 0 w 706068"/>
                <a:gd name="connsiteY1" fmla="*/ 0 h 104332"/>
                <a:gd name="connsiteX2" fmla="*/ 669635 w 706068"/>
                <a:gd name="connsiteY2" fmla="*/ 0 h 104332"/>
                <a:gd name="connsiteX3" fmla="*/ 706069 w 706068"/>
                <a:gd name="connsiteY3" fmla="*/ 104333 h 104332"/>
                <a:gd name="connsiteX4" fmla="*/ 3 w 706068"/>
                <a:gd name="connsiteY4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068" h="104332">
                  <a:moveTo>
                    <a:pt x="3" y="104333"/>
                  </a:moveTo>
                  <a:lnTo>
                    <a:pt x="0" y="0"/>
                  </a:lnTo>
                  <a:lnTo>
                    <a:pt x="669635" y="0"/>
                  </a:lnTo>
                  <a:lnTo>
                    <a:pt x="706069" y="104333"/>
                  </a:lnTo>
                  <a:lnTo>
                    <a:pt x="3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F37EC19-2F6F-F548-AE14-1FB346E400AD}"/>
                </a:ext>
              </a:extLst>
            </p:cNvPr>
            <p:cNvSpPr/>
            <p:nvPr/>
          </p:nvSpPr>
          <p:spPr>
            <a:xfrm>
              <a:off x="11355387" y="6108700"/>
              <a:ext cx="636511" cy="104332"/>
            </a:xfrm>
            <a:custGeom>
              <a:avLst/>
              <a:gdLst>
                <a:gd name="connsiteX0" fmla="*/ 3 w 636511"/>
                <a:gd name="connsiteY0" fmla="*/ 104333 h 104332"/>
                <a:gd name="connsiteX1" fmla="*/ 0 w 636511"/>
                <a:gd name="connsiteY1" fmla="*/ 0 h 104332"/>
                <a:gd name="connsiteX2" fmla="*/ 600074 w 636511"/>
                <a:gd name="connsiteY2" fmla="*/ 0 h 104332"/>
                <a:gd name="connsiteX3" fmla="*/ 636511 w 636511"/>
                <a:gd name="connsiteY3" fmla="*/ 104333 h 104332"/>
                <a:gd name="connsiteX4" fmla="*/ 3 w 636511"/>
                <a:gd name="connsiteY4" fmla="*/ 104333 h 10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511" h="104332">
                  <a:moveTo>
                    <a:pt x="3" y="104333"/>
                  </a:moveTo>
                  <a:lnTo>
                    <a:pt x="0" y="0"/>
                  </a:lnTo>
                  <a:lnTo>
                    <a:pt x="600074" y="0"/>
                  </a:lnTo>
                  <a:lnTo>
                    <a:pt x="636511" y="104333"/>
                  </a:lnTo>
                  <a:lnTo>
                    <a:pt x="3" y="104333"/>
                  </a:lnTo>
                  <a:close/>
                </a:path>
              </a:pathLst>
            </a:custGeom>
            <a:grpFill/>
            <a:ln w="2438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A"/>
            </a:p>
          </p:txBody>
        </p:sp>
      </p:grpSp>
    </p:spTree>
    <p:extLst>
      <p:ext uri="{BB962C8B-B14F-4D97-AF65-F5344CB8AC3E}">
        <p14:creationId xmlns:p14="http://schemas.microsoft.com/office/powerpoint/2010/main" val="6023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9" y="320590"/>
            <a:ext cx="17141825" cy="8191500"/>
          </a:xfrm>
        </p:spPr>
        <p:txBody>
          <a:bodyPr/>
          <a:lstStyle>
            <a:lvl1pPr>
              <a:defRPr sz="17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6697187-0170-8894-23C9-28F80A0C3B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5E15240-CB4B-3EBC-59A0-A3009A53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1D4B0-B647-CABB-F558-8DE439C16E48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12018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,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roup 469">
            <a:extLst>
              <a:ext uri="{FF2B5EF4-FFF2-40B4-BE49-F238E27FC236}">
                <a16:creationId xmlns:a16="http://schemas.microsoft.com/office/drawing/2014/main" id="{7D045C5A-D5A3-CA8C-C9E9-6B74127339E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8338" y="502920"/>
            <a:ext cx="23370498" cy="12710160"/>
            <a:chOff x="-34412" y="228570"/>
            <a:chExt cx="24799683" cy="13487429"/>
          </a:xfrm>
          <a:solidFill>
            <a:srgbClr val="EDF5FF"/>
          </a:solidFill>
        </p:grpSpPr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5090741A-E6C7-1B42-4545-4B21EB8FB5CB}"/>
                </a:ext>
              </a:extLst>
            </p:cNvPr>
            <p:cNvSpPr/>
            <p:nvPr/>
          </p:nvSpPr>
          <p:spPr>
            <a:xfrm>
              <a:off x="835769" y="228598"/>
              <a:ext cx="435077" cy="435073"/>
            </a:xfrm>
            <a:custGeom>
              <a:avLst/>
              <a:gdLst>
                <a:gd name="connsiteX0" fmla="*/ 371366 w 435077"/>
                <a:gd name="connsiteY0" fmla="*/ 63716 h 435073"/>
                <a:gd name="connsiteX1" fmla="*/ 435077 w 435077"/>
                <a:gd name="connsiteY1" fmla="*/ 217539 h 435073"/>
                <a:gd name="connsiteX2" fmla="*/ 218925 w 435077"/>
                <a:gd name="connsiteY2" fmla="*/ 217539 h 435073"/>
                <a:gd name="connsiteX3" fmla="*/ 371366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1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1 w 435077"/>
                <a:gd name="connsiteY10" fmla="*/ 63716 h 435073"/>
                <a:gd name="connsiteX11" fmla="*/ 217539 w 435077"/>
                <a:gd name="connsiteY11" fmla="*/ 0 h 435073"/>
                <a:gd name="connsiteX12" fmla="*/ 371366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6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25" y="217539"/>
                  </a:lnTo>
                  <a:cubicBezTo>
                    <a:pt x="276138" y="217907"/>
                    <a:pt x="330903" y="240784"/>
                    <a:pt x="371366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3" y="322046"/>
                    <a:pt x="63711" y="281249"/>
                  </a:cubicBezTo>
                  <a:cubicBezTo>
                    <a:pt x="104174" y="240784"/>
                    <a:pt x="158939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923" y="104512"/>
                    <a:pt x="63711" y="63716"/>
                  </a:cubicBezTo>
                  <a:cubicBezTo>
                    <a:pt x="104500" y="22919"/>
                    <a:pt x="159836" y="0"/>
                    <a:pt x="217539" y="0"/>
                  </a:cubicBezTo>
                  <a:cubicBezTo>
                    <a:pt x="275213" y="0"/>
                    <a:pt x="330550" y="22919"/>
                    <a:pt x="371366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5AFFC501-C9A3-E248-6E9B-299B337D2D8B}"/>
                </a:ext>
              </a:extLst>
            </p:cNvPr>
            <p:cNvSpPr/>
            <p:nvPr/>
          </p:nvSpPr>
          <p:spPr>
            <a:xfrm>
              <a:off x="-34398" y="228598"/>
              <a:ext cx="435090" cy="435078"/>
            </a:xfrm>
            <a:custGeom>
              <a:avLst/>
              <a:gdLst>
                <a:gd name="connsiteX0" fmla="*/ 217525 w 435090"/>
                <a:gd name="connsiteY0" fmla="*/ 0 h 435078"/>
                <a:gd name="connsiteX1" fmla="*/ 0 w 435090"/>
                <a:gd name="connsiteY1" fmla="*/ 0 h 435078"/>
                <a:gd name="connsiteX2" fmla="*/ 0 w 435090"/>
                <a:gd name="connsiteY2" fmla="*/ 217539 h 435078"/>
                <a:gd name="connsiteX3" fmla="*/ 217525 w 435090"/>
                <a:gd name="connsiteY3" fmla="*/ 0 h 435078"/>
                <a:gd name="connsiteX4" fmla="*/ 435091 w 435090"/>
                <a:gd name="connsiteY4" fmla="*/ 0 h 435078"/>
                <a:gd name="connsiteX5" fmla="*/ 435091 w 435090"/>
                <a:gd name="connsiteY5" fmla="*/ 217539 h 435078"/>
                <a:gd name="connsiteX6" fmla="*/ 217552 w 435090"/>
                <a:gd name="connsiteY6" fmla="*/ 0 h 435078"/>
                <a:gd name="connsiteX7" fmla="*/ 435091 w 435090"/>
                <a:gd name="connsiteY7" fmla="*/ 0 h 435078"/>
                <a:gd name="connsiteX8" fmla="*/ 217552 w 435090"/>
                <a:gd name="connsiteY8" fmla="*/ 435079 h 435078"/>
                <a:gd name="connsiteX9" fmla="*/ 435091 w 435090"/>
                <a:gd name="connsiteY9" fmla="*/ 217539 h 435078"/>
                <a:gd name="connsiteX10" fmla="*/ 435091 w 435090"/>
                <a:gd name="connsiteY10" fmla="*/ 435079 h 435078"/>
                <a:gd name="connsiteX11" fmla="*/ 217552 w 435090"/>
                <a:gd name="connsiteY11" fmla="*/ 435079 h 435078"/>
                <a:gd name="connsiteX12" fmla="*/ 217552 w 435090"/>
                <a:gd name="connsiteY12" fmla="*/ 435079 h 435078"/>
                <a:gd name="connsiteX13" fmla="*/ 11 w 435090"/>
                <a:gd name="connsiteY13" fmla="*/ 217539 h 435078"/>
                <a:gd name="connsiteX14" fmla="*/ 11 w 435090"/>
                <a:gd name="connsiteY14" fmla="*/ 435079 h 435078"/>
                <a:gd name="connsiteX15" fmla="*/ 217552 w 435090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8">
                  <a:moveTo>
                    <a:pt x="217525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25" y="0"/>
                  </a:lnTo>
                  <a:close/>
                  <a:moveTo>
                    <a:pt x="435091" y="0"/>
                  </a:moveTo>
                  <a:lnTo>
                    <a:pt x="435091" y="217539"/>
                  </a:lnTo>
                  <a:lnTo>
                    <a:pt x="217552" y="0"/>
                  </a:lnTo>
                  <a:lnTo>
                    <a:pt x="435091" y="0"/>
                  </a:lnTo>
                  <a:close/>
                  <a:moveTo>
                    <a:pt x="217552" y="435079"/>
                  </a:moveTo>
                  <a:lnTo>
                    <a:pt x="435091" y="217539"/>
                  </a:lnTo>
                  <a:lnTo>
                    <a:pt x="435091" y="435079"/>
                  </a:lnTo>
                  <a:lnTo>
                    <a:pt x="217552" y="435079"/>
                  </a:lnTo>
                  <a:close/>
                  <a:moveTo>
                    <a:pt x="217552" y="435079"/>
                  </a:moveTo>
                  <a:lnTo>
                    <a:pt x="11" y="217539"/>
                  </a:lnTo>
                  <a:lnTo>
                    <a:pt x="11" y="435079"/>
                  </a:lnTo>
                  <a:lnTo>
                    <a:pt x="217552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FBA5935D-610A-4426-6A98-1DB37FDA9AE2}"/>
                </a:ext>
              </a:extLst>
            </p:cNvPr>
            <p:cNvSpPr/>
            <p:nvPr/>
          </p:nvSpPr>
          <p:spPr>
            <a:xfrm>
              <a:off x="1705924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77 w 435077"/>
                <a:gd name="connsiteY7" fmla="*/ 217543 h 435075"/>
                <a:gd name="connsiteX8" fmla="*/ 435077 w 435077"/>
                <a:gd name="connsiteY8" fmla="*/ 217543 h 435075"/>
                <a:gd name="connsiteX9" fmla="*/ 435077 w 435077"/>
                <a:gd name="connsiteY9" fmla="*/ 217538 h 435075"/>
                <a:gd name="connsiteX10" fmla="*/ 435077 w 435077"/>
                <a:gd name="connsiteY10" fmla="*/ 217533 h 435075"/>
                <a:gd name="connsiteX11" fmla="*/ 435077 w 435077"/>
                <a:gd name="connsiteY11" fmla="*/ 217533 h 435075"/>
                <a:gd name="connsiteX12" fmla="*/ 217539 w 435077"/>
                <a:gd name="connsiteY12" fmla="*/ 5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77" y="217543"/>
                  </a:lnTo>
                  <a:lnTo>
                    <a:pt x="435077" y="217543"/>
                  </a:lnTo>
                  <a:lnTo>
                    <a:pt x="435077" y="217538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5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AA16928D-A49D-892F-DDBE-296DEAC2DE9E}"/>
                </a:ext>
              </a:extLst>
            </p:cNvPr>
            <p:cNvSpPr/>
            <p:nvPr/>
          </p:nvSpPr>
          <p:spPr>
            <a:xfrm>
              <a:off x="2576106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2 w 435077"/>
                <a:gd name="connsiteY1" fmla="*/ 435079 h 435078"/>
                <a:gd name="connsiteX2" fmla="*/ 217512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2" y="435079"/>
                  </a:lnTo>
                  <a:lnTo>
                    <a:pt x="217512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BEA97A72-B412-EACF-F6BD-6E7894C4DB0A}"/>
                </a:ext>
              </a:extLst>
            </p:cNvPr>
            <p:cNvSpPr/>
            <p:nvPr/>
          </p:nvSpPr>
          <p:spPr>
            <a:xfrm>
              <a:off x="4316416" y="228598"/>
              <a:ext cx="435103" cy="435073"/>
            </a:xfrm>
            <a:custGeom>
              <a:avLst/>
              <a:gdLst>
                <a:gd name="connsiteX0" fmla="*/ 371365 w 435103"/>
                <a:gd name="connsiteY0" fmla="*/ 63716 h 435073"/>
                <a:gd name="connsiteX1" fmla="*/ 435077 w 435103"/>
                <a:gd name="connsiteY1" fmla="*/ 217539 h 435073"/>
                <a:gd name="connsiteX2" fmla="*/ 218952 w 435103"/>
                <a:gd name="connsiteY2" fmla="*/ 217539 h 435073"/>
                <a:gd name="connsiteX3" fmla="*/ 371365 w 435103"/>
                <a:gd name="connsiteY3" fmla="*/ 281249 h 435073"/>
                <a:gd name="connsiteX4" fmla="*/ 435104 w 435103"/>
                <a:gd name="connsiteY4" fmla="*/ 435073 h 435073"/>
                <a:gd name="connsiteX5" fmla="*/ 217565 w 435103"/>
                <a:gd name="connsiteY5" fmla="*/ 435073 h 435073"/>
                <a:gd name="connsiteX6" fmla="*/ 27 w 435103"/>
                <a:gd name="connsiteY6" fmla="*/ 435073 h 435073"/>
                <a:gd name="connsiteX7" fmla="*/ 63739 w 435103"/>
                <a:gd name="connsiteY7" fmla="*/ 281249 h 435073"/>
                <a:gd name="connsiteX8" fmla="*/ 216151 w 435103"/>
                <a:gd name="connsiteY8" fmla="*/ 217539 h 435073"/>
                <a:gd name="connsiteX9" fmla="*/ 0 w 435103"/>
                <a:gd name="connsiteY9" fmla="*/ 217539 h 435073"/>
                <a:gd name="connsiteX10" fmla="*/ 63739 w 435103"/>
                <a:gd name="connsiteY10" fmla="*/ 63716 h 435073"/>
                <a:gd name="connsiteX11" fmla="*/ 217539 w 435103"/>
                <a:gd name="connsiteY11" fmla="*/ 0 h 435073"/>
                <a:gd name="connsiteX12" fmla="*/ 371365 w 435103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3">
                  <a:moveTo>
                    <a:pt x="371365" y="63716"/>
                  </a:moveTo>
                  <a:cubicBezTo>
                    <a:pt x="412181" y="104512"/>
                    <a:pt x="435077" y="159844"/>
                    <a:pt x="435077" y="217539"/>
                  </a:cubicBezTo>
                  <a:lnTo>
                    <a:pt x="218952" y="217539"/>
                  </a:lnTo>
                  <a:cubicBezTo>
                    <a:pt x="276138" y="217907"/>
                    <a:pt x="330903" y="240784"/>
                    <a:pt x="371365" y="281249"/>
                  </a:cubicBezTo>
                  <a:cubicBezTo>
                    <a:pt x="412181" y="322046"/>
                    <a:pt x="435104" y="377379"/>
                    <a:pt x="435104" y="435073"/>
                  </a:cubicBezTo>
                  <a:lnTo>
                    <a:pt x="217565" y="435073"/>
                  </a:lnTo>
                  <a:lnTo>
                    <a:pt x="27" y="435073"/>
                  </a:lnTo>
                  <a:cubicBezTo>
                    <a:pt x="27" y="377379"/>
                    <a:pt x="22923" y="322046"/>
                    <a:pt x="63739" y="281249"/>
                  </a:cubicBezTo>
                  <a:cubicBezTo>
                    <a:pt x="104201" y="240784"/>
                    <a:pt x="158966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3" y="104512"/>
                    <a:pt x="63739" y="63716"/>
                  </a:cubicBezTo>
                  <a:cubicBezTo>
                    <a:pt x="104527" y="22919"/>
                    <a:pt x="159864" y="0"/>
                    <a:pt x="217539" y="0"/>
                  </a:cubicBezTo>
                  <a:cubicBezTo>
                    <a:pt x="275240" y="0"/>
                    <a:pt x="330577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CCEC01ED-BAD1-D0AA-E9D4-407E01E5FA3E}"/>
                </a:ext>
              </a:extLst>
            </p:cNvPr>
            <p:cNvSpPr/>
            <p:nvPr/>
          </p:nvSpPr>
          <p:spPr>
            <a:xfrm>
              <a:off x="3446261" y="228598"/>
              <a:ext cx="435077" cy="435078"/>
            </a:xfrm>
            <a:custGeom>
              <a:avLst/>
              <a:gdLst>
                <a:gd name="connsiteX0" fmla="*/ 217566 w 435077"/>
                <a:gd name="connsiteY0" fmla="*/ 0 h 435078"/>
                <a:gd name="connsiteX1" fmla="*/ 217539 w 435077"/>
                <a:gd name="connsiteY1" fmla="*/ 0 h 435078"/>
                <a:gd name="connsiteX2" fmla="*/ 27 w 435077"/>
                <a:gd name="connsiteY2" fmla="*/ 0 h 435078"/>
                <a:gd name="connsiteX3" fmla="*/ 27 w 435077"/>
                <a:gd name="connsiteY3" fmla="*/ 217539 h 435078"/>
                <a:gd name="connsiteX4" fmla="*/ 217539 w 435077"/>
                <a:gd name="connsiteY4" fmla="*/ 7 h 435078"/>
                <a:gd name="connsiteX5" fmla="*/ 435077 w 435077"/>
                <a:gd name="connsiteY5" fmla="*/ 217539 h 435078"/>
                <a:gd name="connsiteX6" fmla="*/ 217539 w 435077"/>
                <a:gd name="connsiteY6" fmla="*/ 435079 h 435078"/>
                <a:gd name="connsiteX7" fmla="*/ 0 w 435077"/>
                <a:gd name="connsiteY7" fmla="*/ 217539 h 435078"/>
                <a:gd name="connsiteX8" fmla="*/ 0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435079 h 435078"/>
                <a:gd name="connsiteX11" fmla="*/ 435077 w 435077"/>
                <a:gd name="connsiteY11" fmla="*/ 217539 h 435078"/>
                <a:gd name="connsiteX12" fmla="*/ 435077 w 435077"/>
                <a:gd name="connsiteY12" fmla="*/ 0 h 435078"/>
                <a:gd name="connsiteX13" fmla="*/ 217566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66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39" y="7"/>
                  </a:ln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6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32EB5285-DD7E-F606-9D36-C95E194FD2BF}"/>
                </a:ext>
              </a:extLst>
            </p:cNvPr>
            <p:cNvSpPr/>
            <p:nvPr/>
          </p:nvSpPr>
          <p:spPr>
            <a:xfrm>
              <a:off x="5186597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7E283894-741C-582A-7ED8-FE80F0717969}"/>
                </a:ext>
              </a:extLst>
            </p:cNvPr>
            <p:cNvSpPr/>
            <p:nvPr/>
          </p:nvSpPr>
          <p:spPr>
            <a:xfrm>
              <a:off x="6056752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39 w 435077"/>
                <a:gd name="connsiteY1" fmla="*/ 435079 h 435078"/>
                <a:gd name="connsiteX2" fmla="*/ 217539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39" y="435079"/>
                  </a:lnTo>
                  <a:lnTo>
                    <a:pt x="217539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716A901D-C546-01BB-B00F-861D5688CF61}"/>
                </a:ext>
              </a:extLst>
            </p:cNvPr>
            <p:cNvSpPr/>
            <p:nvPr/>
          </p:nvSpPr>
          <p:spPr>
            <a:xfrm>
              <a:off x="7797062" y="228598"/>
              <a:ext cx="435104" cy="435073"/>
            </a:xfrm>
            <a:custGeom>
              <a:avLst/>
              <a:gdLst>
                <a:gd name="connsiteX0" fmla="*/ 371366 w 435104"/>
                <a:gd name="connsiteY0" fmla="*/ 63716 h 435073"/>
                <a:gd name="connsiteX1" fmla="*/ 435077 w 435104"/>
                <a:gd name="connsiteY1" fmla="*/ 217539 h 435073"/>
                <a:gd name="connsiteX2" fmla="*/ 218953 w 435104"/>
                <a:gd name="connsiteY2" fmla="*/ 217539 h 435073"/>
                <a:gd name="connsiteX3" fmla="*/ 371366 w 435104"/>
                <a:gd name="connsiteY3" fmla="*/ 281249 h 435073"/>
                <a:gd name="connsiteX4" fmla="*/ 435105 w 435104"/>
                <a:gd name="connsiteY4" fmla="*/ 435073 h 435073"/>
                <a:gd name="connsiteX5" fmla="*/ 217566 w 435104"/>
                <a:gd name="connsiteY5" fmla="*/ 435073 h 435073"/>
                <a:gd name="connsiteX6" fmla="*/ 27 w 435104"/>
                <a:gd name="connsiteY6" fmla="*/ 435073 h 435073"/>
                <a:gd name="connsiteX7" fmla="*/ 63739 w 435104"/>
                <a:gd name="connsiteY7" fmla="*/ 281249 h 435073"/>
                <a:gd name="connsiteX8" fmla="*/ 216152 w 435104"/>
                <a:gd name="connsiteY8" fmla="*/ 217539 h 435073"/>
                <a:gd name="connsiteX9" fmla="*/ 0 w 435104"/>
                <a:gd name="connsiteY9" fmla="*/ 217539 h 435073"/>
                <a:gd name="connsiteX10" fmla="*/ 63739 w 435104"/>
                <a:gd name="connsiteY10" fmla="*/ 63716 h 435073"/>
                <a:gd name="connsiteX11" fmla="*/ 217539 w 435104"/>
                <a:gd name="connsiteY11" fmla="*/ 0 h 435073"/>
                <a:gd name="connsiteX12" fmla="*/ 371366 w 435104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3">
                  <a:moveTo>
                    <a:pt x="371366" y="63716"/>
                  </a:moveTo>
                  <a:cubicBezTo>
                    <a:pt x="412182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8" y="217907"/>
                    <a:pt x="330904" y="240784"/>
                    <a:pt x="371366" y="281249"/>
                  </a:cubicBezTo>
                  <a:cubicBezTo>
                    <a:pt x="412182" y="322046"/>
                    <a:pt x="435105" y="377379"/>
                    <a:pt x="435105" y="435073"/>
                  </a:cubicBezTo>
                  <a:lnTo>
                    <a:pt x="217566" y="435073"/>
                  </a:lnTo>
                  <a:lnTo>
                    <a:pt x="27" y="435073"/>
                  </a:lnTo>
                  <a:cubicBezTo>
                    <a:pt x="27" y="377379"/>
                    <a:pt x="22924" y="322046"/>
                    <a:pt x="63739" y="281249"/>
                  </a:cubicBezTo>
                  <a:cubicBezTo>
                    <a:pt x="104201" y="240784"/>
                    <a:pt x="158967" y="217907"/>
                    <a:pt x="216152" y="217539"/>
                  </a:cubicBezTo>
                  <a:lnTo>
                    <a:pt x="0" y="217539"/>
                  </a:lnTo>
                  <a:cubicBezTo>
                    <a:pt x="0" y="159844"/>
                    <a:pt x="22924" y="104512"/>
                    <a:pt x="63739" y="63716"/>
                  </a:cubicBezTo>
                  <a:cubicBezTo>
                    <a:pt x="104527" y="22919"/>
                    <a:pt x="159864" y="0"/>
                    <a:pt x="217539" y="0"/>
                  </a:cubicBezTo>
                  <a:cubicBezTo>
                    <a:pt x="275241" y="0"/>
                    <a:pt x="330578" y="22919"/>
                    <a:pt x="371366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A063ACEC-45A9-3CE4-8737-DCD8E4F3B2F0}"/>
                </a:ext>
              </a:extLst>
            </p:cNvPr>
            <p:cNvSpPr/>
            <p:nvPr/>
          </p:nvSpPr>
          <p:spPr>
            <a:xfrm>
              <a:off x="6926907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0 w 435077"/>
                <a:gd name="connsiteY3" fmla="*/ 435079 h 435078"/>
                <a:gd name="connsiteX4" fmla="*/ 217539 w 435077"/>
                <a:gd name="connsiteY4" fmla="*/ 435079 h 435078"/>
                <a:gd name="connsiteX5" fmla="*/ 435077 w 435077"/>
                <a:gd name="connsiteY5" fmla="*/ 435079 h 435078"/>
                <a:gd name="connsiteX6" fmla="*/ 435077 w 435077"/>
                <a:gd name="connsiteY6" fmla="*/ 217539 h 435078"/>
                <a:gd name="connsiteX7" fmla="*/ 435077 w 435077"/>
                <a:gd name="connsiteY7" fmla="*/ 0 h 435078"/>
                <a:gd name="connsiteX8" fmla="*/ 217539 w 435077"/>
                <a:gd name="connsiteY8" fmla="*/ 0 h 435078"/>
                <a:gd name="connsiteX9" fmla="*/ 217539 w 435077"/>
                <a:gd name="connsiteY9" fmla="*/ 0 h 435078"/>
                <a:gd name="connsiteX10" fmla="*/ 435077 w 435077"/>
                <a:gd name="connsiteY10" fmla="*/ 217539 h 435078"/>
                <a:gd name="connsiteX11" fmla="*/ 217539 w 435077"/>
                <a:gd name="connsiteY11" fmla="*/ 435079 h 435078"/>
                <a:gd name="connsiteX12" fmla="*/ 0 w 435077"/>
                <a:gd name="connsiteY12" fmla="*/ 217539 h 435078"/>
                <a:gd name="connsiteX13" fmla="*/ 217539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2B6AB022-5D0E-977D-75F9-62740A31384C}"/>
                </a:ext>
              </a:extLst>
            </p:cNvPr>
            <p:cNvSpPr/>
            <p:nvPr/>
          </p:nvSpPr>
          <p:spPr>
            <a:xfrm>
              <a:off x="8667217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1672EB08-C639-7513-3FC3-388D42642FF8}"/>
                </a:ext>
              </a:extLst>
            </p:cNvPr>
            <p:cNvSpPr/>
            <p:nvPr/>
          </p:nvSpPr>
          <p:spPr>
            <a:xfrm>
              <a:off x="9537399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1 w 435077"/>
                <a:gd name="connsiteY1" fmla="*/ 435079 h 435078"/>
                <a:gd name="connsiteX2" fmla="*/ 217511 w 435077"/>
                <a:gd name="connsiteY2" fmla="*/ 217546 h 435078"/>
                <a:gd name="connsiteX3" fmla="*/ 0 w 435077"/>
                <a:gd name="connsiteY3" fmla="*/ 435079 h 435078"/>
                <a:gd name="connsiteX4" fmla="*/ 217511 w 435077"/>
                <a:gd name="connsiteY4" fmla="*/ 0 h 435078"/>
                <a:gd name="connsiteX5" fmla="*/ 0 w 435077"/>
                <a:gd name="connsiteY5" fmla="*/ 0 h 435078"/>
                <a:gd name="connsiteX6" fmla="*/ 217511 w 435077"/>
                <a:gd name="connsiteY6" fmla="*/ 217532 h 435078"/>
                <a:gd name="connsiteX7" fmla="*/ 217511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1" y="435079"/>
                  </a:lnTo>
                  <a:lnTo>
                    <a:pt x="217511" y="217546"/>
                  </a:lnTo>
                  <a:lnTo>
                    <a:pt x="0" y="435079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2"/>
                  </a:lnTo>
                  <a:lnTo>
                    <a:pt x="217511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DB23C99E-A8C1-7329-881A-66B04598EC6E}"/>
                </a:ext>
              </a:extLst>
            </p:cNvPr>
            <p:cNvSpPr/>
            <p:nvPr/>
          </p:nvSpPr>
          <p:spPr>
            <a:xfrm>
              <a:off x="11277709" y="228598"/>
              <a:ext cx="435077" cy="435073"/>
            </a:xfrm>
            <a:custGeom>
              <a:avLst/>
              <a:gdLst>
                <a:gd name="connsiteX0" fmla="*/ 371365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5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0 w 435077"/>
                <a:gd name="connsiteY7" fmla="*/ 281249 h 435073"/>
                <a:gd name="connsiteX8" fmla="*/ 216151 w 435077"/>
                <a:gd name="connsiteY8" fmla="*/ 217539 h 435073"/>
                <a:gd name="connsiteX9" fmla="*/ 0 w 435077"/>
                <a:gd name="connsiteY9" fmla="*/ 217539 h 435073"/>
                <a:gd name="connsiteX10" fmla="*/ 63710 w 435077"/>
                <a:gd name="connsiteY10" fmla="*/ 63716 h 435073"/>
                <a:gd name="connsiteX11" fmla="*/ 217539 w 435077"/>
                <a:gd name="connsiteY11" fmla="*/ 0 h 435073"/>
                <a:gd name="connsiteX12" fmla="*/ 371365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5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7" y="217907"/>
                    <a:pt x="330902" y="240784"/>
                    <a:pt x="371365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2" y="322046"/>
                    <a:pt x="63710" y="281249"/>
                  </a:cubicBezTo>
                  <a:cubicBezTo>
                    <a:pt x="104174" y="240784"/>
                    <a:pt x="158938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2" y="104512"/>
                    <a:pt x="63710" y="63716"/>
                  </a:cubicBezTo>
                  <a:cubicBezTo>
                    <a:pt x="104499" y="22919"/>
                    <a:pt x="159836" y="0"/>
                    <a:pt x="217539" y="0"/>
                  </a:cubicBezTo>
                  <a:cubicBezTo>
                    <a:pt x="275239" y="0"/>
                    <a:pt x="330549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C891B117-E183-552B-5B8C-1ACF1479FAE3}"/>
                </a:ext>
              </a:extLst>
            </p:cNvPr>
            <p:cNvSpPr/>
            <p:nvPr/>
          </p:nvSpPr>
          <p:spPr>
            <a:xfrm>
              <a:off x="1040755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217539 w 435077"/>
                <a:gd name="connsiteY3" fmla="*/ 0 h 435078"/>
                <a:gd name="connsiteX4" fmla="*/ 435077 w 435077"/>
                <a:gd name="connsiteY4" fmla="*/ 0 h 435078"/>
                <a:gd name="connsiteX5" fmla="*/ 435077 w 435077"/>
                <a:gd name="connsiteY5" fmla="*/ 217539 h 435078"/>
                <a:gd name="connsiteX6" fmla="*/ 217539 w 435077"/>
                <a:gd name="connsiteY6" fmla="*/ 0 h 435078"/>
                <a:gd name="connsiteX7" fmla="*/ 435077 w 435077"/>
                <a:gd name="connsiteY7" fmla="*/ 0 h 435078"/>
                <a:gd name="connsiteX8" fmla="*/ 217539 w 435077"/>
                <a:gd name="connsiteY8" fmla="*/ 435079 h 435078"/>
                <a:gd name="connsiteX9" fmla="*/ 435077 w 435077"/>
                <a:gd name="connsiteY9" fmla="*/ 217539 h 435078"/>
                <a:gd name="connsiteX10" fmla="*/ 435077 w 435077"/>
                <a:gd name="connsiteY10" fmla="*/ 435079 h 435078"/>
                <a:gd name="connsiteX11" fmla="*/ 217539 w 435077"/>
                <a:gd name="connsiteY11" fmla="*/ 435079 h 435078"/>
                <a:gd name="connsiteX12" fmla="*/ 217539 w 435077"/>
                <a:gd name="connsiteY12" fmla="*/ 435079 h 435078"/>
                <a:gd name="connsiteX13" fmla="*/ 0 w 435077"/>
                <a:gd name="connsiteY13" fmla="*/ 217539 h 435078"/>
                <a:gd name="connsiteX14" fmla="*/ 0 w 435077"/>
                <a:gd name="connsiteY14" fmla="*/ 435079 h 435078"/>
                <a:gd name="connsiteX15" fmla="*/ 217539 w 435077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9"/>
                  </a:moveTo>
                  <a:lnTo>
                    <a:pt x="435077" y="217539"/>
                  </a:lnTo>
                  <a:lnTo>
                    <a:pt x="435077" y="435079"/>
                  </a:lnTo>
                  <a:lnTo>
                    <a:pt x="217539" y="435079"/>
                  </a:lnTo>
                  <a:close/>
                  <a:moveTo>
                    <a:pt x="217539" y="435079"/>
                  </a:move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DC84AB28-3539-005E-9DC2-C7BE5447525B}"/>
                </a:ext>
              </a:extLst>
            </p:cNvPr>
            <p:cNvSpPr/>
            <p:nvPr/>
          </p:nvSpPr>
          <p:spPr>
            <a:xfrm>
              <a:off x="12147836" y="228570"/>
              <a:ext cx="435077" cy="435076"/>
            </a:xfrm>
            <a:custGeom>
              <a:avLst/>
              <a:gdLst>
                <a:gd name="connsiteX0" fmla="*/ 217539 w 435077"/>
                <a:gd name="connsiteY0" fmla="*/ 217534 h 435076"/>
                <a:gd name="connsiteX1" fmla="*/ 217539 w 435077"/>
                <a:gd name="connsiteY1" fmla="*/ 0 h 435076"/>
                <a:gd name="connsiteX2" fmla="*/ 0 w 435077"/>
                <a:gd name="connsiteY2" fmla="*/ 0 h 435076"/>
                <a:gd name="connsiteX3" fmla="*/ 217539 w 435077"/>
                <a:gd name="connsiteY3" fmla="*/ 217538 h 435076"/>
                <a:gd name="connsiteX4" fmla="*/ 0 w 435077"/>
                <a:gd name="connsiteY4" fmla="*/ 435077 h 435076"/>
                <a:gd name="connsiteX5" fmla="*/ 217539 w 435077"/>
                <a:gd name="connsiteY5" fmla="*/ 435077 h 435076"/>
                <a:gd name="connsiteX6" fmla="*/ 217539 w 435077"/>
                <a:gd name="connsiteY6" fmla="*/ 435071 h 435076"/>
                <a:gd name="connsiteX7" fmla="*/ 435077 w 435077"/>
                <a:gd name="connsiteY7" fmla="*/ 217543 h 435076"/>
                <a:gd name="connsiteX8" fmla="*/ 435077 w 435077"/>
                <a:gd name="connsiteY8" fmla="*/ 217543 h 435076"/>
                <a:gd name="connsiteX9" fmla="*/ 435077 w 435077"/>
                <a:gd name="connsiteY9" fmla="*/ 217538 h 435076"/>
                <a:gd name="connsiteX10" fmla="*/ 435077 w 435077"/>
                <a:gd name="connsiteY10" fmla="*/ 217534 h 435076"/>
                <a:gd name="connsiteX11" fmla="*/ 435077 w 435077"/>
                <a:gd name="connsiteY11" fmla="*/ 217534 h 435076"/>
                <a:gd name="connsiteX12" fmla="*/ 217539 w 435077"/>
                <a:gd name="connsiteY12" fmla="*/ 5 h 435076"/>
                <a:gd name="connsiteX13" fmla="*/ 217539 w 435077"/>
                <a:gd name="connsiteY13" fmla="*/ 217534 h 435076"/>
                <a:gd name="connsiteX14" fmla="*/ 217539 w 435077"/>
                <a:gd name="connsiteY14" fmla="*/ 217534 h 4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6">
                  <a:moveTo>
                    <a:pt x="217539" y="217534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1"/>
                  </a:lnTo>
                  <a:lnTo>
                    <a:pt x="435077" y="217543"/>
                  </a:lnTo>
                  <a:lnTo>
                    <a:pt x="435077" y="217543"/>
                  </a:lnTo>
                  <a:lnTo>
                    <a:pt x="435077" y="217538"/>
                  </a:lnTo>
                  <a:lnTo>
                    <a:pt x="435077" y="217534"/>
                  </a:lnTo>
                  <a:lnTo>
                    <a:pt x="435077" y="217534"/>
                  </a:lnTo>
                  <a:lnTo>
                    <a:pt x="217539" y="5"/>
                  </a:lnTo>
                  <a:lnTo>
                    <a:pt x="217539" y="217534"/>
                  </a:lnTo>
                  <a:lnTo>
                    <a:pt x="217539" y="217534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6D90B4E-6DEE-CA1E-136B-E394C2CD9AF1}"/>
                </a:ext>
              </a:extLst>
            </p:cNvPr>
            <p:cNvSpPr/>
            <p:nvPr/>
          </p:nvSpPr>
          <p:spPr>
            <a:xfrm>
              <a:off x="13018045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39 w 435077"/>
                <a:gd name="connsiteY1" fmla="*/ 435079 h 435078"/>
                <a:gd name="connsiteX2" fmla="*/ 217539 w 435077"/>
                <a:gd name="connsiteY2" fmla="*/ 217546 h 435078"/>
                <a:gd name="connsiteX3" fmla="*/ 0 w 435077"/>
                <a:gd name="connsiteY3" fmla="*/ 435079 h 435078"/>
                <a:gd name="connsiteX4" fmla="*/ 217539 w 435077"/>
                <a:gd name="connsiteY4" fmla="*/ 0 h 435078"/>
                <a:gd name="connsiteX5" fmla="*/ 0 w 435077"/>
                <a:gd name="connsiteY5" fmla="*/ 0 h 435078"/>
                <a:gd name="connsiteX6" fmla="*/ 217539 w 435077"/>
                <a:gd name="connsiteY6" fmla="*/ 217532 h 435078"/>
                <a:gd name="connsiteX7" fmla="*/ 217539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39" y="435079"/>
                  </a:lnTo>
                  <a:lnTo>
                    <a:pt x="217539" y="217546"/>
                  </a:lnTo>
                  <a:lnTo>
                    <a:pt x="0" y="435079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E46F1A34-EB43-1500-24B7-7ECECB658909}"/>
                </a:ext>
              </a:extLst>
            </p:cNvPr>
            <p:cNvSpPr/>
            <p:nvPr/>
          </p:nvSpPr>
          <p:spPr>
            <a:xfrm>
              <a:off x="14758382" y="228598"/>
              <a:ext cx="435077" cy="435073"/>
            </a:xfrm>
            <a:custGeom>
              <a:avLst/>
              <a:gdLst>
                <a:gd name="connsiteX0" fmla="*/ 371367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7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2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2 w 435077"/>
                <a:gd name="connsiteY10" fmla="*/ 63716 h 435073"/>
                <a:gd name="connsiteX11" fmla="*/ 217539 w 435077"/>
                <a:gd name="connsiteY11" fmla="*/ 0 h 435073"/>
                <a:gd name="connsiteX12" fmla="*/ 371367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7" y="63716"/>
                  </a:moveTo>
                  <a:cubicBezTo>
                    <a:pt x="412155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9" y="217907"/>
                    <a:pt x="330904" y="240784"/>
                    <a:pt x="371367" y="281249"/>
                  </a:cubicBezTo>
                  <a:cubicBezTo>
                    <a:pt x="412155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4" y="322046"/>
                    <a:pt x="63712" y="281249"/>
                  </a:cubicBezTo>
                  <a:cubicBezTo>
                    <a:pt x="104174" y="240784"/>
                    <a:pt x="158940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924" y="104512"/>
                    <a:pt x="63712" y="63716"/>
                  </a:cubicBezTo>
                  <a:cubicBezTo>
                    <a:pt x="104501" y="22919"/>
                    <a:pt x="159836" y="0"/>
                    <a:pt x="217539" y="0"/>
                  </a:cubicBezTo>
                  <a:cubicBezTo>
                    <a:pt x="275241" y="0"/>
                    <a:pt x="330550" y="22919"/>
                    <a:pt x="371367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92C0726B-1B99-BB1A-4688-10F31BFB2E8A}"/>
                </a:ext>
              </a:extLst>
            </p:cNvPr>
            <p:cNvSpPr/>
            <p:nvPr/>
          </p:nvSpPr>
          <p:spPr>
            <a:xfrm>
              <a:off x="13888200" y="228598"/>
              <a:ext cx="435077" cy="435078"/>
            </a:xfrm>
            <a:custGeom>
              <a:avLst/>
              <a:gdLst>
                <a:gd name="connsiteX0" fmla="*/ 217565 w 435077"/>
                <a:gd name="connsiteY0" fmla="*/ 0 h 435078"/>
                <a:gd name="connsiteX1" fmla="*/ 217539 w 435077"/>
                <a:gd name="connsiteY1" fmla="*/ 0 h 435078"/>
                <a:gd name="connsiteX2" fmla="*/ 27 w 435077"/>
                <a:gd name="connsiteY2" fmla="*/ 0 h 435078"/>
                <a:gd name="connsiteX3" fmla="*/ 27 w 435077"/>
                <a:gd name="connsiteY3" fmla="*/ 217539 h 435078"/>
                <a:gd name="connsiteX4" fmla="*/ 217565 w 435077"/>
                <a:gd name="connsiteY4" fmla="*/ 7 h 435078"/>
                <a:gd name="connsiteX5" fmla="*/ 435077 w 435077"/>
                <a:gd name="connsiteY5" fmla="*/ 217539 h 435078"/>
                <a:gd name="connsiteX6" fmla="*/ 217539 w 435077"/>
                <a:gd name="connsiteY6" fmla="*/ 435079 h 435078"/>
                <a:gd name="connsiteX7" fmla="*/ 0 w 435077"/>
                <a:gd name="connsiteY7" fmla="*/ 217539 h 435078"/>
                <a:gd name="connsiteX8" fmla="*/ 0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435079 h 435078"/>
                <a:gd name="connsiteX11" fmla="*/ 435077 w 435077"/>
                <a:gd name="connsiteY11" fmla="*/ 217539 h 435078"/>
                <a:gd name="connsiteX12" fmla="*/ 435077 w 435077"/>
                <a:gd name="connsiteY12" fmla="*/ 0 h 435078"/>
                <a:gd name="connsiteX13" fmla="*/ 217565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7"/>
                  </a:ln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209C3DAC-39E3-5C3C-37B7-6FF10DC19D62}"/>
                </a:ext>
              </a:extLst>
            </p:cNvPr>
            <p:cNvSpPr/>
            <p:nvPr/>
          </p:nvSpPr>
          <p:spPr>
            <a:xfrm>
              <a:off x="15628536" y="228598"/>
              <a:ext cx="435077" cy="435075"/>
            </a:xfrm>
            <a:custGeom>
              <a:avLst/>
              <a:gdLst>
                <a:gd name="connsiteX0" fmla="*/ 217539 w 435077"/>
                <a:gd name="connsiteY0" fmla="*/ 217540 h 435075"/>
                <a:gd name="connsiteX1" fmla="*/ 217539 w 435077"/>
                <a:gd name="connsiteY1" fmla="*/ 217537 h 435075"/>
                <a:gd name="connsiteX2" fmla="*/ 0 w 435077"/>
                <a:gd name="connsiteY2" fmla="*/ 0 h 435075"/>
                <a:gd name="connsiteX3" fmla="*/ 217539 w 435077"/>
                <a:gd name="connsiteY3" fmla="*/ 0 h 435075"/>
                <a:gd name="connsiteX4" fmla="*/ 217539 w 435077"/>
                <a:gd name="connsiteY4" fmla="*/ 5 h 435075"/>
                <a:gd name="connsiteX5" fmla="*/ 435077 w 435077"/>
                <a:gd name="connsiteY5" fmla="*/ 217533 h 435075"/>
                <a:gd name="connsiteX6" fmla="*/ 435077 w 435077"/>
                <a:gd name="connsiteY6" fmla="*/ 217533 h 435075"/>
                <a:gd name="connsiteX7" fmla="*/ 435077 w 435077"/>
                <a:gd name="connsiteY7" fmla="*/ 217538 h 435075"/>
                <a:gd name="connsiteX8" fmla="*/ 435077 w 435077"/>
                <a:gd name="connsiteY8" fmla="*/ 217542 h 435075"/>
                <a:gd name="connsiteX9" fmla="*/ 435077 w 435077"/>
                <a:gd name="connsiteY9" fmla="*/ 217542 h 435075"/>
                <a:gd name="connsiteX10" fmla="*/ 217539 w 435077"/>
                <a:gd name="connsiteY10" fmla="*/ 435071 h 435075"/>
                <a:gd name="connsiteX11" fmla="*/ 217539 w 435077"/>
                <a:gd name="connsiteY11" fmla="*/ 435076 h 435075"/>
                <a:gd name="connsiteX12" fmla="*/ 0 w 435077"/>
                <a:gd name="connsiteY12" fmla="*/ 435076 h 435075"/>
                <a:gd name="connsiteX13" fmla="*/ 217539 w 435077"/>
                <a:gd name="connsiteY13" fmla="*/ 217540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5">
                  <a:moveTo>
                    <a:pt x="217539" y="217540"/>
                  </a:moveTo>
                  <a:lnTo>
                    <a:pt x="217539" y="217537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8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217539" y="435071"/>
                  </a:lnTo>
                  <a:lnTo>
                    <a:pt x="217539" y="435076"/>
                  </a:lnTo>
                  <a:lnTo>
                    <a:pt x="0" y="435076"/>
                  </a:lnTo>
                  <a:lnTo>
                    <a:pt x="217539" y="21754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3CEA7E7-BEF6-FB8B-79D6-074E18FA7757}"/>
                </a:ext>
              </a:extLst>
            </p:cNvPr>
            <p:cNvSpPr/>
            <p:nvPr/>
          </p:nvSpPr>
          <p:spPr>
            <a:xfrm>
              <a:off x="16498719" y="228598"/>
              <a:ext cx="435077" cy="435078"/>
            </a:xfrm>
            <a:custGeom>
              <a:avLst/>
              <a:gdLst>
                <a:gd name="connsiteX0" fmla="*/ 0 w 435077"/>
                <a:gd name="connsiteY0" fmla="*/ 435079 h 435078"/>
                <a:gd name="connsiteX1" fmla="*/ 217510 w 435077"/>
                <a:gd name="connsiteY1" fmla="*/ 435079 h 435078"/>
                <a:gd name="connsiteX2" fmla="*/ 217510 w 435077"/>
                <a:gd name="connsiteY2" fmla="*/ 217546 h 435078"/>
                <a:gd name="connsiteX3" fmla="*/ 0 w 435077"/>
                <a:gd name="connsiteY3" fmla="*/ 435079 h 435078"/>
                <a:gd name="connsiteX4" fmla="*/ 217510 w 435077"/>
                <a:gd name="connsiteY4" fmla="*/ 0 h 435078"/>
                <a:gd name="connsiteX5" fmla="*/ 0 w 435077"/>
                <a:gd name="connsiteY5" fmla="*/ 0 h 435078"/>
                <a:gd name="connsiteX6" fmla="*/ 217510 w 435077"/>
                <a:gd name="connsiteY6" fmla="*/ 217532 h 435078"/>
                <a:gd name="connsiteX7" fmla="*/ 217510 w 435077"/>
                <a:gd name="connsiteY7" fmla="*/ 0 h 435078"/>
                <a:gd name="connsiteX8" fmla="*/ 435077 w 435077"/>
                <a:gd name="connsiteY8" fmla="*/ 435079 h 435078"/>
                <a:gd name="connsiteX9" fmla="*/ 217539 w 435077"/>
                <a:gd name="connsiteY9" fmla="*/ 435079 h 435078"/>
                <a:gd name="connsiteX10" fmla="*/ 435077 w 435077"/>
                <a:gd name="connsiteY10" fmla="*/ 217546 h 435078"/>
                <a:gd name="connsiteX11" fmla="*/ 435077 w 435077"/>
                <a:gd name="connsiteY11" fmla="*/ 435079 h 435078"/>
                <a:gd name="connsiteX12" fmla="*/ 435077 w 435077"/>
                <a:gd name="connsiteY12" fmla="*/ 0 h 435078"/>
                <a:gd name="connsiteX13" fmla="*/ 217539 w 435077"/>
                <a:gd name="connsiteY13" fmla="*/ 0 h 435078"/>
                <a:gd name="connsiteX14" fmla="*/ 435077 w 435077"/>
                <a:gd name="connsiteY14" fmla="*/ 217532 h 435078"/>
                <a:gd name="connsiteX15" fmla="*/ 435077 w 435077"/>
                <a:gd name="connsiteY15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0" y="435079"/>
                  </a:moveTo>
                  <a:lnTo>
                    <a:pt x="217510" y="435079"/>
                  </a:lnTo>
                  <a:lnTo>
                    <a:pt x="217510" y="217546"/>
                  </a:lnTo>
                  <a:lnTo>
                    <a:pt x="0" y="435079"/>
                  </a:lnTo>
                  <a:close/>
                  <a:moveTo>
                    <a:pt x="217510" y="0"/>
                  </a:moveTo>
                  <a:lnTo>
                    <a:pt x="0" y="0"/>
                  </a:lnTo>
                  <a:lnTo>
                    <a:pt x="217510" y="217532"/>
                  </a:lnTo>
                  <a:lnTo>
                    <a:pt x="217510" y="0"/>
                  </a:lnTo>
                  <a:close/>
                  <a:moveTo>
                    <a:pt x="435077" y="435079"/>
                  </a:moveTo>
                  <a:lnTo>
                    <a:pt x="217539" y="435079"/>
                  </a:lnTo>
                  <a:lnTo>
                    <a:pt x="435077" y="217546"/>
                  </a:lnTo>
                  <a:lnTo>
                    <a:pt x="435077" y="435079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B6C15501-A2DD-D6FD-594D-2993D0898DC7}"/>
                </a:ext>
              </a:extLst>
            </p:cNvPr>
            <p:cNvSpPr/>
            <p:nvPr/>
          </p:nvSpPr>
          <p:spPr>
            <a:xfrm>
              <a:off x="18239029" y="228598"/>
              <a:ext cx="435077" cy="435073"/>
            </a:xfrm>
            <a:custGeom>
              <a:avLst/>
              <a:gdLst>
                <a:gd name="connsiteX0" fmla="*/ 371365 w 435077"/>
                <a:gd name="connsiteY0" fmla="*/ 63716 h 435073"/>
                <a:gd name="connsiteX1" fmla="*/ 435077 w 435077"/>
                <a:gd name="connsiteY1" fmla="*/ 217539 h 435073"/>
                <a:gd name="connsiteX2" fmla="*/ 218953 w 435077"/>
                <a:gd name="connsiteY2" fmla="*/ 217539 h 435073"/>
                <a:gd name="connsiteX3" fmla="*/ 371365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0 w 435077"/>
                <a:gd name="connsiteY7" fmla="*/ 281249 h 435073"/>
                <a:gd name="connsiteX8" fmla="*/ 216151 w 435077"/>
                <a:gd name="connsiteY8" fmla="*/ 217539 h 435073"/>
                <a:gd name="connsiteX9" fmla="*/ 0 w 435077"/>
                <a:gd name="connsiteY9" fmla="*/ 217539 h 435073"/>
                <a:gd name="connsiteX10" fmla="*/ 63710 w 435077"/>
                <a:gd name="connsiteY10" fmla="*/ 63716 h 435073"/>
                <a:gd name="connsiteX11" fmla="*/ 217539 w 435077"/>
                <a:gd name="connsiteY11" fmla="*/ 0 h 435073"/>
                <a:gd name="connsiteX12" fmla="*/ 371365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65" y="63716"/>
                  </a:moveTo>
                  <a:cubicBezTo>
                    <a:pt x="412154" y="104512"/>
                    <a:pt x="435077" y="159844"/>
                    <a:pt x="435077" y="217539"/>
                  </a:cubicBezTo>
                  <a:lnTo>
                    <a:pt x="218953" y="217539"/>
                  </a:lnTo>
                  <a:cubicBezTo>
                    <a:pt x="276137" y="217907"/>
                    <a:pt x="330904" y="240784"/>
                    <a:pt x="371365" y="281249"/>
                  </a:cubicBezTo>
                  <a:cubicBezTo>
                    <a:pt x="412154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2" y="322046"/>
                    <a:pt x="63710" y="281249"/>
                  </a:cubicBezTo>
                  <a:cubicBezTo>
                    <a:pt x="104200" y="240784"/>
                    <a:pt x="158967" y="217907"/>
                    <a:pt x="216151" y="217539"/>
                  </a:cubicBezTo>
                  <a:lnTo>
                    <a:pt x="0" y="217539"/>
                  </a:lnTo>
                  <a:cubicBezTo>
                    <a:pt x="0" y="159844"/>
                    <a:pt x="22922" y="104512"/>
                    <a:pt x="63710" y="63716"/>
                  </a:cubicBezTo>
                  <a:cubicBezTo>
                    <a:pt x="104527" y="22919"/>
                    <a:pt x="159836" y="0"/>
                    <a:pt x="217539" y="0"/>
                  </a:cubicBezTo>
                  <a:cubicBezTo>
                    <a:pt x="275241" y="0"/>
                    <a:pt x="330577" y="22919"/>
                    <a:pt x="371365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F7742D2C-9D4D-1949-EC2D-E20F85B98E08}"/>
                </a:ext>
              </a:extLst>
            </p:cNvPr>
            <p:cNvSpPr/>
            <p:nvPr/>
          </p:nvSpPr>
          <p:spPr>
            <a:xfrm>
              <a:off x="1736887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217539 w 435077"/>
                <a:gd name="connsiteY3" fmla="*/ 0 h 435078"/>
                <a:gd name="connsiteX4" fmla="*/ 435077 w 435077"/>
                <a:gd name="connsiteY4" fmla="*/ 0 h 435078"/>
                <a:gd name="connsiteX5" fmla="*/ 435077 w 435077"/>
                <a:gd name="connsiteY5" fmla="*/ 217539 h 435078"/>
                <a:gd name="connsiteX6" fmla="*/ 217539 w 435077"/>
                <a:gd name="connsiteY6" fmla="*/ 0 h 435078"/>
                <a:gd name="connsiteX7" fmla="*/ 435077 w 435077"/>
                <a:gd name="connsiteY7" fmla="*/ 0 h 435078"/>
                <a:gd name="connsiteX8" fmla="*/ 217539 w 435077"/>
                <a:gd name="connsiteY8" fmla="*/ 435079 h 435078"/>
                <a:gd name="connsiteX9" fmla="*/ 435077 w 435077"/>
                <a:gd name="connsiteY9" fmla="*/ 217539 h 435078"/>
                <a:gd name="connsiteX10" fmla="*/ 435077 w 435077"/>
                <a:gd name="connsiteY10" fmla="*/ 435079 h 435078"/>
                <a:gd name="connsiteX11" fmla="*/ 217539 w 435077"/>
                <a:gd name="connsiteY11" fmla="*/ 435079 h 435078"/>
                <a:gd name="connsiteX12" fmla="*/ 217539 w 435077"/>
                <a:gd name="connsiteY12" fmla="*/ 435079 h 435078"/>
                <a:gd name="connsiteX13" fmla="*/ 0 w 435077"/>
                <a:gd name="connsiteY13" fmla="*/ 217539 h 435078"/>
                <a:gd name="connsiteX14" fmla="*/ 0 w 435077"/>
                <a:gd name="connsiteY14" fmla="*/ 435079 h 435078"/>
                <a:gd name="connsiteX15" fmla="*/ 217539 w 435077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9"/>
                  </a:moveTo>
                  <a:lnTo>
                    <a:pt x="435077" y="217539"/>
                  </a:lnTo>
                  <a:lnTo>
                    <a:pt x="435077" y="435079"/>
                  </a:lnTo>
                  <a:lnTo>
                    <a:pt x="217539" y="435079"/>
                  </a:lnTo>
                  <a:close/>
                  <a:moveTo>
                    <a:pt x="217539" y="435079"/>
                  </a:move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03D3A3F3-C335-2A06-37E9-01E138883CB6}"/>
                </a:ext>
              </a:extLst>
            </p:cNvPr>
            <p:cNvSpPr/>
            <p:nvPr/>
          </p:nvSpPr>
          <p:spPr>
            <a:xfrm>
              <a:off x="19109210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51 w 435077"/>
                <a:gd name="connsiteY7" fmla="*/ 217542 h 435075"/>
                <a:gd name="connsiteX8" fmla="*/ 435077 w 435077"/>
                <a:gd name="connsiteY8" fmla="*/ 217542 h 435075"/>
                <a:gd name="connsiteX9" fmla="*/ 435051 w 435077"/>
                <a:gd name="connsiteY9" fmla="*/ 217537 h 435075"/>
                <a:gd name="connsiteX10" fmla="*/ 435077 w 435077"/>
                <a:gd name="connsiteY10" fmla="*/ 217533 h 435075"/>
                <a:gd name="connsiteX11" fmla="*/ 435051 w 435077"/>
                <a:gd name="connsiteY11" fmla="*/ 217533 h 435075"/>
                <a:gd name="connsiteX12" fmla="*/ 217539 w 435077"/>
                <a:gd name="connsiteY12" fmla="*/ 4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51" y="217542"/>
                  </a:lnTo>
                  <a:lnTo>
                    <a:pt x="435077" y="217542"/>
                  </a:lnTo>
                  <a:lnTo>
                    <a:pt x="435051" y="217537"/>
                  </a:lnTo>
                  <a:lnTo>
                    <a:pt x="435077" y="217533"/>
                  </a:lnTo>
                  <a:lnTo>
                    <a:pt x="435051" y="217533"/>
                  </a:lnTo>
                  <a:lnTo>
                    <a:pt x="217539" y="4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C9CD344-5E2D-89E7-C768-C36BC0B5116F}"/>
                </a:ext>
              </a:extLst>
            </p:cNvPr>
            <p:cNvSpPr/>
            <p:nvPr/>
          </p:nvSpPr>
          <p:spPr>
            <a:xfrm>
              <a:off x="19979365" y="228598"/>
              <a:ext cx="435077" cy="435067"/>
            </a:xfrm>
            <a:custGeom>
              <a:avLst/>
              <a:gdLst>
                <a:gd name="connsiteX0" fmla="*/ 0 w 435077"/>
                <a:gd name="connsiteY0" fmla="*/ 435068 h 435067"/>
                <a:gd name="connsiteX1" fmla="*/ 217539 w 435077"/>
                <a:gd name="connsiteY1" fmla="*/ 435068 h 435067"/>
                <a:gd name="connsiteX2" fmla="*/ 217539 w 435077"/>
                <a:gd name="connsiteY2" fmla="*/ 217535 h 435067"/>
                <a:gd name="connsiteX3" fmla="*/ 0 w 435077"/>
                <a:gd name="connsiteY3" fmla="*/ 435068 h 435067"/>
                <a:gd name="connsiteX4" fmla="*/ 217539 w 435077"/>
                <a:gd name="connsiteY4" fmla="*/ 0 h 435067"/>
                <a:gd name="connsiteX5" fmla="*/ 0 w 435077"/>
                <a:gd name="connsiteY5" fmla="*/ 0 h 435067"/>
                <a:gd name="connsiteX6" fmla="*/ 217539 w 435077"/>
                <a:gd name="connsiteY6" fmla="*/ 217532 h 435067"/>
                <a:gd name="connsiteX7" fmla="*/ 217539 w 435077"/>
                <a:gd name="connsiteY7" fmla="*/ 0 h 435067"/>
                <a:gd name="connsiteX8" fmla="*/ 435077 w 435077"/>
                <a:gd name="connsiteY8" fmla="*/ 435068 h 435067"/>
                <a:gd name="connsiteX9" fmla="*/ 217539 w 435077"/>
                <a:gd name="connsiteY9" fmla="*/ 435068 h 435067"/>
                <a:gd name="connsiteX10" fmla="*/ 435077 w 435077"/>
                <a:gd name="connsiteY10" fmla="*/ 217535 h 435067"/>
                <a:gd name="connsiteX11" fmla="*/ 435077 w 435077"/>
                <a:gd name="connsiteY11" fmla="*/ 435068 h 435067"/>
                <a:gd name="connsiteX12" fmla="*/ 435077 w 435077"/>
                <a:gd name="connsiteY12" fmla="*/ 0 h 435067"/>
                <a:gd name="connsiteX13" fmla="*/ 217539 w 435077"/>
                <a:gd name="connsiteY13" fmla="*/ 0 h 435067"/>
                <a:gd name="connsiteX14" fmla="*/ 435077 w 435077"/>
                <a:gd name="connsiteY14" fmla="*/ 217532 h 435067"/>
                <a:gd name="connsiteX15" fmla="*/ 435077 w 435077"/>
                <a:gd name="connsiteY15" fmla="*/ 0 h 43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67">
                  <a:moveTo>
                    <a:pt x="0" y="435068"/>
                  </a:moveTo>
                  <a:lnTo>
                    <a:pt x="217539" y="435068"/>
                  </a:lnTo>
                  <a:lnTo>
                    <a:pt x="217539" y="217535"/>
                  </a:lnTo>
                  <a:lnTo>
                    <a:pt x="0" y="435068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68"/>
                  </a:moveTo>
                  <a:lnTo>
                    <a:pt x="217539" y="435068"/>
                  </a:lnTo>
                  <a:lnTo>
                    <a:pt x="435077" y="217535"/>
                  </a:lnTo>
                  <a:lnTo>
                    <a:pt x="435077" y="435068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DD51F0E1-5267-ADC4-D404-5A4CF2BBFE42}"/>
                </a:ext>
              </a:extLst>
            </p:cNvPr>
            <p:cNvSpPr/>
            <p:nvPr/>
          </p:nvSpPr>
          <p:spPr>
            <a:xfrm>
              <a:off x="21719702" y="228598"/>
              <a:ext cx="435077" cy="435073"/>
            </a:xfrm>
            <a:custGeom>
              <a:avLst/>
              <a:gdLst>
                <a:gd name="connsiteX0" fmla="*/ 371339 w 435077"/>
                <a:gd name="connsiteY0" fmla="*/ 63716 h 435073"/>
                <a:gd name="connsiteX1" fmla="*/ 435077 w 435077"/>
                <a:gd name="connsiteY1" fmla="*/ 217539 h 435073"/>
                <a:gd name="connsiteX2" fmla="*/ 218926 w 435077"/>
                <a:gd name="connsiteY2" fmla="*/ 217539 h 435073"/>
                <a:gd name="connsiteX3" fmla="*/ 371367 w 435077"/>
                <a:gd name="connsiteY3" fmla="*/ 281249 h 435073"/>
                <a:gd name="connsiteX4" fmla="*/ 435077 w 435077"/>
                <a:gd name="connsiteY4" fmla="*/ 435073 h 435073"/>
                <a:gd name="connsiteX5" fmla="*/ 217539 w 435077"/>
                <a:gd name="connsiteY5" fmla="*/ 435073 h 435073"/>
                <a:gd name="connsiteX6" fmla="*/ 0 w 435077"/>
                <a:gd name="connsiteY6" fmla="*/ 435073 h 435073"/>
                <a:gd name="connsiteX7" fmla="*/ 63712 w 435077"/>
                <a:gd name="connsiteY7" fmla="*/ 281249 h 435073"/>
                <a:gd name="connsiteX8" fmla="*/ 216125 w 435077"/>
                <a:gd name="connsiteY8" fmla="*/ 217539 h 435073"/>
                <a:gd name="connsiteX9" fmla="*/ 0 w 435077"/>
                <a:gd name="connsiteY9" fmla="*/ 217539 h 435073"/>
                <a:gd name="connsiteX10" fmla="*/ 63712 w 435077"/>
                <a:gd name="connsiteY10" fmla="*/ 63716 h 435073"/>
                <a:gd name="connsiteX11" fmla="*/ 217539 w 435077"/>
                <a:gd name="connsiteY11" fmla="*/ 0 h 435073"/>
                <a:gd name="connsiteX12" fmla="*/ 371339 w 435077"/>
                <a:gd name="connsiteY12" fmla="*/ 63716 h 43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3">
                  <a:moveTo>
                    <a:pt x="371339" y="63716"/>
                  </a:moveTo>
                  <a:cubicBezTo>
                    <a:pt x="412155" y="104512"/>
                    <a:pt x="435077" y="159844"/>
                    <a:pt x="435077" y="217539"/>
                  </a:cubicBezTo>
                  <a:lnTo>
                    <a:pt x="218926" y="217539"/>
                  </a:lnTo>
                  <a:cubicBezTo>
                    <a:pt x="276112" y="217907"/>
                    <a:pt x="330877" y="240784"/>
                    <a:pt x="371367" y="281249"/>
                  </a:cubicBezTo>
                  <a:cubicBezTo>
                    <a:pt x="412155" y="322046"/>
                    <a:pt x="435077" y="377379"/>
                    <a:pt x="435077" y="435073"/>
                  </a:cubicBezTo>
                  <a:lnTo>
                    <a:pt x="217539" y="435073"/>
                  </a:lnTo>
                  <a:lnTo>
                    <a:pt x="0" y="435073"/>
                  </a:lnTo>
                  <a:cubicBezTo>
                    <a:pt x="0" y="377379"/>
                    <a:pt x="22924" y="322046"/>
                    <a:pt x="63712" y="281249"/>
                  </a:cubicBezTo>
                  <a:cubicBezTo>
                    <a:pt x="104175" y="240784"/>
                    <a:pt x="158940" y="217907"/>
                    <a:pt x="216125" y="217539"/>
                  </a:cubicBezTo>
                  <a:lnTo>
                    <a:pt x="0" y="217539"/>
                  </a:lnTo>
                  <a:cubicBezTo>
                    <a:pt x="0" y="159844"/>
                    <a:pt x="22897" y="104512"/>
                    <a:pt x="63712" y="63716"/>
                  </a:cubicBezTo>
                  <a:cubicBezTo>
                    <a:pt x="104501" y="22919"/>
                    <a:pt x="159838" y="0"/>
                    <a:pt x="217539" y="0"/>
                  </a:cubicBezTo>
                  <a:cubicBezTo>
                    <a:pt x="275215" y="0"/>
                    <a:pt x="330550" y="22919"/>
                    <a:pt x="371339" y="6371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B3D8B661-04DC-44F6-C38F-309611F3BABB}"/>
                </a:ext>
              </a:extLst>
            </p:cNvPr>
            <p:cNvSpPr/>
            <p:nvPr/>
          </p:nvSpPr>
          <p:spPr>
            <a:xfrm>
              <a:off x="20849520" y="228598"/>
              <a:ext cx="435103" cy="435078"/>
            </a:xfrm>
            <a:custGeom>
              <a:avLst/>
              <a:gdLst>
                <a:gd name="connsiteX0" fmla="*/ 217539 w 435103"/>
                <a:gd name="connsiteY0" fmla="*/ 0 h 435078"/>
                <a:gd name="connsiteX1" fmla="*/ 0 w 435103"/>
                <a:gd name="connsiteY1" fmla="*/ 0 h 435078"/>
                <a:gd name="connsiteX2" fmla="*/ 0 w 435103"/>
                <a:gd name="connsiteY2" fmla="*/ 217539 h 435078"/>
                <a:gd name="connsiteX3" fmla="*/ 217539 w 435103"/>
                <a:gd name="connsiteY3" fmla="*/ 0 h 435078"/>
                <a:gd name="connsiteX4" fmla="*/ 435104 w 435103"/>
                <a:gd name="connsiteY4" fmla="*/ 0 h 435078"/>
                <a:gd name="connsiteX5" fmla="*/ 435104 w 435103"/>
                <a:gd name="connsiteY5" fmla="*/ 217539 h 435078"/>
                <a:gd name="connsiteX6" fmla="*/ 217565 w 435103"/>
                <a:gd name="connsiteY6" fmla="*/ 0 h 435078"/>
                <a:gd name="connsiteX7" fmla="*/ 435104 w 435103"/>
                <a:gd name="connsiteY7" fmla="*/ 0 h 435078"/>
                <a:gd name="connsiteX8" fmla="*/ 217565 w 435103"/>
                <a:gd name="connsiteY8" fmla="*/ 435079 h 435078"/>
                <a:gd name="connsiteX9" fmla="*/ 435104 w 435103"/>
                <a:gd name="connsiteY9" fmla="*/ 217539 h 435078"/>
                <a:gd name="connsiteX10" fmla="*/ 435104 w 435103"/>
                <a:gd name="connsiteY10" fmla="*/ 435079 h 435078"/>
                <a:gd name="connsiteX11" fmla="*/ 217565 w 435103"/>
                <a:gd name="connsiteY11" fmla="*/ 435079 h 435078"/>
                <a:gd name="connsiteX12" fmla="*/ 217565 w 435103"/>
                <a:gd name="connsiteY12" fmla="*/ 435079 h 435078"/>
                <a:gd name="connsiteX13" fmla="*/ 27 w 435103"/>
                <a:gd name="connsiteY13" fmla="*/ 217539 h 435078"/>
                <a:gd name="connsiteX14" fmla="*/ 27 w 435103"/>
                <a:gd name="connsiteY14" fmla="*/ 435079 h 435078"/>
                <a:gd name="connsiteX15" fmla="*/ 217565 w 435103"/>
                <a:gd name="connsiteY15" fmla="*/ 435079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9"/>
                  </a:moveTo>
                  <a:lnTo>
                    <a:pt x="435104" y="217539"/>
                  </a:lnTo>
                  <a:lnTo>
                    <a:pt x="435104" y="435079"/>
                  </a:lnTo>
                  <a:lnTo>
                    <a:pt x="217565" y="435079"/>
                  </a:lnTo>
                  <a:close/>
                  <a:moveTo>
                    <a:pt x="217565" y="435079"/>
                  </a:moveTo>
                  <a:lnTo>
                    <a:pt x="27" y="217539"/>
                  </a:lnTo>
                  <a:lnTo>
                    <a:pt x="27" y="435079"/>
                  </a:lnTo>
                  <a:lnTo>
                    <a:pt x="217565" y="43507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1E5CAA48-3A93-F987-7247-84A433689DB4}"/>
                </a:ext>
              </a:extLst>
            </p:cNvPr>
            <p:cNvSpPr/>
            <p:nvPr/>
          </p:nvSpPr>
          <p:spPr>
            <a:xfrm>
              <a:off x="22589856" y="228598"/>
              <a:ext cx="435077" cy="435075"/>
            </a:xfrm>
            <a:custGeom>
              <a:avLst/>
              <a:gdLst>
                <a:gd name="connsiteX0" fmla="*/ 217539 w 435077"/>
                <a:gd name="connsiteY0" fmla="*/ 217533 h 435075"/>
                <a:gd name="connsiteX1" fmla="*/ 217539 w 435077"/>
                <a:gd name="connsiteY1" fmla="*/ 0 h 435075"/>
                <a:gd name="connsiteX2" fmla="*/ 0 w 435077"/>
                <a:gd name="connsiteY2" fmla="*/ 0 h 435075"/>
                <a:gd name="connsiteX3" fmla="*/ 217539 w 435077"/>
                <a:gd name="connsiteY3" fmla="*/ 217538 h 435075"/>
                <a:gd name="connsiteX4" fmla="*/ 0 w 435077"/>
                <a:gd name="connsiteY4" fmla="*/ 435076 h 435075"/>
                <a:gd name="connsiteX5" fmla="*/ 217539 w 435077"/>
                <a:gd name="connsiteY5" fmla="*/ 435076 h 435075"/>
                <a:gd name="connsiteX6" fmla="*/ 217539 w 435077"/>
                <a:gd name="connsiteY6" fmla="*/ 435071 h 435075"/>
                <a:gd name="connsiteX7" fmla="*/ 435077 w 435077"/>
                <a:gd name="connsiteY7" fmla="*/ 217542 h 435075"/>
                <a:gd name="connsiteX8" fmla="*/ 435077 w 435077"/>
                <a:gd name="connsiteY8" fmla="*/ 217542 h 435075"/>
                <a:gd name="connsiteX9" fmla="*/ 435077 w 435077"/>
                <a:gd name="connsiteY9" fmla="*/ 217537 h 435075"/>
                <a:gd name="connsiteX10" fmla="*/ 435077 w 435077"/>
                <a:gd name="connsiteY10" fmla="*/ 217533 h 435075"/>
                <a:gd name="connsiteX11" fmla="*/ 435077 w 435077"/>
                <a:gd name="connsiteY11" fmla="*/ 217533 h 435075"/>
                <a:gd name="connsiteX12" fmla="*/ 217539 w 435077"/>
                <a:gd name="connsiteY12" fmla="*/ 4 h 435075"/>
                <a:gd name="connsiteX13" fmla="*/ 217539 w 435077"/>
                <a:gd name="connsiteY13" fmla="*/ 217533 h 435075"/>
                <a:gd name="connsiteX14" fmla="*/ 217539 w 435077"/>
                <a:gd name="connsiteY14" fmla="*/ 217533 h 43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5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8"/>
                  </a:lnTo>
                  <a:lnTo>
                    <a:pt x="0" y="435076"/>
                  </a:lnTo>
                  <a:lnTo>
                    <a:pt x="217539" y="435076"/>
                  </a:lnTo>
                  <a:lnTo>
                    <a:pt x="217539" y="435071"/>
                  </a:lnTo>
                  <a:lnTo>
                    <a:pt x="435077" y="217542"/>
                  </a:lnTo>
                  <a:lnTo>
                    <a:pt x="435077" y="217542"/>
                  </a:lnTo>
                  <a:lnTo>
                    <a:pt x="435077" y="217537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4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9FDC5016-73AB-9AE1-3401-39A8381621DD}"/>
                </a:ext>
              </a:extLst>
            </p:cNvPr>
            <p:cNvSpPr/>
            <p:nvPr/>
          </p:nvSpPr>
          <p:spPr>
            <a:xfrm>
              <a:off x="23460039" y="228598"/>
              <a:ext cx="435077" cy="435067"/>
            </a:xfrm>
            <a:custGeom>
              <a:avLst/>
              <a:gdLst>
                <a:gd name="connsiteX0" fmla="*/ 0 w 435077"/>
                <a:gd name="connsiteY0" fmla="*/ 435065 h 435067"/>
                <a:gd name="connsiteX1" fmla="*/ 217510 w 435077"/>
                <a:gd name="connsiteY1" fmla="*/ 435068 h 435067"/>
                <a:gd name="connsiteX2" fmla="*/ 217510 w 435077"/>
                <a:gd name="connsiteY2" fmla="*/ 217535 h 435067"/>
                <a:gd name="connsiteX3" fmla="*/ 0 w 435077"/>
                <a:gd name="connsiteY3" fmla="*/ 435065 h 435067"/>
                <a:gd name="connsiteX4" fmla="*/ 217539 w 435077"/>
                <a:gd name="connsiteY4" fmla="*/ 0 h 435067"/>
                <a:gd name="connsiteX5" fmla="*/ 0 w 435077"/>
                <a:gd name="connsiteY5" fmla="*/ 0 h 435067"/>
                <a:gd name="connsiteX6" fmla="*/ 217539 w 435077"/>
                <a:gd name="connsiteY6" fmla="*/ 217532 h 435067"/>
                <a:gd name="connsiteX7" fmla="*/ 217539 w 435077"/>
                <a:gd name="connsiteY7" fmla="*/ 0 h 435067"/>
                <a:gd name="connsiteX8" fmla="*/ 435077 w 435077"/>
                <a:gd name="connsiteY8" fmla="*/ 435068 h 435067"/>
                <a:gd name="connsiteX9" fmla="*/ 217539 w 435077"/>
                <a:gd name="connsiteY9" fmla="*/ 435068 h 435067"/>
                <a:gd name="connsiteX10" fmla="*/ 435077 w 435077"/>
                <a:gd name="connsiteY10" fmla="*/ 217535 h 435067"/>
                <a:gd name="connsiteX11" fmla="*/ 435077 w 435077"/>
                <a:gd name="connsiteY11" fmla="*/ 435068 h 435067"/>
                <a:gd name="connsiteX12" fmla="*/ 435077 w 435077"/>
                <a:gd name="connsiteY12" fmla="*/ 0 h 435067"/>
                <a:gd name="connsiteX13" fmla="*/ 217539 w 435077"/>
                <a:gd name="connsiteY13" fmla="*/ 0 h 435067"/>
                <a:gd name="connsiteX14" fmla="*/ 435077 w 435077"/>
                <a:gd name="connsiteY14" fmla="*/ 217532 h 435067"/>
                <a:gd name="connsiteX15" fmla="*/ 435077 w 435077"/>
                <a:gd name="connsiteY15" fmla="*/ 0 h 43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67">
                  <a:moveTo>
                    <a:pt x="0" y="435065"/>
                  </a:moveTo>
                  <a:lnTo>
                    <a:pt x="217510" y="435068"/>
                  </a:lnTo>
                  <a:lnTo>
                    <a:pt x="217510" y="217535"/>
                  </a:lnTo>
                  <a:lnTo>
                    <a:pt x="0" y="435065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2"/>
                  </a:lnTo>
                  <a:lnTo>
                    <a:pt x="217539" y="0"/>
                  </a:lnTo>
                  <a:close/>
                  <a:moveTo>
                    <a:pt x="435077" y="435068"/>
                  </a:moveTo>
                  <a:lnTo>
                    <a:pt x="217539" y="435068"/>
                  </a:lnTo>
                  <a:lnTo>
                    <a:pt x="435077" y="217535"/>
                  </a:lnTo>
                  <a:lnTo>
                    <a:pt x="435077" y="435068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2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3E69F44C-FEE2-BB63-F7F6-FA8D5EA30886}"/>
                </a:ext>
              </a:extLst>
            </p:cNvPr>
            <p:cNvSpPr/>
            <p:nvPr/>
          </p:nvSpPr>
          <p:spPr>
            <a:xfrm>
              <a:off x="24330194" y="228598"/>
              <a:ext cx="435077" cy="435078"/>
            </a:xfrm>
            <a:custGeom>
              <a:avLst/>
              <a:gdLst>
                <a:gd name="connsiteX0" fmla="*/ 217539 w 435077"/>
                <a:gd name="connsiteY0" fmla="*/ 0 h 435078"/>
                <a:gd name="connsiteX1" fmla="*/ 0 w 435077"/>
                <a:gd name="connsiteY1" fmla="*/ 0 h 435078"/>
                <a:gd name="connsiteX2" fmla="*/ 0 w 435077"/>
                <a:gd name="connsiteY2" fmla="*/ 217539 h 435078"/>
                <a:gd name="connsiteX3" fmla="*/ 0 w 435077"/>
                <a:gd name="connsiteY3" fmla="*/ 435079 h 435078"/>
                <a:gd name="connsiteX4" fmla="*/ 217539 w 435077"/>
                <a:gd name="connsiteY4" fmla="*/ 435079 h 435078"/>
                <a:gd name="connsiteX5" fmla="*/ 435077 w 435077"/>
                <a:gd name="connsiteY5" fmla="*/ 435079 h 435078"/>
                <a:gd name="connsiteX6" fmla="*/ 435077 w 435077"/>
                <a:gd name="connsiteY6" fmla="*/ 217539 h 435078"/>
                <a:gd name="connsiteX7" fmla="*/ 435077 w 435077"/>
                <a:gd name="connsiteY7" fmla="*/ 0 h 435078"/>
                <a:gd name="connsiteX8" fmla="*/ 217539 w 435077"/>
                <a:gd name="connsiteY8" fmla="*/ 0 h 435078"/>
                <a:gd name="connsiteX9" fmla="*/ 217539 w 435077"/>
                <a:gd name="connsiteY9" fmla="*/ 0 h 435078"/>
                <a:gd name="connsiteX10" fmla="*/ 435077 w 435077"/>
                <a:gd name="connsiteY10" fmla="*/ 217539 h 435078"/>
                <a:gd name="connsiteX11" fmla="*/ 217539 w 435077"/>
                <a:gd name="connsiteY11" fmla="*/ 435079 h 435078"/>
                <a:gd name="connsiteX12" fmla="*/ 0 w 435077"/>
                <a:gd name="connsiteY12" fmla="*/ 217539 h 435078"/>
                <a:gd name="connsiteX13" fmla="*/ 217539 w 435077"/>
                <a:gd name="connsiteY13" fmla="*/ 0 h 43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8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9"/>
                  </a:lnTo>
                  <a:lnTo>
                    <a:pt x="217539" y="435079"/>
                  </a:lnTo>
                  <a:lnTo>
                    <a:pt x="435077" y="435079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9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EB5E416E-EC8C-B047-4137-AD1AD0B19FEF}"/>
                </a:ext>
              </a:extLst>
            </p:cNvPr>
            <p:cNvSpPr/>
            <p:nvPr/>
          </p:nvSpPr>
          <p:spPr>
            <a:xfrm>
              <a:off x="835769" y="1098754"/>
              <a:ext cx="435077" cy="435077"/>
            </a:xfrm>
            <a:custGeom>
              <a:avLst/>
              <a:gdLst>
                <a:gd name="connsiteX0" fmla="*/ 63711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4 h 435077"/>
                <a:gd name="connsiteX5" fmla="*/ 217539 w 435077"/>
                <a:gd name="connsiteY5" fmla="*/ 217539 h 435077"/>
                <a:gd name="connsiteX6" fmla="*/ 63711 w 435077"/>
                <a:gd name="connsiteY6" fmla="*/ 153824 h 435077"/>
                <a:gd name="connsiteX7" fmla="*/ 63711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6 h 435077"/>
                <a:gd name="connsiteX12" fmla="*/ 217539 w 435077"/>
                <a:gd name="connsiteY12" fmla="*/ 217539 h 435077"/>
                <a:gd name="connsiteX13" fmla="*/ 63711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4"/>
                  </a:moveTo>
                  <a:cubicBezTo>
                    <a:pt x="22923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6" y="153824"/>
                  </a:cubicBezTo>
                  <a:cubicBezTo>
                    <a:pt x="330550" y="194621"/>
                    <a:pt x="275213" y="217539"/>
                    <a:pt x="217539" y="217539"/>
                  </a:cubicBezTo>
                  <a:cubicBezTo>
                    <a:pt x="159836" y="217539"/>
                    <a:pt x="104500" y="194621"/>
                    <a:pt x="63711" y="153824"/>
                  </a:cubicBezTo>
                  <a:close/>
                  <a:moveTo>
                    <a:pt x="63711" y="281256"/>
                  </a:moveTo>
                  <a:cubicBezTo>
                    <a:pt x="22923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6" y="281256"/>
                  </a:cubicBezTo>
                  <a:cubicBezTo>
                    <a:pt x="330550" y="240459"/>
                    <a:pt x="275213" y="217539"/>
                    <a:pt x="217539" y="217539"/>
                  </a:cubicBezTo>
                  <a:cubicBezTo>
                    <a:pt x="159836" y="217539"/>
                    <a:pt x="104500" y="240459"/>
                    <a:pt x="63711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0E16334E-E103-4800-8FEB-A4402044DCD0}"/>
                </a:ext>
              </a:extLst>
            </p:cNvPr>
            <p:cNvSpPr/>
            <p:nvPr/>
          </p:nvSpPr>
          <p:spPr>
            <a:xfrm>
              <a:off x="-34398" y="1098754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0 h 435077"/>
                <a:gd name="connsiteX2" fmla="*/ 217552 w 435063"/>
                <a:gd name="connsiteY2" fmla="*/ 217544 h 435077"/>
                <a:gd name="connsiteX3" fmla="*/ 435064 w 435063"/>
                <a:gd name="connsiteY3" fmla="*/ 435077 h 435077"/>
                <a:gd name="connsiteX4" fmla="*/ 0 w 435063"/>
                <a:gd name="connsiteY4" fmla="*/ 435077 h 435077"/>
                <a:gd name="connsiteX5" fmla="*/ 0 w 435063"/>
                <a:gd name="connsiteY5" fmla="*/ 3 h 435077"/>
                <a:gd name="connsiteX6" fmla="*/ 217525 w 435063"/>
                <a:gd name="connsiteY6" fmla="*/ 217544 h 435077"/>
                <a:gd name="connsiteX7" fmla="*/ 0 w 43506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0"/>
                  </a:lnTo>
                  <a:lnTo>
                    <a:pt x="217552" y="217544"/>
                  </a:lnTo>
                  <a:lnTo>
                    <a:pt x="435064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25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A1BD153B-AF39-33CD-6AE5-A85D411C4354}"/>
                </a:ext>
              </a:extLst>
            </p:cNvPr>
            <p:cNvSpPr/>
            <p:nvPr/>
          </p:nvSpPr>
          <p:spPr>
            <a:xfrm>
              <a:off x="170592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6 w 435077"/>
                <a:gd name="connsiteY3" fmla="*/ 16 h 435077"/>
                <a:gd name="connsiteX4" fmla="*/ 435077 w 435077"/>
                <a:gd name="connsiteY4" fmla="*/ 217547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6" y="16"/>
                  </a:lnTo>
                  <a:lnTo>
                    <a:pt x="435077" y="217547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67CC1FB2-9598-B2D8-012F-CB27A74D0AF6}"/>
                </a:ext>
              </a:extLst>
            </p:cNvPr>
            <p:cNvSpPr/>
            <p:nvPr/>
          </p:nvSpPr>
          <p:spPr>
            <a:xfrm>
              <a:off x="2576106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12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12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261203A5-9A78-46AF-1766-358548BCBD46}"/>
                </a:ext>
              </a:extLst>
            </p:cNvPr>
            <p:cNvSpPr/>
            <p:nvPr/>
          </p:nvSpPr>
          <p:spPr>
            <a:xfrm>
              <a:off x="4316416" y="1098754"/>
              <a:ext cx="435077" cy="435077"/>
            </a:xfrm>
            <a:custGeom>
              <a:avLst/>
              <a:gdLst>
                <a:gd name="connsiteX0" fmla="*/ 63739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39 w 435077"/>
                <a:gd name="connsiteY6" fmla="*/ 153824 h 435077"/>
                <a:gd name="connsiteX7" fmla="*/ 63739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39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4"/>
                  </a:moveTo>
                  <a:cubicBezTo>
                    <a:pt x="22923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81" y="113028"/>
                    <a:pt x="371365" y="153824"/>
                  </a:cubicBezTo>
                  <a:cubicBezTo>
                    <a:pt x="330577" y="194621"/>
                    <a:pt x="275240" y="217539"/>
                    <a:pt x="217539" y="217539"/>
                  </a:cubicBezTo>
                  <a:cubicBezTo>
                    <a:pt x="159864" y="217539"/>
                    <a:pt x="104527" y="194621"/>
                    <a:pt x="63739" y="153824"/>
                  </a:cubicBezTo>
                  <a:close/>
                  <a:moveTo>
                    <a:pt x="63739" y="281256"/>
                  </a:moveTo>
                  <a:cubicBezTo>
                    <a:pt x="22923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81" y="322052"/>
                    <a:pt x="371365" y="281256"/>
                  </a:cubicBezTo>
                  <a:cubicBezTo>
                    <a:pt x="330577" y="240459"/>
                    <a:pt x="275240" y="217539"/>
                    <a:pt x="217539" y="217539"/>
                  </a:cubicBezTo>
                  <a:cubicBezTo>
                    <a:pt x="159864" y="217539"/>
                    <a:pt x="104527" y="240459"/>
                    <a:pt x="63739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D95F8299-C7E8-E6EF-7CF8-6A598D0262B1}"/>
                </a:ext>
              </a:extLst>
            </p:cNvPr>
            <p:cNvSpPr/>
            <p:nvPr/>
          </p:nvSpPr>
          <p:spPr>
            <a:xfrm>
              <a:off x="3446261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C39F323B-2923-58D0-B9B6-534633326738}"/>
                </a:ext>
              </a:extLst>
            </p:cNvPr>
            <p:cNvSpPr/>
            <p:nvPr/>
          </p:nvSpPr>
          <p:spPr>
            <a:xfrm>
              <a:off x="518659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39 w 435077"/>
                <a:gd name="connsiteY3" fmla="*/ 16 h 435077"/>
                <a:gd name="connsiteX4" fmla="*/ 435077 w 435077"/>
                <a:gd name="connsiteY4" fmla="*/ 217547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12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12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39" y="16"/>
                  </a:lnTo>
                  <a:lnTo>
                    <a:pt x="435077" y="217547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12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12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DF74C273-5A93-FBFA-2D2F-EF8F7D3A2C2F}"/>
                </a:ext>
              </a:extLst>
            </p:cNvPr>
            <p:cNvSpPr/>
            <p:nvPr/>
          </p:nvSpPr>
          <p:spPr>
            <a:xfrm>
              <a:off x="6056752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D2A740CE-AC57-92E3-6BD5-2CA355739CF1}"/>
                </a:ext>
              </a:extLst>
            </p:cNvPr>
            <p:cNvSpPr/>
            <p:nvPr/>
          </p:nvSpPr>
          <p:spPr>
            <a:xfrm>
              <a:off x="7797062" y="1098754"/>
              <a:ext cx="435077" cy="435077"/>
            </a:xfrm>
            <a:custGeom>
              <a:avLst/>
              <a:gdLst>
                <a:gd name="connsiteX0" fmla="*/ 63739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4 h 435077"/>
                <a:gd name="connsiteX5" fmla="*/ 217539 w 435077"/>
                <a:gd name="connsiteY5" fmla="*/ 217539 h 435077"/>
                <a:gd name="connsiteX6" fmla="*/ 63739 w 435077"/>
                <a:gd name="connsiteY6" fmla="*/ 153824 h 435077"/>
                <a:gd name="connsiteX7" fmla="*/ 63739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6 h 435077"/>
                <a:gd name="connsiteX12" fmla="*/ 217539 w 435077"/>
                <a:gd name="connsiteY12" fmla="*/ 217539 h 435077"/>
                <a:gd name="connsiteX13" fmla="*/ 63739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4"/>
                  </a:moveTo>
                  <a:cubicBezTo>
                    <a:pt x="22924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82" y="113028"/>
                    <a:pt x="371366" y="153824"/>
                  </a:cubicBezTo>
                  <a:cubicBezTo>
                    <a:pt x="330578" y="194621"/>
                    <a:pt x="275241" y="217539"/>
                    <a:pt x="217539" y="217539"/>
                  </a:cubicBezTo>
                  <a:cubicBezTo>
                    <a:pt x="159864" y="217539"/>
                    <a:pt x="104527" y="194621"/>
                    <a:pt x="63739" y="153824"/>
                  </a:cubicBezTo>
                  <a:close/>
                  <a:moveTo>
                    <a:pt x="63739" y="281256"/>
                  </a:moveTo>
                  <a:cubicBezTo>
                    <a:pt x="22924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82" y="322052"/>
                    <a:pt x="371366" y="281256"/>
                  </a:cubicBezTo>
                  <a:cubicBezTo>
                    <a:pt x="330578" y="240459"/>
                    <a:pt x="275241" y="217539"/>
                    <a:pt x="217539" y="217539"/>
                  </a:cubicBezTo>
                  <a:cubicBezTo>
                    <a:pt x="159864" y="217539"/>
                    <a:pt x="104527" y="240459"/>
                    <a:pt x="63739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7D62913-B011-4A06-436F-698E3A6D3076}"/>
                </a:ext>
              </a:extLst>
            </p:cNvPr>
            <p:cNvSpPr/>
            <p:nvPr/>
          </p:nvSpPr>
          <p:spPr>
            <a:xfrm>
              <a:off x="692690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017D64C4-49B4-27FD-50BC-A375E3FC8EA6}"/>
                </a:ext>
              </a:extLst>
            </p:cNvPr>
            <p:cNvSpPr/>
            <p:nvPr/>
          </p:nvSpPr>
          <p:spPr>
            <a:xfrm>
              <a:off x="8667217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6 w 435077"/>
                <a:gd name="connsiteY3" fmla="*/ 16 h 435077"/>
                <a:gd name="connsiteX4" fmla="*/ 435077 w 435077"/>
                <a:gd name="connsiteY4" fmla="*/ 217547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6" y="16"/>
                  </a:lnTo>
                  <a:lnTo>
                    <a:pt x="435077" y="217547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A9E47EE9-11DC-63D4-5B11-DC832CCCF9D1}"/>
                </a:ext>
              </a:extLst>
            </p:cNvPr>
            <p:cNvSpPr/>
            <p:nvPr/>
          </p:nvSpPr>
          <p:spPr>
            <a:xfrm>
              <a:off x="953739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B4C0A413-6DF4-3C6E-326C-95420F9B1B5C}"/>
                </a:ext>
              </a:extLst>
            </p:cNvPr>
            <p:cNvSpPr/>
            <p:nvPr/>
          </p:nvSpPr>
          <p:spPr>
            <a:xfrm>
              <a:off x="11277709" y="1098754"/>
              <a:ext cx="435077" cy="435077"/>
            </a:xfrm>
            <a:custGeom>
              <a:avLst/>
              <a:gdLst>
                <a:gd name="connsiteX0" fmla="*/ 63710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10 w 435077"/>
                <a:gd name="connsiteY6" fmla="*/ 153824 h 435077"/>
                <a:gd name="connsiteX7" fmla="*/ 63710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10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4"/>
                  </a:moveTo>
                  <a:cubicBezTo>
                    <a:pt x="22922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5" y="153824"/>
                  </a:cubicBezTo>
                  <a:cubicBezTo>
                    <a:pt x="330549" y="194621"/>
                    <a:pt x="275239" y="217539"/>
                    <a:pt x="217539" y="217539"/>
                  </a:cubicBezTo>
                  <a:cubicBezTo>
                    <a:pt x="159836" y="217539"/>
                    <a:pt x="104499" y="194621"/>
                    <a:pt x="63710" y="153824"/>
                  </a:cubicBezTo>
                  <a:close/>
                  <a:moveTo>
                    <a:pt x="63710" y="281256"/>
                  </a:moveTo>
                  <a:cubicBezTo>
                    <a:pt x="22922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5" y="281256"/>
                  </a:cubicBezTo>
                  <a:cubicBezTo>
                    <a:pt x="330549" y="240459"/>
                    <a:pt x="275239" y="217539"/>
                    <a:pt x="217539" y="217539"/>
                  </a:cubicBezTo>
                  <a:cubicBezTo>
                    <a:pt x="159836" y="217539"/>
                    <a:pt x="104499" y="240459"/>
                    <a:pt x="63710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1578C613-DF92-39C3-B2BE-9F7DED971CBD}"/>
                </a:ext>
              </a:extLst>
            </p:cNvPr>
            <p:cNvSpPr/>
            <p:nvPr/>
          </p:nvSpPr>
          <p:spPr>
            <a:xfrm>
              <a:off x="1040755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63D25B03-3D1A-161A-97B5-7E94079FB94D}"/>
                </a:ext>
              </a:extLst>
            </p:cNvPr>
            <p:cNvSpPr/>
            <p:nvPr/>
          </p:nvSpPr>
          <p:spPr>
            <a:xfrm>
              <a:off x="1214786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5 w 435077"/>
                <a:gd name="connsiteY3" fmla="*/ 16 h 435077"/>
                <a:gd name="connsiteX4" fmla="*/ 435077 w 435077"/>
                <a:gd name="connsiteY4" fmla="*/ 217547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5" y="16"/>
                  </a:lnTo>
                  <a:lnTo>
                    <a:pt x="435077" y="217547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522CF534-588A-8D22-7179-C2EE720CAAE6}"/>
                </a:ext>
              </a:extLst>
            </p:cNvPr>
            <p:cNvSpPr/>
            <p:nvPr/>
          </p:nvSpPr>
          <p:spPr>
            <a:xfrm>
              <a:off x="13018045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AA54DE48-FAF1-EB5C-AD75-6CB5512AA541}"/>
                </a:ext>
              </a:extLst>
            </p:cNvPr>
            <p:cNvSpPr/>
            <p:nvPr/>
          </p:nvSpPr>
          <p:spPr>
            <a:xfrm>
              <a:off x="14758382" y="1098754"/>
              <a:ext cx="435077" cy="435077"/>
            </a:xfrm>
            <a:custGeom>
              <a:avLst/>
              <a:gdLst>
                <a:gd name="connsiteX0" fmla="*/ 63712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4 h 435077"/>
                <a:gd name="connsiteX5" fmla="*/ 217539 w 435077"/>
                <a:gd name="connsiteY5" fmla="*/ 217539 h 435077"/>
                <a:gd name="connsiteX6" fmla="*/ 63712 w 435077"/>
                <a:gd name="connsiteY6" fmla="*/ 153824 h 435077"/>
                <a:gd name="connsiteX7" fmla="*/ 63712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6 h 435077"/>
                <a:gd name="connsiteX12" fmla="*/ 217539 w 435077"/>
                <a:gd name="connsiteY12" fmla="*/ 217539 h 435077"/>
                <a:gd name="connsiteX13" fmla="*/ 63712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4"/>
                  </a:moveTo>
                  <a:cubicBezTo>
                    <a:pt x="22924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5" y="113028"/>
                    <a:pt x="371367" y="153824"/>
                  </a:cubicBezTo>
                  <a:cubicBezTo>
                    <a:pt x="330550" y="194621"/>
                    <a:pt x="275241" y="217539"/>
                    <a:pt x="217539" y="217539"/>
                  </a:cubicBezTo>
                  <a:cubicBezTo>
                    <a:pt x="159836" y="217539"/>
                    <a:pt x="104501" y="194621"/>
                    <a:pt x="63712" y="153824"/>
                  </a:cubicBezTo>
                  <a:close/>
                  <a:moveTo>
                    <a:pt x="63712" y="281256"/>
                  </a:moveTo>
                  <a:cubicBezTo>
                    <a:pt x="22924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5" y="322052"/>
                    <a:pt x="371367" y="281256"/>
                  </a:cubicBezTo>
                  <a:cubicBezTo>
                    <a:pt x="330550" y="240459"/>
                    <a:pt x="275241" y="217539"/>
                    <a:pt x="217539" y="217539"/>
                  </a:cubicBezTo>
                  <a:cubicBezTo>
                    <a:pt x="159836" y="217539"/>
                    <a:pt x="104501" y="240459"/>
                    <a:pt x="63712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6D1108D-9DCB-4D85-7F86-5210B092AF87}"/>
                </a:ext>
              </a:extLst>
            </p:cNvPr>
            <p:cNvSpPr/>
            <p:nvPr/>
          </p:nvSpPr>
          <p:spPr>
            <a:xfrm>
              <a:off x="1388820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A06C25BB-3F5E-3D42-40CA-533827F90C71}"/>
                </a:ext>
              </a:extLst>
            </p:cNvPr>
            <p:cNvSpPr/>
            <p:nvPr/>
          </p:nvSpPr>
          <p:spPr>
            <a:xfrm>
              <a:off x="15628536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7 w 435077"/>
                <a:gd name="connsiteY3" fmla="*/ 16 h 435077"/>
                <a:gd name="connsiteX4" fmla="*/ 435077 w 435077"/>
                <a:gd name="connsiteY4" fmla="*/ 217547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7" y="16"/>
                  </a:lnTo>
                  <a:lnTo>
                    <a:pt x="435077" y="217547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4E1B15F9-E97A-20E6-2150-6EF23F273C67}"/>
                </a:ext>
              </a:extLst>
            </p:cNvPr>
            <p:cNvSpPr/>
            <p:nvPr/>
          </p:nvSpPr>
          <p:spPr>
            <a:xfrm>
              <a:off x="1649871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B60E7F1D-43D1-FE2C-1F22-203121B1D81B}"/>
                </a:ext>
              </a:extLst>
            </p:cNvPr>
            <p:cNvSpPr/>
            <p:nvPr/>
          </p:nvSpPr>
          <p:spPr>
            <a:xfrm>
              <a:off x="18239029" y="1098754"/>
              <a:ext cx="435077" cy="435077"/>
            </a:xfrm>
            <a:custGeom>
              <a:avLst/>
              <a:gdLst>
                <a:gd name="connsiteX0" fmla="*/ 63710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4 h 435077"/>
                <a:gd name="connsiteX5" fmla="*/ 217539 w 435077"/>
                <a:gd name="connsiteY5" fmla="*/ 217539 h 435077"/>
                <a:gd name="connsiteX6" fmla="*/ 63710 w 435077"/>
                <a:gd name="connsiteY6" fmla="*/ 153824 h 435077"/>
                <a:gd name="connsiteX7" fmla="*/ 63710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6 h 435077"/>
                <a:gd name="connsiteX12" fmla="*/ 217539 w 435077"/>
                <a:gd name="connsiteY12" fmla="*/ 217539 h 435077"/>
                <a:gd name="connsiteX13" fmla="*/ 63710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4"/>
                  </a:moveTo>
                  <a:cubicBezTo>
                    <a:pt x="22922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4" y="113028"/>
                    <a:pt x="371365" y="153824"/>
                  </a:cubicBezTo>
                  <a:cubicBezTo>
                    <a:pt x="330577" y="194621"/>
                    <a:pt x="275241" y="217539"/>
                    <a:pt x="217539" y="217539"/>
                  </a:cubicBezTo>
                  <a:cubicBezTo>
                    <a:pt x="159836" y="217539"/>
                    <a:pt x="104527" y="194621"/>
                    <a:pt x="63710" y="153824"/>
                  </a:cubicBezTo>
                  <a:close/>
                  <a:moveTo>
                    <a:pt x="63710" y="281256"/>
                  </a:moveTo>
                  <a:cubicBezTo>
                    <a:pt x="22922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4" y="322052"/>
                    <a:pt x="371365" y="281256"/>
                  </a:cubicBezTo>
                  <a:cubicBezTo>
                    <a:pt x="330577" y="240459"/>
                    <a:pt x="275241" y="217539"/>
                    <a:pt x="217539" y="217539"/>
                  </a:cubicBezTo>
                  <a:cubicBezTo>
                    <a:pt x="159836" y="217539"/>
                    <a:pt x="104527" y="240459"/>
                    <a:pt x="63710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3D873586-51B3-2C95-84F5-41B3D1F4DA48}"/>
                </a:ext>
              </a:extLst>
            </p:cNvPr>
            <p:cNvSpPr/>
            <p:nvPr/>
          </p:nvSpPr>
          <p:spPr>
            <a:xfrm>
              <a:off x="1736887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0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0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95417B23-A58C-764C-B85F-A273AA9BCFD5}"/>
                </a:ext>
              </a:extLst>
            </p:cNvPr>
            <p:cNvSpPr/>
            <p:nvPr/>
          </p:nvSpPr>
          <p:spPr>
            <a:xfrm>
              <a:off x="1910921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39 w 435077"/>
                <a:gd name="connsiteY3" fmla="*/ 16 h 435077"/>
                <a:gd name="connsiteX4" fmla="*/ 435077 w 435077"/>
                <a:gd name="connsiteY4" fmla="*/ 217547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12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12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39" y="16"/>
                  </a:lnTo>
                  <a:lnTo>
                    <a:pt x="435077" y="217547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12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12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FC506718-A23C-BB33-CA7D-370FBD13F058}"/>
                </a:ext>
              </a:extLst>
            </p:cNvPr>
            <p:cNvSpPr/>
            <p:nvPr/>
          </p:nvSpPr>
          <p:spPr>
            <a:xfrm>
              <a:off x="19979365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D14C327B-94C9-FEA8-236A-1CD0866ABA06}"/>
                </a:ext>
              </a:extLst>
            </p:cNvPr>
            <p:cNvSpPr/>
            <p:nvPr/>
          </p:nvSpPr>
          <p:spPr>
            <a:xfrm>
              <a:off x="21719702" y="1098754"/>
              <a:ext cx="435077" cy="435077"/>
            </a:xfrm>
            <a:custGeom>
              <a:avLst/>
              <a:gdLst>
                <a:gd name="connsiteX0" fmla="*/ 63712 w 435077"/>
                <a:gd name="connsiteY0" fmla="*/ 153824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4 h 435077"/>
                <a:gd name="connsiteX5" fmla="*/ 217539 w 435077"/>
                <a:gd name="connsiteY5" fmla="*/ 217539 h 435077"/>
                <a:gd name="connsiteX6" fmla="*/ 63712 w 435077"/>
                <a:gd name="connsiteY6" fmla="*/ 153824 h 435077"/>
                <a:gd name="connsiteX7" fmla="*/ 63712 w 435077"/>
                <a:gd name="connsiteY7" fmla="*/ 281256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6 h 435077"/>
                <a:gd name="connsiteX12" fmla="*/ 217539 w 435077"/>
                <a:gd name="connsiteY12" fmla="*/ 217539 h 435077"/>
                <a:gd name="connsiteX13" fmla="*/ 63712 w 435077"/>
                <a:gd name="connsiteY13" fmla="*/ 281256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4"/>
                  </a:moveTo>
                  <a:cubicBezTo>
                    <a:pt x="22897" y="113028"/>
                    <a:pt x="0" y="57697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7"/>
                    <a:pt x="412155" y="113028"/>
                    <a:pt x="371339" y="153824"/>
                  </a:cubicBezTo>
                  <a:cubicBezTo>
                    <a:pt x="330550" y="194621"/>
                    <a:pt x="275215" y="217539"/>
                    <a:pt x="217539" y="217539"/>
                  </a:cubicBezTo>
                  <a:cubicBezTo>
                    <a:pt x="159838" y="217539"/>
                    <a:pt x="104501" y="194621"/>
                    <a:pt x="63712" y="153824"/>
                  </a:cubicBezTo>
                  <a:close/>
                  <a:moveTo>
                    <a:pt x="63712" y="281256"/>
                  </a:moveTo>
                  <a:cubicBezTo>
                    <a:pt x="22897" y="322052"/>
                    <a:pt x="0" y="377383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83"/>
                    <a:pt x="412155" y="322052"/>
                    <a:pt x="371339" y="281256"/>
                  </a:cubicBezTo>
                  <a:cubicBezTo>
                    <a:pt x="330550" y="240459"/>
                    <a:pt x="275215" y="217539"/>
                    <a:pt x="217539" y="217539"/>
                  </a:cubicBezTo>
                  <a:cubicBezTo>
                    <a:pt x="159838" y="217539"/>
                    <a:pt x="104501" y="240459"/>
                    <a:pt x="63712" y="281256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6910BFD-FD30-6086-C732-36DF7C3A5786}"/>
                </a:ext>
              </a:extLst>
            </p:cNvPr>
            <p:cNvSpPr/>
            <p:nvPr/>
          </p:nvSpPr>
          <p:spPr>
            <a:xfrm>
              <a:off x="20849520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1F784630-6259-2BF6-48D5-F20163430E93}"/>
                </a:ext>
              </a:extLst>
            </p:cNvPr>
            <p:cNvSpPr/>
            <p:nvPr/>
          </p:nvSpPr>
          <p:spPr>
            <a:xfrm>
              <a:off x="22589856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47 h 435077"/>
                <a:gd name="connsiteX2" fmla="*/ 435077 w 435077"/>
                <a:gd name="connsiteY2" fmla="*/ 16 h 435077"/>
                <a:gd name="connsiteX3" fmla="*/ 217567 w 435077"/>
                <a:gd name="connsiteY3" fmla="*/ 16 h 435077"/>
                <a:gd name="connsiteX4" fmla="*/ 435077 w 435077"/>
                <a:gd name="connsiteY4" fmla="*/ 217547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1 h 435077"/>
                <a:gd name="connsiteX8" fmla="*/ 0 w 435077"/>
                <a:gd name="connsiteY8" fmla="*/ 0 h 435077"/>
                <a:gd name="connsiteX9" fmla="*/ 217539 w 435077"/>
                <a:gd name="connsiteY9" fmla="*/ 217531 h 435077"/>
                <a:gd name="connsiteX10" fmla="*/ 0 w 435077"/>
                <a:gd name="connsiteY10" fmla="*/ 217531 h 435077"/>
                <a:gd name="connsiteX11" fmla="*/ 0 w 435077"/>
                <a:gd name="connsiteY11" fmla="*/ 435072 h 435077"/>
                <a:gd name="connsiteX12" fmla="*/ 0 w 435077"/>
                <a:gd name="connsiteY12" fmla="*/ 217541 h 435077"/>
                <a:gd name="connsiteX13" fmla="*/ 217539 w 435077"/>
                <a:gd name="connsiteY13" fmla="*/ 217541 h 435077"/>
                <a:gd name="connsiteX14" fmla="*/ 0 w 435077"/>
                <a:gd name="connsiteY14" fmla="*/ 43507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47"/>
                  </a:lnTo>
                  <a:lnTo>
                    <a:pt x="435077" y="16"/>
                  </a:lnTo>
                  <a:lnTo>
                    <a:pt x="217567" y="16"/>
                  </a:lnTo>
                  <a:lnTo>
                    <a:pt x="435077" y="217547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1"/>
                  </a:moveTo>
                  <a:lnTo>
                    <a:pt x="0" y="0"/>
                  </a:lnTo>
                  <a:lnTo>
                    <a:pt x="217539" y="217531"/>
                  </a:lnTo>
                  <a:lnTo>
                    <a:pt x="0" y="217531"/>
                  </a:lnTo>
                  <a:close/>
                  <a:moveTo>
                    <a:pt x="0" y="435072"/>
                  </a:moveTo>
                  <a:lnTo>
                    <a:pt x="0" y="217541"/>
                  </a:lnTo>
                  <a:lnTo>
                    <a:pt x="217539" y="217541"/>
                  </a:lnTo>
                  <a:lnTo>
                    <a:pt x="0" y="435072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1A24BBAA-0FC4-6D17-E2B9-3F947CA123A7}"/>
                </a:ext>
              </a:extLst>
            </p:cNvPr>
            <p:cNvSpPr/>
            <p:nvPr/>
          </p:nvSpPr>
          <p:spPr>
            <a:xfrm>
              <a:off x="23460039" y="1098754"/>
              <a:ext cx="435077" cy="435077"/>
            </a:xfrm>
            <a:custGeom>
              <a:avLst/>
              <a:gdLst>
                <a:gd name="connsiteX0" fmla="*/ 217539 w 435077"/>
                <a:gd name="connsiteY0" fmla="*/ 435069 h 435077"/>
                <a:gd name="connsiteX1" fmla="*/ 217539 w 435077"/>
                <a:gd name="connsiteY1" fmla="*/ 0 h 435077"/>
                <a:gd name="connsiteX2" fmla="*/ 435077 w 435077"/>
                <a:gd name="connsiteY2" fmla="*/ 217541 h 435077"/>
                <a:gd name="connsiteX3" fmla="*/ 217539 w 435077"/>
                <a:gd name="connsiteY3" fmla="*/ 435069 h 435077"/>
                <a:gd name="connsiteX4" fmla="*/ 0 w 435077"/>
                <a:gd name="connsiteY4" fmla="*/ 435077 h 435077"/>
                <a:gd name="connsiteX5" fmla="*/ 0 w 435077"/>
                <a:gd name="connsiteY5" fmla="*/ 8 h 435077"/>
                <a:gd name="connsiteX6" fmla="*/ 217539 w 435077"/>
                <a:gd name="connsiteY6" fmla="*/ 217547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69"/>
                  </a:moveTo>
                  <a:lnTo>
                    <a:pt x="217539" y="0"/>
                  </a:lnTo>
                  <a:lnTo>
                    <a:pt x="435077" y="217541"/>
                  </a:lnTo>
                  <a:lnTo>
                    <a:pt x="217539" y="435069"/>
                  </a:lnTo>
                  <a:close/>
                  <a:moveTo>
                    <a:pt x="0" y="435077"/>
                  </a:moveTo>
                  <a:lnTo>
                    <a:pt x="0" y="8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03BE9659-270F-A6D1-BF75-678F8794D63A}"/>
                </a:ext>
              </a:extLst>
            </p:cNvPr>
            <p:cNvSpPr/>
            <p:nvPr/>
          </p:nvSpPr>
          <p:spPr>
            <a:xfrm>
              <a:off x="24330194" y="109875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44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44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44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44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1A0C5BC8-3743-AD73-0485-BF3B12AA0E27}"/>
                </a:ext>
              </a:extLst>
            </p:cNvPr>
            <p:cNvSpPr/>
            <p:nvPr/>
          </p:nvSpPr>
          <p:spPr>
            <a:xfrm>
              <a:off x="835769" y="544952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2" y="217539"/>
                  </a:lnTo>
                  <a:cubicBezTo>
                    <a:pt x="275349" y="217593"/>
                    <a:pt x="330604" y="240489"/>
                    <a:pt x="371366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66"/>
                    <a:pt x="63711" y="281250"/>
                  </a:cubicBezTo>
                  <a:cubicBezTo>
                    <a:pt x="104473" y="240489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37"/>
                    <a:pt x="22923" y="104527"/>
                    <a:pt x="63711" y="63712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16FCED13-A54D-8138-A70D-CA5A09435C2E}"/>
                </a:ext>
              </a:extLst>
            </p:cNvPr>
            <p:cNvSpPr/>
            <p:nvPr/>
          </p:nvSpPr>
          <p:spPr>
            <a:xfrm>
              <a:off x="-34398" y="5449529"/>
              <a:ext cx="435090" cy="435077"/>
            </a:xfrm>
            <a:custGeom>
              <a:avLst/>
              <a:gdLst>
                <a:gd name="connsiteX0" fmla="*/ 217525 w 435090"/>
                <a:gd name="connsiteY0" fmla="*/ 0 h 435077"/>
                <a:gd name="connsiteX1" fmla="*/ 0 w 435090"/>
                <a:gd name="connsiteY1" fmla="*/ 0 h 435077"/>
                <a:gd name="connsiteX2" fmla="*/ 0 w 435090"/>
                <a:gd name="connsiteY2" fmla="*/ 217539 h 435077"/>
                <a:gd name="connsiteX3" fmla="*/ 217525 w 435090"/>
                <a:gd name="connsiteY3" fmla="*/ 0 h 435077"/>
                <a:gd name="connsiteX4" fmla="*/ 435091 w 435090"/>
                <a:gd name="connsiteY4" fmla="*/ 0 h 435077"/>
                <a:gd name="connsiteX5" fmla="*/ 435091 w 435090"/>
                <a:gd name="connsiteY5" fmla="*/ 217539 h 435077"/>
                <a:gd name="connsiteX6" fmla="*/ 217552 w 435090"/>
                <a:gd name="connsiteY6" fmla="*/ 0 h 435077"/>
                <a:gd name="connsiteX7" fmla="*/ 435091 w 435090"/>
                <a:gd name="connsiteY7" fmla="*/ 0 h 435077"/>
                <a:gd name="connsiteX8" fmla="*/ 217552 w 435090"/>
                <a:gd name="connsiteY8" fmla="*/ 435077 h 435077"/>
                <a:gd name="connsiteX9" fmla="*/ 435091 w 435090"/>
                <a:gd name="connsiteY9" fmla="*/ 217539 h 435077"/>
                <a:gd name="connsiteX10" fmla="*/ 435091 w 435090"/>
                <a:gd name="connsiteY10" fmla="*/ 435077 h 435077"/>
                <a:gd name="connsiteX11" fmla="*/ 217552 w 435090"/>
                <a:gd name="connsiteY11" fmla="*/ 435077 h 435077"/>
                <a:gd name="connsiteX12" fmla="*/ 217552 w 435090"/>
                <a:gd name="connsiteY12" fmla="*/ 435077 h 435077"/>
                <a:gd name="connsiteX13" fmla="*/ 11 w 435090"/>
                <a:gd name="connsiteY13" fmla="*/ 217539 h 435077"/>
                <a:gd name="connsiteX14" fmla="*/ 11 w 435090"/>
                <a:gd name="connsiteY14" fmla="*/ 435077 h 435077"/>
                <a:gd name="connsiteX15" fmla="*/ 217552 w 435090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7">
                  <a:moveTo>
                    <a:pt x="217525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25" y="0"/>
                  </a:lnTo>
                  <a:close/>
                  <a:moveTo>
                    <a:pt x="435091" y="0"/>
                  </a:moveTo>
                  <a:lnTo>
                    <a:pt x="435091" y="217539"/>
                  </a:lnTo>
                  <a:lnTo>
                    <a:pt x="217552" y="0"/>
                  </a:lnTo>
                  <a:lnTo>
                    <a:pt x="435091" y="0"/>
                  </a:lnTo>
                  <a:close/>
                  <a:moveTo>
                    <a:pt x="217552" y="435077"/>
                  </a:moveTo>
                  <a:lnTo>
                    <a:pt x="435091" y="217539"/>
                  </a:lnTo>
                  <a:lnTo>
                    <a:pt x="435091" y="435077"/>
                  </a:lnTo>
                  <a:lnTo>
                    <a:pt x="217552" y="435077"/>
                  </a:lnTo>
                  <a:close/>
                  <a:moveTo>
                    <a:pt x="217552" y="435077"/>
                  </a:moveTo>
                  <a:lnTo>
                    <a:pt x="11" y="217539"/>
                  </a:lnTo>
                  <a:lnTo>
                    <a:pt x="11" y="435077"/>
                  </a:lnTo>
                  <a:lnTo>
                    <a:pt x="217552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9FC35F60-D800-891E-C9D0-6FAE09C3C014}"/>
                </a:ext>
              </a:extLst>
            </p:cNvPr>
            <p:cNvSpPr/>
            <p:nvPr/>
          </p:nvSpPr>
          <p:spPr>
            <a:xfrm>
              <a:off x="1705924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621B3299-1DB3-C590-5602-CACBD0256334}"/>
                </a:ext>
              </a:extLst>
            </p:cNvPr>
            <p:cNvSpPr/>
            <p:nvPr/>
          </p:nvSpPr>
          <p:spPr>
            <a:xfrm>
              <a:off x="2576106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2 w 435077"/>
                <a:gd name="connsiteY1" fmla="*/ 435077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735A62E1-4F1E-0C35-5CCC-D91E83092B5A}"/>
                </a:ext>
              </a:extLst>
            </p:cNvPr>
            <p:cNvSpPr/>
            <p:nvPr/>
          </p:nvSpPr>
          <p:spPr>
            <a:xfrm>
              <a:off x="4316416" y="5449529"/>
              <a:ext cx="435103" cy="435077"/>
            </a:xfrm>
            <a:custGeom>
              <a:avLst/>
              <a:gdLst>
                <a:gd name="connsiteX0" fmla="*/ 371365 w 435103"/>
                <a:gd name="connsiteY0" fmla="*/ 63712 h 435077"/>
                <a:gd name="connsiteX1" fmla="*/ 435077 w 435103"/>
                <a:gd name="connsiteY1" fmla="*/ 217539 h 435077"/>
                <a:gd name="connsiteX2" fmla="*/ 217729 w 435103"/>
                <a:gd name="connsiteY2" fmla="*/ 217539 h 435077"/>
                <a:gd name="connsiteX3" fmla="*/ 371365 w 435103"/>
                <a:gd name="connsiteY3" fmla="*/ 281250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0 h 435077"/>
                <a:gd name="connsiteX8" fmla="*/ 217375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2 h 435077"/>
                <a:gd name="connsiteX11" fmla="*/ 217539 w 435103"/>
                <a:gd name="connsiteY11" fmla="*/ 0 h 435077"/>
                <a:gd name="connsiteX12" fmla="*/ 371365 w 435103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2"/>
                  </a:moveTo>
                  <a:cubicBezTo>
                    <a:pt x="412181" y="104527"/>
                    <a:pt x="435077" y="159837"/>
                    <a:pt x="435077" y="217539"/>
                  </a:cubicBezTo>
                  <a:lnTo>
                    <a:pt x="217729" y="217539"/>
                  </a:lnTo>
                  <a:cubicBezTo>
                    <a:pt x="275349" y="217593"/>
                    <a:pt x="330632" y="240489"/>
                    <a:pt x="371365" y="281250"/>
                  </a:cubicBezTo>
                  <a:cubicBezTo>
                    <a:pt x="412181" y="322066"/>
                    <a:pt x="435104" y="377375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75"/>
                    <a:pt x="22923" y="322066"/>
                    <a:pt x="63739" y="281250"/>
                  </a:cubicBezTo>
                  <a:cubicBezTo>
                    <a:pt x="104500" y="240489"/>
                    <a:pt x="159755" y="217593"/>
                    <a:pt x="217375" y="217539"/>
                  </a:cubicBezTo>
                  <a:lnTo>
                    <a:pt x="0" y="217539"/>
                  </a:lnTo>
                  <a:cubicBezTo>
                    <a:pt x="0" y="159837"/>
                    <a:pt x="22923" y="104527"/>
                    <a:pt x="63739" y="63712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0" y="0"/>
                    <a:pt x="330577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BF3E0F49-7CE0-2B05-1C39-C8D5728F07F4}"/>
                </a:ext>
              </a:extLst>
            </p:cNvPr>
            <p:cNvSpPr/>
            <p:nvPr/>
          </p:nvSpPr>
          <p:spPr>
            <a:xfrm>
              <a:off x="3446261" y="5449529"/>
              <a:ext cx="435077" cy="435077"/>
            </a:xfrm>
            <a:custGeom>
              <a:avLst/>
              <a:gdLst>
                <a:gd name="connsiteX0" fmla="*/ 217566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6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6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6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756D8E05-2411-D892-CB06-F9430FCD0042}"/>
                </a:ext>
              </a:extLst>
            </p:cNvPr>
            <p:cNvSpPr/>
            <p:nvPr/>
          </p:nvSpPr>
          <p:spPr>
            <a:xfrm>
              <a:off x="5186597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A80A16FA-F525-95B6-42FC-BBB52E268BCD}"/>
                </a:ext>
              </a:extLst>
            </p:cNvPr>
            <p:cNvSpPr/>
            <p:nvPr/>
          </p:nvSpPr>
          <p:spPr>
            <a:xfrm>
              <a:off x="6056752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97E657CE-76E1-6C1B-92AE-16A7D2F75082}"/>
                </a:ext>
              </a:extLst>
            </p:cNvPr>
            <p:cNvSpPr/>
            <p:nvPr/>
          </p:nvSpPr>
          <p:spPr>
            <a:xfrm>
              <a:off x="7797062" y="5449529"/>
              <a:ext cx="435104" cy="435077"/>
            </a:xfrm>
            <a:custGeom>
              <a:avLst/>
              <a:gdLst>
                <a:gd name="connsiteX0" fmla="*/ 371366 w 435104"/>
                <a:gd name="connsiteY0" fmla="*/ 63712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50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0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2 h 435077"/>
                <a:gd name="connsiteX11" fmla="*/ 217539 w 435104"/>
                <a:gd name="connsiteY11" fmla="*/ 0 h 435077"/>
                <a:gd name="connsiteX12" fmla="*/ 371366 w 435104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2"/>
                  </a:moveTo>
                  <a:cubicBezTo>
                    <a:pt x="412182" y="104527"/>
                    <a:pt x="435077" y="159837"/>
                    <a:pt x="435077" y="217539"/>
                  </a:cubicBezTo>
                  <a:lnTo>
                    <a:pt x="217730" y="217539"/>
                  </a:lnTo>
                  <a:cubicBezTo>
                    <a:pt x="275350" y="217593"/>
                    <a:pt x="330632" y="240489"/>
                    <a:pt x="371366" y="281250"/>
                  </a:cubicBezTo>
                  <a:cubicBezTo>
                    <a:pt x="412182" y="322066"/>
                    <a:pt x="435105" y="377375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75"/>
                    <a:pt x="22924" y="322066"/>
                    <a:pt x="63739" y="281250"/>
                  </a:cubicBezTo>
                  <a:cubicBezTo>
                    <a:pt x="104501" y="240489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37"/>
                    <a:pt x="22924" y="104527"/>
                    <a:pt x="63739" y="63712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B960BC0C-A758-36A4-5E14-A26FB5BED052}"/>
                </a:ext>
              </a:extLst>
            </p:cNvPr>
            <p:cNvSpPr/>
            <p:nvPr/>
          </p:nvSpPr>
          <p:spPr>
            <a:xfrm>
              <a:off x="6926907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FA16D04C-3191-BCE5-F131-075BFCC649EA}"/>
                </a:ext>
              </a:extLst>
            </p:cNvPr>
            <p:cNvSpPr/>
            <p:nvPr/>
          </p:nvSpPr>
          <p:spPr>
            <a:xfrm>
              <a:off x="8667217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408218D5-0862-2707-5CAC-22E05D13EC80}"/>
                </a:ext>
              </a:extLst>
            </p:cNvPr>
            <p:cNvSpPr/>
            <p:nvPr/>
          </p:nvSpPr>
          <p:spPr>
            <a:xfrm>
              <a:off x="953739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6DD4460D-4C9B-5573-F184-EF0EFEBAED59}"/>
                </a:ext>
              </a:extLst>
            </p:cNvPr>
            <p:cNvSpPr/>
            <p:nvPr/>
          </p:nvSpPr>
          <p:spPr>
            <a:xfrm>
              <a:off x="11277709" y="544952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489"/>
                    <a:pt x="371365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66"/>
                    <a:pt x="63710" y="281250"/>
                  </a:cubicBezTo>
                  <a:cubicBezTo>
                    <a:pt x="104472" y="240489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37"/>
                    <a:pt x="22922" y="104527"/>
                    <a:pt x="63710" y="63712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39" y="0"/>
                    <a:pt x="330549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32886169-662D-51DB-CF86-4DDB8B18889E}"/>
                </a:ext>
              </a:extLst>
            </p:cNvPr>
            <p:cNvSpPr/>
            <p:nvPr/>
          </p:nvSpPr>
          <p:spPr>
            <a:xfrm>
              <a:off x="1040755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B96E6C34-0B1D-0592-66BE-FA6C79B642B2}"/>
                </a:ext>
              </a:extLst>
            </p:cNvPr>
            <p:cNvSpPr/>
            <p:nvPr/>
          </p:nvSpPr>
          <p:spPr>
            <a:xfrm>
              <a:off x="1214783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1C7D337C-EC46-B2DF-8082-C9A2883D9B9F}"/>
                </a:ext>
              </a:extLst>
            </p:cNvPr>
            <p:cNvSpPr/>
            <p:nvPr/>
          </p:nvSpPr>
          <p:spPr>
            <a:xfrm>
              <a:off x="13018045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FDEC55D7-CD34-2726-D13D-4A3DD92A1FE2}"/>
                </a:ext>
              </a:extLst>
            </p:cNvPr>
            <p:cNvSpPr/>
            <p:nvPr/>
          </p:nvSpPr>
          <p:spPr>
            <a:xfrm>
              <a:off x="14758382" y="5449529"/>
              <a:ext cx="435077" cy="435077"/>
            </a:xfrm>
            <a:custGeom>
              <a:avLst/>
              <a:gdLst>
                <a:gd name="connsiteX0" fmla="*/ 371367 w 435077"/>
                <a:gd name="connsiteY0" fmla="*/ 63712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7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2"/>
                  </a:moveTo>
                  <a:cubicBezTo>
                    <a:pt x="412155" y="104527"/>
                    <a:pt x="435077" y="159837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489"/>
                    <a:pt x="371367" y="281250"/>
                  </a:cubicBezTo>
                  <a:cubicBezTo>
                    <a:pt x="412155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66"/>
                    <a:pt x="63712" y="281250"/>
                  </a:cubicBezTo>
                  <a:cubicBezTo>
                    <a:pt x="104474" y="240489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37"/>
                    <a:pt x="22924" y="104527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7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DCC1B709-294A-01DD-6667-9E92963C5EA1}"/>
                </a:ext>
              </a:extLst>
            </p:cNvPr>
            <p:cNvSpPr/>
            <p:nvPr/>
          </p:nvSpPr>
          <p:spPr>
            <a:xfrm>
              <a:off x="13888200" y="5449529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8875E503-D9F5-096B-3E8A-61E8B47AAC77}"/>
                </a:ext>
              </a:extLst>
            </p:cNvPr>
            <p:cNvSpPr/>
            <p:nvPr/>
          </p:nvSpPr>
          <p:spPr>
            <a:xfrm>
              <a:off x="1562853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078747FC-123A-04F9-A9C7-325137629010}"/>
                </a:ext>
              </a:extLst>
            </p:cNvPr>
            <p:cNvSpPr/>
            <p:nvPr/>
          </p:nvSpPr>
          <p:spPr>
            <a:xfrm>
              <a:off x="1649871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0 w 435077"/>
                <a:gd name="connsiteY1" fmla="*/ 435077 h 435077"/>
                <a:gd name="connsiteX2" fmla="*/ 21751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0" y="435077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FA4A0CB4-4913-E278-C282-77015DA68845}"/>
                </a:ext>
              </a:extLst>
            </p:cNvPr>
            <p:cNvSpPr/>
            <p:nvPr/>
          </p:nvSpPr>
          <p:spPr>
            <a:xfrm>
              <a:off x="18239029" y="544952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27"/>
                    <a:pt x="435077" y="159837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489"/>
                    <a:pt x="371365" y="281250"/>
                  </a:cubicBezTo>
                  <a:cubicBezTo>
                    <a:pt x="412154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66"/>
                    <a:pt x="63710" y="281250"/>
                  </a:cubicBezTo>
                  <a:cubicBezTo>
                    <a:pt x="104472" y="240489"/>
                    <a:pt x="159755" y="217593"/>
                    <a:pt x="217374" y="217539"/>
                  </a:cubicBezTo>
                  <a:lnTo>
                    <a:pt x="0" y="217539"/>
                  </a:lnTo>
                  <a:cubicBezTo>
                    <a:pt x="0" y="159837"/>
                    <a:pt x="22922" y="104527"/>
                    <a:pt x="63710" y="63712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DBA1F04D-CCA3-0AE1-5FDA-871D3A13C633}"/>
                </a:ext>
              </a:extLst>
            </p:cNvPr>
            <p:cNvSpPr/>
            <p:nvPr/>
          </p:nvSpPr>
          <p:spPr>
            <a:xfrm>
              <a:off x="1736887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4D1E4E31-0BAC-A718-AB65-C0BF3A646084}"/>
                </a:ext>
              </a:extLst>
            </p:cNvPr>
            <p:cNvSpPr/>
            <p:nvPr/>
          </p:nvSpPr>
          <p:spPr>
            <a:xfrm>
              <a:off x="19109210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39 h 435077"/>
                <a:gd name="connsiteX8" fmla="*/ 435077 w 435077"/>
                <a:gd name="connsiteY8" fmla="*/ 217539 h 435077"/>
                <a:gd name="connsiteX9" fmla="*/ 435051 w 435077"/>
                <a:gd name="connsiteY9" fmla="*/ 217539 h 435077"/>
                <a:gd name="connsiteX10" fmla="*/ 435077 w 435077"/>
                <a:gd name="connsiteY10" fmla="*/ 217539 h 435077"/>
                <a:gd name="connsiteX11" fmla="*/ 435051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3AF12688-C9C1-05D9-8756-217608CD3AE1}"/>
                </a:ext>
              </a:extLst>
            </p:cNvPr>
            <p:cNvSpPr/>
            <p:nvPr/>
          </p:nvSpPr>
          <p:spPr>
            <a:xfrm>
              <a:off x="19979365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9769292A-557C-EF03-3338-227DB1437D8F}"/>
                </a:ext>
              </a:extLst>
            </p:cNvPr>
            <p:cNvSpPr/>
            <p:nvPr/>
          </p:nvSpPr>
          <p:spPr>
            <a:xfrm>
              <a:off x="21719702" y="544952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7350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5" y="104527"/>
                    <a:pt x="435077" y="159837"/>
                    <a:pt x="435077" y="217539"/>
                  </a:cubicBezTo>
                  <a:lnTo>
                    <a:pt x="217703" y="217539"/>
                  </a:lnTo>
                  <a:cubicBezTo>
                    <a:pt x="275322" y="217593"/>
                    <a:pt x="330605" y="240489"/>
                    <a:pt x="371367" y="281250"/>
                  </a:cubicBezTo>
                  <a:cubicBezTo>
                    <a:pt x="412155" y="322066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66"/>
                    <a:pt x="63712" y="281250"/>
                  </a:cubicBezTo>
                  <a:cubicBezTo>
                    <a:pt x="104474" y="240489"/>
                    <a:pt x="159728" y="217593"/>
                    <a:pt x="217350" y="217539"/>
                  </a:cubicBezTo>
                  <a:lnTo>
                    <a:pt x="0" y="217539"/>
                  </a:lnTo>
                  <a:cubicBezTo>
                    <a:pt x="0" y="159837"/>
                    <a:pt x="22897" y="104527"/>
                    <a:pt x="63712" y="63712"/>
                  </a:cubicBezTo>
                  <a:cubicBezTo>
                    <a:pt x="104501" y="22923"/>
                    <a:pt x="159838" y="0"/>
                    <a:pt x="217539" y="0"/>
                  </a:cubicBezTo>
                  <a:cubicBezTo>
                    <a:pt x="275215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A057F449-459A-0004-4483-22E12F81B4E9}"/>
                </a:ext>
              </a:extLst>
            </p:cNvPr>
            <p:cNvSpPr/>
            <p:nvPr/>
          </p:nvSpPr>
          <p:spPr>
            <a:xfrm>
              <a:off x="20849520" y="5449529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62AFC1A1-B76F-E19E-494B-74E6FAE8FEA7}"/>
                </a:ext>
              </a:extLst>
            </p:cNvPr>
            <p:cNvSpPr/>
            <p:nvPr/>
          </p:nvSpPr>
          <p:spPr>
            <a:xfrm>
              <a:off x="22589856" y="544952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EBB0BCF8-58B8-DE3B-B6E9-2B7BF5538EA6}"/>
                </a:ext>
              </a:extLst>
            </p:cNvPr>
            <p:cNvSpPr/>
            <p:nvPr/>
          </p:nvSpPr>
          <p:spPr>
            <a:xfrm>
              <a:off x="23460039" y="544952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0 w 435077"/>
                <a:gd name="connsiteY1" fmla="*/ 435077 h 435077"/>
                <a:gd name="connsiteX2" fmla="*/ 21751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66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0" y="435077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6CB34D5F-A449-10B3-5809-CAD199B7E4E0}"/>
                </a:ext>
              </a:extLst>
            </p:cNvPr>
            <p:cNvSpPr/>
            <p:nvPr/>
          </p:nvSpPr>
          <p:spPr>
            <a:xfrm>
              <a:off x="24330194" y="544952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6B088AE-77B0-0621-9051-E10B2BB24B81}"/>
                </a:ext>
              </a:extLst>
            </p:cNvPr>
            <p:cNvSpPr/>
            <p:nvPr/>
          </p:nvSpPr>
          <p:spPr>
            <a:xfrm>
              <a:off x="835769" y="631968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6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500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6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0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6C8424A-7D8C-C9B9-F261-0A565B9C778C}"/>
                </a:ext>
              </a:extLst>
            </p:cNvPr>
            <p:cNvSpPr/>
            <p:nvPr/>
          </p:nvSpPr>
          <p:spPr>
            <a:xfrm>
              <a:off x="-34393" y="6319683"/>
              <a:ext cx="435085" cy="435077"/>
            </a:xfrm>
            <a:custGeom>
              <a:avLst/>
              <a:gdLst>
                <a:gd name="connsiteX0" fmla="*/ 435086 w 435085"/>
                <a:gd name="connsiteY0" fmla="*/ 435077 h 435077"/>
                <a:gd name="connsiteX1" fmla="*/ 435086 w 435085"/>
                <a:gd name="connsiteY1" fmla="*/ 0 h 435077"/>
                <a:gd name="connsiteX2" fmla="*/ 217547 w 435085"/>
                <a:gd name="connsiteY2" fmla="*/ 217539 h 435077"/>
                <a:gd name="connsiteX3" fmla="*/ 435086 w 435085"/>
                <a:gd name="connsiteY3" fmla="*/ 435077 h 435077"/>
                <a:gd name="connsiteX4" fmla="*/ 0 w 435085"/>
                <a:gd name="connsiteY4" fmla="*/ 435077 h 435077"/>
                <a:gd name="connsiteX5" fmla="*/ 0 w 435085"/>
                <a:gd name="connsiteY5" fmla="*/ 0 h 435077"/>
                <a:gd name="connsiteX6" fmla="*/ 217520 w 435085"/>
                <a:gd name="connsiteY6" fmla="*/ 217539 h 435077"/>
                <a:gd name="connsiteX7" fmla="*/ 0 w 435085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85" h="435077">
                  <a:moveTo>
                    <a:pt x="435086" y="435077"/>
                  </a:moveTo>
                  <a:lnTo>
                    <a:pt x="435086" y="0"/>
                  </a:lnTo>
                  <a:lnTo>
                    <a:pt x="217547" y="217539"/>
                  </a:lnTo>
                  <a:lnTo>
                    <a:pt x="435086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2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E780D16-CAF9-1296-E2C0-3830480B1CD7}"/>
                </a:ext>
              </a:extLst>
            </p:cNvPr>
            <p:cNvSpPr/>
            <p:nvPr/>
          </p:nvSpPr>
          <p:spPr>
            <a:xfrm>
              <a:off x="170592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D4E1894D-29EF-4A07-6A1C-A80F070DB9F2}"/>
                </a:ext>
              </a:extLst>
            </p:cNvPr>
            <p:cNvSpPr/>
            <p:nvPr/>
          </p:nvSpPr>
          <p:spPr>
            <a:xfrm>
              <a:off x="2576106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E8872A5E-5753-D743-8AA4-7954907D93F4}"/>
                </a:ext>
              </a:extLst>
            </p:cNvPr>
            <p:cNvSpPr/>
            <p:nvPr/>
          </p:nvSpPr>
          <p:spPr>
            <a:xfrm>
              <a:off x="4316416" y="631968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1" y="113038"/>
                    <a:pt x="371365" y="153827"/>
                  </a:cubicBezTo>
                  <a:cubicBezTo>
                    <a:pt x="330577" y="194616"/>
                    <a:pt x="275240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1" y="322066"/>
                    <a:pt x="371365" y="281250"/>
                  </a:cubicBezTo>
                  <a:cubicBezTo>
                    <a:pt x="330577" y="240462"/>
                    <a:pt x="275240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EA548D06-ACBC-A503-A5D4-7665A55C9F16}"/>
                </a:ext>
              </a:extLst>
            </p:cNvPr>
            <p:cNvSpPr/>
            <p:nvPr/>
          </p:nvSpPr>
          <p:spPr>
            <a:xfrm>
              <a:off x="3446261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BA97D7B3-467E-CC85-975C-53880808BC50}"/>
                </a:ext>
              </a:extLst>
            </p:cNvPr>
            <p:cNvSpPr/>
            <p:nvPr/>
          </p:nvSpPr>
          <p:spPr>
            <a:xfrm>
              <a:off x="518659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BA64E9A5-A689-84FE-9248-93868904829D}"/>
                </a:ext>
              </a:extLst>
            </p:cNvPr>
            <p:cNvSpPr/>
            <p:nvPr/>
          </p:nvSpPr>
          <p:spPr>
            <a:xfrm>
              <a:off x="6056752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8C3EA9C0-B172-59C9-C93B-56B25FF2B7C7}"/>
                </a:ext>
              </a:extLst>
            </p:cNvPr>
            <p:cNvSpPr/>
            <p:nvPr/>
          </p:nvSpPr>
          <p:spPr>
            <a:xfrm>
              <a:off x="7797062" y="631968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8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2" y="322066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CE098EE0-02C9-B443-3761-DFAEC72DEAA5}"/>
                </a:ext>
              </a:extLst>
            </p:cNvPr>
            <p:cNvSpPr/>
            <p:nvPr/>
          </p:nvSpPr>
          <p:spPr>
            <a:xfrm>
              <a:off x="692690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66D2C5F9-4EB4-1C51-B64D-0C613728C0D7}"/>
                </a:ext>
              </a:extLst>
            </p:cNvPr>
            <p:cNvSpPr/>
            <p:nvPr/>
          </p:nvSpPr>
          <p:spPr>
            <a:xfrm>
              <a:off x="866721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224B0A5F-BBA7-E9DD-5539-870A48558E98}"/>
                </a:ext>
              </a:extLst>
            </p:cNvPr>
            <p:cNvSpPr/>
            <p:nvPr/>
          </p:nvSpPr>
          <p:spPr>
            <a:xfrm>
              <a:off x="953739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DA5B768F-795C-BB69-C2DD-014CFA0DAB3E}"/>
                </a:ext>
              </a:extLst>
            </p:cNvPr>
            <p:cNvSpPr/>
            <p:nvPr/>
          </p:nvSpPr>
          <p:spPr>
            <a:xfrm>
              <a:off x="11277709" y="631968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49" y="194616"/>
                    <a:pt x="275239" y="217539"/>
                    <a:pt x="217539" y="217539"/>
                  </a:cubicBezTo>
                  <a:cubicBezTo>
                    <a:pt x="159836" y="217539"/>
                    <a:pt x="104499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922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49" y="240462"/>
                    <a:pt x="275239" y="217539"/>
                    <a:pt x="217539" y="217539"/>
                  </a:cubicBezTo>
                  <a:cubicBezTo>
                    <a:pt x="159836" y="217539"/>
                    <a:pt x="104499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DE13E892-8D6E-936F-6370-85ED71FB0A66}"/>
                </a:ext>
              </a:extLst>
            </p:cNvPr>
            <p:cNvSpPr/>
            <p:nvPr/>
          </p:nvSpPr>
          <p:spPr>
            <a:xfrm>
              <a:off x="1040755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A9337616-36F8-37D7-AB71-8C8A72A8B83A}"/>
                </a:ext>
              </a:extLst>
            </p:cNvPr>
            <p:cNvSpPr/>
            <p:nvPr/>
          </p:nvSpPr>
          <p:spPr>
            <a:xfrm>
              <a:off x="1214786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DC3BB092-BAC0-3346-22C0-8A8719C961AE}"/>
                </a:ext>
              </a:extLst>
            </p:cNvPr>
            <p:cNvSpPr/>
            <p:nvPr/>
          </p:nvSpPr>
          <p:spPr>
            <a:xfrm>
              <a:off x="13018045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F5A2398A-F772-000F-8CA2-5780578E24B9}"/>
                </a:ext>
              </a:extLst>
            </p:cNvPr>
            <p:cNvSpPr/>
            <p:nvPr/>
          </p:nvSpPr>
          <p:spPr>
            <a:xfrm>
              <a:off x="14758382" y="631968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7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7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0AFFE39F-0F28-31FE-61A8-61EAB9731CC8}"/>
                </a:ext>
              </a:extLst>
            </p:cNvPr>
            <p:cNvSpPr/>
            <p:nvPr/>
          </p:nvSpPr>
          <p:spPr>
            <a:xfrm>
              <a:off x="13888227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EA1A7DE6-41B0-7027-E9EE-1E2F5E2F8F9A}"/>
                </a:ext>
              </a:extLst>
            </p:cNvPr>
            <p:cNvSpPr/>
            <p:nvPr/>
          </p:nvSpPr>
          <p:spPr>
            <a:xfrm>
              <a:off x="15628536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39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B37BCFE3-B095-5573-C481-2580E4B5B124}"/>
                </a:ext>
              </a:extLst>
            </p:cNvPr>
            <p:cNvSpPr/>
            <p:nvPr/>
          </p:nvSpPr>
          <p:spPr>
            <a:xfrm>
              <a:off x="1649871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84B4ABEE-4B22-CA90-10D0-99708CD681AA}"/>
                </a:ext>
              </a:extLst>
            </p:cNvPr>
            <p:cNvSpPr/>
            <p:nvPr/>
          </p:nvSpPr>
          <p:spPr>
            <a:xfrm>
              <a:off x="18239029" y="631968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922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3B05F35B-5359-0A39-24D9-47CAE1950704}"/>
                </a:ext>
              </a:extLst>
            </p:cNvPr>
            <p:cNvSpPr/>
            <p:nvPr/>
          </p:nvSpPr>
          <p:spPr>
            <a:xfrm>
              <a:off x="1736887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62469147-94C7-1DB8-302E-C5717ABF9947}"/>
                </a:ext>
              </a:extLst>
            </p:cNvPr>
            <p:cNvSpPr/>
            <p:nvPr/>
          </p:nvSpPr>
          <p:spPr>
            <a:xfrm>
              <a:off x="19109210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747C1BF2-24AB-D88D-1A26-B9BAB517F2FD}"/>
                </a:ext>
              </a:extLst>
            </p:cNvPr>
            <p:cNvSpPr/>
            <p:nvPr/>
          </p:nvSpPr>
          <p:spPr>
            <a:xfrm>
              <a:off x="19979365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EC23B9DF-3FE4-94A3-81E9-B574516FA62D}"/>
                </a:ext>
              </a:extLst>
            </p:cNvPr>
            <p:cNvSpPr/>
            <p:nvPr/>
          </p:nvSpPr>
          <p:spPr>
            <a:xfrm>
              <a:off x="21719702" y="631968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7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8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7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8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EF5C5589-EBE1-4D83-3F73-A08A9076BFEC}"/>
                </a:ext>
              </a:extLst>
            </p:cNvPr>
            <p:cNvSpPr/>
            <p:nvPr/>
          </p:nvSpPr>
          <p:spPr>
            <a:xfrm>
              <a:off x="20849520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049B1FD-7041-88F7-793F-A49892D64A67}"/>
                </a:ext>
              </a:extLst>
            </p:cNvPr>
            <p:cNvSpPr/>
            <p:nvPr/>
          </p:nvSpPr>
          <p:spPr>
            <a:xfrm>
              <a:off x="22589856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39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9083359-B57B-CF9C-ED05-1EBD475F725E}"/>
                </a:ext>
              </a:extLst>
            </p:cNvPr>
            <p:cNvSpPr/>
            <p:nvPr/>
          </p:nvSpPr>
          <p:spPr>
            <a:xfrm>
              <a:off x="23460039" y="631968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6AEA455-288C-E855-5B11-62CEA30F5977}"/>
                </a:ext>
              </a:extLst>
            </p:cNvPr>
            <p:cNvSpPr/>
            <p:nvPr/>
          </p:nvSpPr>
          <p:spPr>
            <a:xfrm>
              <a:off x="24330194" y="631968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2A5C4725-8EAB-2744-3846-3D7EE39DCA00}"/>
                </a:ext>
              </a:extLst>
            </p:cNvPr>
            <p:cNvSpPr/>
            <p:nvPr/>
          </p:nvSpPr>
          <p:spPr>
            <a:xfrm>
              <a:off x="83576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A26F120D-71FA-9F09-574A-0085301AD6BD}"/>
                </a:ext>
              </a:extLst>
            </p:cNvPr>
            <p:cNvSpPr/>
            <p:nvPr/>
          </p:nvSpPr>
          <p:spPr>
            <a:xfrm>
              <a:off x="-34398" y="1968909"/>
              <a:ext cx="435063" cy="435077"/>
            </a:xfrm>
            <a:custGeom>
              <a:avLst/>
              <a:gdLst>
                <a:gd name="connsiteX0" fmla="*/ 0 w 435063"/>
                <a:gd name="connsiteY0" fmla="*/ 435075 h 435077"/>
                <a:gd name="connsiteX1" fmla="*/ 217525 w 435063"/>
                <a:gd name="connsiteY1" fmla="*/ 435075 h 435077"/>
                <a:gd name="connsiteX2" fmla="*/ 217525 w 435063"/>
                <a:gd name="connsiteY2" fmla="*/ 217547 h 435077"/>
                <a:gd name="connsiteX3" fmla="*/ 0 w 435063"/>
                <a:gd name="connsiteY3" fmla="*/ 435075 h 435077"/>
                <a:gd name="connsiteX4" fmla="*/ 217525 w 435063"/>
                <a:gd name="connsiteY4" fmla="*/ 0 h 435077"/>
                <a:gd name="connsiteX5" fmla="*/ 3 w 435063"/>
                <a:gd name="connsiteY5" fmla="*/ 0 h 435077"/>
                <a:gd name="connsiteX6" fmla="*/ 217525 w 435063"/>
                <a:gd name="connsiteY6" fmla="*/ 217528 h 435077"/>
                <a:gd name="connsiteX7" fmla="*/ 217525 w 435063"/>
                <a:gd name="connsiteY7" fmla="*/ 0 h 435077"/>
                <a:gd name="connsiteX8" fmla="*/ 435064 w 435063"/>
                <a:gd name="connsiteY8" fmla="*/ 435077 h 435077"/>
                <a:gd name="connsiteX9" fmla="*/ 217552 w 435063"/>
                <a:gd name="connsiteY9" fmla="*/ 435077 h 435077"/>
                <a:gd name="connsiteX10" fmla="*/ 435064 w 435063"/>
                <a:gd name="connsiteY10" fmla="*/ 217547 h 435077"/>
                <a:gd name="connsiteX11" fmla="*/ 435064 w 435063"/>
                <a:gd name="connsiteY11" fmla="*/ 435077 h 435077"/>
                <a:gd name="connsiteX12" fmla="*/ 435064 w 435063"/>
                <a:gd name="connsiteY12" fmla="*/ 3 h 435077"/>
                <a:gd name="connsiteX13" fmla="*/ 217552 w 435063"/>
                <a:gd name="connsiteY13" fmla="*/ 3 h 435077"/>
                <a:gd name="connsiteX14" fmla="*/ 435064 w 435063"/>
                <a:gd name="connsiteY14" fmla="*/ 217531 h 435077"/>
                <a:gd name="connsiteX15" fmla="*/ 435064 w 435063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63" h="435077">
                  <a:moveTo>
                    <a:pt x="0" y="435075"/>
                  </a:moveTo>
                  <a:lnTo>
                    <a:pt x="217525" y="435075"/>
                  </a:lnTo>
                  <a:lnTo>
                    <a:pt x="217525" y="217547"/>
                  </a:lnTo>
                  <a:lnTo>
                    <a:pt x="0" y="435075"/>
                  </a:lnTo>
                  <a:close/>
                  <a:moveTo>
                    <a:pt x="217525" y="0"/>
                  </a:moveTo>
                  <a:lnTo>
                    <a:pt x="3" y="0"/>
                  </a:lnTo>
                  <a:lnTo>
                    <a:pt x="217525" y="217528"/>
                  </a:lnTo>
                  <a:lnTo>
                    <a:pt x="217525" y="0"/>
                  </a:lnTo>
                  <a:close/>
                  <a:moveTo>
                    <a:pt x="435064" y="435077"/>
                  </a:moveTo>
                  <a:lnTo>
                    <a:pt x="217552" y="435077"/>
                  </a:lnTo>
                  <a:lnTo>
                    <a:pt x="435064" y="217547"/>
                  </a:lnTo>
                  <a:lnTo>
                    <a:pt x="435064" y="435077"/>
                  </a:lnTo>
                  <a:close/>
                  <a:moveTo>
                    <a:pt x="435064" y="3"/>
                  </a:moveTo>
                  <a:lnTo>
                    <a:pt x="217552" y="3"/>
                  </a:lnTo>
                  <a:lnTo>
                    <a:pt x="435064" y="217531"/>
                  </a:lnTo>
                  <a:lnTo>
                    <a:pt x="435064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BB6279EB-A766-DB42-809C-4EAF13C89394}"/>
                </a:ext>
              </a:extLst>
            </p:cNvPr>
            <p:cNvSpPr/>
            <p:nvPr/>
          </p:nvSpPr>
          <p:spPr>
            <a:xfrm>
              <a:off x="1705924" y="1968909"/>
              <a:ext cx="435077" cy="435077"/>
            </a:xfrm>
            <a:custGeom>
              <a:avLst/>
              <a:gdLst>
                <a:gd name="connsiteX0" fmla="*/ 371366 w 435077"/>
                <a:gd name="connsiteY0" fmla="*/ 63714 h 435077"/>
                <a:gd name="connsiteX1" fmla="*/ 435077 w 435077"/>
                <a:gd name="connsiteY1" fmla="*/ 217539 h 435077"/>
                <a:gd name="connsiteX2" fmla="*/ 217729 w 435077"/>
                <a:gd name="connsiteY2" fmla="*/ 217539 h 435077"/>
                <a:gd name="connsiteX3" fmla="*/ 371366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3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4 h 435077"/>
                <a:gd name="connsiteX11" fmla="*/ 217539 w 435077"/>
                <a:gd name="connsiteY11" fmla="*/ 0 h 435077"/>
                <a:gd name="connsiteX12" fmla="*/ 371366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4"/>
                  </a:moveTo>
                  <a:cubicBezTo>
                    <a:pt x="412154" y="104511"/>
                    <a:pt x="435077" y="159842"/>
                    <a:pt x="435077" y="217539"/>
                  </a:cubicBezTo>
                  <a:lnTo>
                    <a:pt x="217729" y="217539"/>
                  </a:lnTo>
                  <a:cubicBezTo>
                    <a:pt x="275349" y="217582"/>
                    <a:pt x="330604" y="240497"/>
                    <a:pt x="371366" y="281253"/>
                  </a:cubicBezTo>
                  <a:cubicBezTo>
                    <a:pt x="412154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3" y="322050"/>
                    <a:pt x="63711" y="281253"/>
                  </a:cubicBezTo>
                  <a:cubicBezTo>
                    <a:pt x="104473" y="240497"/>
                    <a:pt x="159755" y="217582"/>
                    <a:pt x="217375" y="217539"/>
                  </a:cubicBezTo>
                  <a:lnTo>
                    <a:pt x="0" y="217539"/>
                  </a:lnTo>
                  <a:cubicBezTo>
                    <a:pt x="0" y="159842"/>
                    <a:pt x="22923" y="104511"/>
                    <a:pt x="63711" y="63714"/>
                  </a:cubicBezTo>
                  <a:cubicBezTo>
                    <a:pt x="104527" y="22918"/>
                    <a:pt x="159836" y="0"/>
                    <a:pt x="217539" y="0"/>
                  </a:cubicBezTo>
                  <a:cubicBezTo>
                    <a:pt x="275241" y="0"/>
                    <a:pt x="330577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D9793E90-D2E9-7CC8-D71E-7036FE5AF88B}"/>
                </a:ext>
              </a:extLst>
            </p:cNvPr>
            <p:cNvSpPr/>
            <p:nvPr/>
          </p:nvSpPr>
          <p:spPr>
            <a:xfrm>
              <a:off x="2576106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50 w 435077"/>
                <a:gd name="connsiteY7" fmla="*/ 217541 h 435074"/>
                <a:gd name="connsiteX8" fmla="*/ 435077 w 435077"/>
                <a:gd name="connsiteY8" fmla="*/ 217541 h 435074"/>
                <a:gd name="connsiteX9" fmla="*/ 435077 w 435077"/>
                <a:gd name="connsiteY9" fmla="*/ 217536 h 435074"/>
                <a:gd name="connsiteX10" fmla="*/ 435077 w 435077"/>
                <a:gd name="connsiteY10" fmla="*/ 217533 h 435074"/>
                <a:gd name="connsiteX11" fmla="*/ 435050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50" y="217541"/>
                  </a:lnTo>
                  <a:lnTo>
                    <a:pt x="435077" y="217541"/>
                  </a:lnTo>
                  <a:lnTo>
                    <a:pt x="435077" y="217536"/>
                  </a:lnTo>
                  <a:lnTo>
                    <a:pt x="435077" y="217533"/>
                  </a:lnTo>
                  <a:lnTo>
                    <a:pt x="435050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28B65969-941F-E95F-706E-365769D9EB62}"/>
                </a:ext>
              </a:extLst>
            </p:cNvPr>
            <p:cNvSpPr/>
            <p:nvPr/>
          </p:nvSpPr>
          <p:spPr>
            <a:xfrm>
              <a:off x="4316416" y="1968909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5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5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E8097A05-BE03-1400-D8FE-7DD2780B6C2F}"/>
                </a:ext>
              </a:extLst>
            </p:cNvPr>
            <p:cNvSpPr/>
            <p:nvPr/>
          </p:nvSpPr>
          <p:spPr>
            <a:xfrm>
              <a:off x="3446261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6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6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6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6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D7363F12-3BA4-9FB7-2AF5-6B3B36E5C80D}"/>
                </a:ext>
              </a:extLst>
            </p:cNvPr>
            <p:cNvSpPr/>
            <p:nvPr/>
          </p:nvSpPr>
          <p:spPr>
            <a:xfrm>
              <a:off x="5186597" y="1968909"/>
              <a:ext cx="435077" cy="435077"/>
            </a:xfrm>
            <a:custGeom>
              <a:avLst/>
              <a:gdLst>
                <a:gd name="connsiteX0" fmla="*/ 371366 w 435077"/>
                <a:gd name="connsiteY0" fmla="*/ 63714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6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02" y="217539"/>
                  </a:lnTo>
                  <a:cubicBezTo>
                    <a:pt x="275350" y="217582"/>
                    <a:pt x="330605" y="240497"/>
                    <a:pt x="371366" y="281253"/>
                  </a:cubicBezTo>
                  <a:cubicBezTo>
                    <a:pt x="412155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3" y="240497"/>
                    <a:pt x="159728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01" y="22918"/>
                    <a:pt x="159837" y="0"/>
                    <a:pt x="217539" y="0"/>
                  </a:cubicBezTo>
                  <a:cubicBezTo>
                    <a:pt x="275241" y="0"/>
                    <a:pt x="330550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62057885-4B99-9CDB-4560-6B7B2221436A}"/>
                </a:ext>
              </a:extLst>
            </p:cNvPr>
            <p:cNvSpPr/>
            <p:nvPr/>
          </p:nvSpPr>
          <p:spPr>
            <a:xfrm>
              <a:off x="6056752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9 h 435074"/>
                <a:gd name="connsiteX1" fmla="*/ 217539 w 435077"/>
                <a:gd name="connsiteY1" fmla="*/ 217536 h 435074"/>
                <a:gd name="connsiteX2" fmla="*/ 0 w 435077"/>
                <a:gd name="connsiteY2" fmla="*/ 0 h 435074"/>
                <a:gd name="connsiteX3" fmla="*/ 217539 w 435077"/>
                <a:gd name="connsiteY3" fmla="*/ 0 h 435074"/>
                <a:gd name="connsiteX4" fmla="*/ 217539 w 435077"/>
                <a:gd name="connsiteY4" fmla="*/ 5 h 435074"/>
                <a:gd name="connsiteX5" fmla="*/ 435077 w 435077"/>
                <a:gd name="connsiteY5" fmla="*/ 217533 h 435074"/>
                <a:gd name="connsiteX6" fmla="*/ 435077 w 435077"/>
                <a:gd name="connsiteY6" fmla="*/ 217533 h 435074"/>
                <a:gd name="connsiteX7" fmla="*/ 435077 w 435077"/>
                <a:gd name="connsiteY7" fmla="*/ 217539 h 435074"/>
                <a:gd name="connsiteX8" fmla="*/ 435077 w 435077"/>
                <a:gd name="connsiteY8" fmla="*/ 217541 h 435074"/>
                <a:gd name="connsiteX9" fmla="*/ 435077 w 435077"/>
                <a:gd name="connsiteY9" fmla="*/ 217541 h 435074"/>
                <a:gd name="connsiteX10" fmla="*/ 217539 w 435077"/>
                <a:gd name="connsiteY10" fmla="*/ 435072 h 435074"/>
                <a:gd name="connsiteX11" fmla="*/ 217539 w 435077"/>
                <a:gd name="connsiteY11" fmla="*/ 435075 h 435074"/>
                <a:gd name="connsiteX12" fmla="*/ 0 w 435077"/>
                <a:gd name="connsiteY12" fmla="*/ 435075 h 435074"/>
                <a:gd name="connsiteX13" fmla="*/ 217539 w 435077"/>
                <a:gd name="connsiteY13" fmla="*/ 217539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4">
                  <a:moveTo>
                    <a:pt x="217539" y="217539"/>
                  </a:moveTo>
                  <a:lnTo>
                    <a:pt x="217539" y="217536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435077" y="217539"/>
                  </a:lnTo>
                  <a:lnTo>
                    <a:pt x="435077" y="217541"/>
                  </a:lnTo>
                  <a:lnTo>
                    <a:pt x="435077" y="217541"/>
                  </a:lnTo>
                  <a:lnTo>
                    <a:pt x="217539" y="435072"/>
                  </a:lnTo>
                  <a:lnTo>
                    <a:pt x="217539" y="435075"/>
                  </a:lnTo>
                  <a:lnTo>
                    <a:pt x="0" y="435075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1ACF9880-C9EB-C239-AE49-50522B9CE53D}"/>
                </a:ext>
              </a:extLst>
            </p:cNvPr>
            <p:cNvSpPr/>
            <p:nvPr/>
          </p:nvSpPr>
          <p:spPr>
            <a:xfrm>
              <a:off x="779706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33FCC14F-3D2F-7DF3-7AF5-174255338883}"/>
                </a:ext>
              </a:extLst>
            </p:cNvPr>
            <p:cNvSpPr/>
            <p:nvPr/>
          </p:nvSpPr>
          <p:spPr>
            <a:xfrm>
              <a:off x="6926907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283DB402-E18B-72CF-A1E7-697A21E99894}"/>
                </a:ext>
              </a:extLst>
            </p:cNvPr>
            <p:cNvSpPr/>
            <p:nvPr/>
          </p:nvSpPr>
          <p:spPr>
            <a:xfrm>
              <a:off x="8667217" y="1968909"/>
              <a:ext cx="435104" cy="435077"/>
            </a:xfrm>
            <a:custGeom>
              <a:avLst/>
              <a:gdLst>
                <a:gd name="connsiteX0" fmla="*/ 371366 w 435104"/>
                <a:gd name="connsiteY0" fmla="*/ 63714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53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3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4 h 435077"/>
                <a:gd name="connsiteX11" fmla="*/ 217539 w 435104"/>
                <a:gd name="connsiteY11" fmla="*/ 0 h 435077"/>
                <a:gd name="connsiteX12" fmla="*/ 371366 w 435104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4"/>
                  </a:moveTo>
                  <a:cubicBezTo>
                    <a:pt x="412182" y="104511"/>
                    <a:pt x="435077" y="159842"/>
                    <a:pt x="435077" y="217539"/>
                  </a:cubicBezTo>
                  <a:lnTo>
                    <a:pt x="217730" y="217539"/>
                  </a:lnTo>
                  <a:cubicBezTo>
                    <a:pt x="275350" y="217582"/>
                    <a:pt x="330632" y="240497"/>
                    <a:pt x="371366" y="281253"/>
                  </a:cubicBezTo>
                  <a:cubicBezTo>
                    <a:pt x="412182" y="322050"/>
                    <a:pt x="435105" y="377381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81"/>
                    <a:pt x="22924" y="322050"/>
                    <a:pt x="63739" y="281253"/>
                  </a:cubicBezTo>
                  <a:cubicBezTo>
                    <a:pt x="104501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39" y="63714"/>
                  </a:cubicBezTo>
                  <a:cubicBezTo>
                    <a:pt x="104527" y="22918"/>
                    <a:pt x="159864" y="0"/>
                    <a:pt x="217539" y="0"/>
                  </a:cubicBezTo>
                  <a:cubicBezTo>
                    <a:pt x="275241" y="0"/>
                    <a:pt x="330578" y="22918"/>
                    <a:pt x="371366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5279061-CAA5-3868-113E-53D2B3E8EDFF}"/>
                </a:ext>
              </a:extLst>
            </p:cNvPr>
            <p:cNvSpPr/>
            <p:nvPr/>
          </p:nvSpPr>
          <p:spPr>
            <a:xfrm>
              <a:off x="953739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9 h 435074"/>
                <a:gd name="connsiteX1" fmla="*/ 217539 w 435077"/>
                <a:gd name="connsiteY1" fmla="*/ 217536 h 435074"/>
                <a:gd name="connsiteX2" fmla="*/ 0 w 435077"/>
                <a:gd name="connsiteY2" fmla="*/ 0 h 435074"/>
                <a:gd name="connsiteX3" fmla="*/ 217539 w 435077"/>
                <a:gd name="connsiteY3" fmla="*/ 0 h 435074"/>
                <a:gd name="connsiteX4" fmla="*/ 217539 w 435077"/>
                <a:gd name="connsiteY4" fmla="*/ 5 h 435074"/>
                <a:gd name="connsiteX5" fmla="*/ 435050 w 435077"/>
                <a:gd name="connsiteY5" fmla="*/ 217533 h 435074"/>
                <a:gd name="connsiteX6" fmla="*/ 435077 w 435077"/>
                <a:gd name="connsiteY6" fmla="*/ 217533 h 435074"/>
                <a:gd name="connsiteX7" fmla="*/ 435050 w 435077"/>
                <a:gd name="connsiteY7" fmla="*/ 217539 h 435074"/>
                <a:gd name="connsiteX8" fmla="*/ 435077 w 435077"/>
                <a:gd name="connsiteY8" fmla="*/ 217541 h 435074"/>
                <a:gd name="connsiteX9" fmla="*/ 435050 w 435077"/>
                <a:gd name="connsiteY9" fmla="*/ 217541 h 435074"/>
                <a:gd name="connsiteX10" fmla="*/ 217539 w 435077"/>
                <a:gd name="connsiteY10" fmla="*/ 435072 h 435074"/>
                <a:gd name="connsiteX11" fmla="*/ 217539 w 435077"/>
                <a:gd name="connsiteY11" fmla="*/ 435075 h 435074"/>
                <a:gd name="connsiteX12" fmla="*/ 0 w 435077"/>
                <a:gd name="connsiteY12" fmla="*/ 435075 h 435074"/>
                <a:gd name="connsiteX13" fmla="*/ 217539 w 435077"/>
                <a:gd name="connsiteY13" fmla="*/ 217539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4">
                  <a:moveTo>
                    <a:pt x="217539" y="217539"/>
                  </a:moveTo>
                  <a:lnTo>
                    <a:pt x="217539" y="217536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5"/>
                  </a:lnTo>
                  <a:lnTo>
                    <a:pt x="435050" y="217533"/>
                  </a:lnTo>
                  <a:lnTo>
                    <a:pt x="435077" y="217533"/>
                  </a:lnTo>
                  <a:lnTo>
                    <a:pt x="435050" y="217539"/>
                  </a:lnTo>
                  <a:lnTo>
                    <a:pt x="435077" y="217541"/>
                  </a:lnTo>
                  <a:lnTo>
                    <a:pt x="435050" y="217541"/>
                  </a:lnTo>
                  <a:lnTo>
                    <a:pt x="217539" y="435072"/>
                  </a:lnTo>
                  <a:lnTo>
                    <a:pt x="217539" y="435075"/>
                  </a:lnTo>
                  <a:lnTo>
                    <a:pt x="0" y="435075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0B41F9FE-E1A9-8A8A-3B3C-86B9FF5F28E3}"/>
                </a:ext>
              </a:extLst>
            </p:cNvPr>
            <p:cNvSpPr/>
            <p:nvPr/>
          </p:nvSpPr>
          <p:spPr>
            <a:xfrm>
              <a:off x="1127770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C092F179-20EC-6542-2EAD-F2C879747FBB}"/>
                </a:ext>
              </a:extLst>
            </p:cNvPr>
            <p:cNvSpPr/>
            <p:nvPr/>
          </p:nvSpPr>
          <p:spPr>
            <a:xfrm>
              <a:off x="10407554" y="1968909"/>
              <a:ext cx="435077" cy="435077"/>
            </a:xfrm>
            <a:custGeom>
              <a:avLst/>
              <a:gdLst>
                <a:gd name="connsiteX0" fmla="*/ 0 w 435077"/>
                <a:gd name="connsiteY0" fmla="*/ 435075 h 435077"/>
                <a:gd name="connsiteX1" fmla="*/ 217511 w 435077"/>
                <a:gd name="connsiteY1" fmla="*/ 435075 h 435077"/>
                <a:gd name="connsiteX2" fmla="*/ 217511 w 435077"/>
                <a:gd name="connsiteY2" fmla="*/ 217547 h 435077"/>
                <a:gd name="connsiteX3" fmla="*/ 0 w 435077"/>
                <a:gd name="connsiteY3" fmla="*/ 435075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28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5"/>
                  </a:moveTo>
                  <a:lnTo>
                    <a:pt x="217511" y="435075"/>
                  </a:lnTo>
                  <a:lnTo>
                    <a:pt x="217511" y="217547"/>
                  </a:lnTo>
                  <a:lnTo>
                    <a:pt x="0" y="435075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28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6178D465-9BFB-6EC4-CB7B-DD02825A9FFC}"/>
                </a:ext>
              </a:extLst>
            </p:cNvPr>
            <p:cNvSpPr/>
            <p:nvPr/>
          </p:nvSpPr>
          <p:spPr>
            <a:xfrm>
              <a:off x="12147864" y="1968909"/>
              <a:ext cx="435103" cy="435077"/>
            </a:xfrm>
            <a:custGeom>
              <a:avLst/>
              <a:gdLst>
                <a:gd name="connsiteX0" fmla="*/ 371365 w 435103"/>
                <a:gd name="connsiteY0" fmla="*/ 63714 h 435077"/>
                <a:gd name="connsiteX1" fmla="*/ 435077 w 435103"/>
                <a:gd name="connsiteY1" fmla="*/ 217539 h 435077"/>
                <a:gd name="connsiteX2" fmla="*/ 217728 w 435103"/>
                <a:gd name="connsiteY2" fmla="*/ 217539 h 435077"/>
                <a:gd name="connsiteX3" fmla="*/ 371365 w 435103"/>
                <a:gd name="connsiteY3" fmla="*/ 281253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3 h 435077"/>
                <a:gd name="connsiteX8" fmla="*/ 217374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4 h 435077"/>
                <a:gd name="connsiteX11" fmla="*/ 217539 w 435103"/>
                <a:gd name="connsiteY11" fmla="*/ 0 h 435077"/>
                <a:gd name="connsiteX12" fmla="*/ 371365 w 435103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4"/>
                  </a:moveTo>
                  <a:cubicBezTo>
                    <a:pt x="412180" y="104511"/>
                    <a:pt x="435077" y="159842"/>
                    <a:pt x="435077" y="217539"/>
                  </a:cubicBezTo>
                  <a:lnTo>
                    <a:pt x="217728" y="217539"/>
                  </a:lnTo>
                  <a:cubicBezTo>
                    <a:pt x="275349" y="217582"/>
                    <a:pt x="330632" y="240497"/>
                    <a:pt x="371365" y="281253"/>
                  </a:cubicBezTo>
                  <a:cubicBezTo>
                    <a:pt x="412180" y="322050"/>
                    <a:pt x="435104" y="377381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81"/>
                    <a:pt x="22922" y="322050"/>
                    <a:pt x="63739" y="281253"/>
                  </a:cubicBezTo>
                  <a:cubicBezTo>
                    <a:pt x="104499" y="240497"/>
                    <a:pt x="159755" y="217582"/>
                    <a:pt x="217374" y="217539"/>
                  </a:cubicBezTo>
                  <a:lnTo>
                    <a:pt x="0" y="217539"/>
                  </a:lnTo>
                  <a:cubicBezTo>
                    <a:pt x="0" y="159842"/>
                    <a:pt x="22922" y="104511"/>
                    <a:pt x="63739" y="63714"/>
                  </a:cubicBezTo>
                  <a:cubicBezTo>
                    <a:pt x="104527" y="22918"/>
                    <a:pt x="159863" y="0"/>
                    <a:pt x="217539" y="0"/>
                  </a:cubicBezTo>
                  <a:cubicBezTo>
                    <a:pt x="275239" y="0"/>
                    <a:pt x="330577" y="22918"/>
                    <a:pt x="371365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04D71500-512E-6906-E4E0-621BB5591572}"/>
                </a:ext>
              </a:extLst>
            </p:cNvPr>
            <p:cNvSpPr/>
            <p:nvPr/>
          </p:nvSpPr>
          <p:spPr>
            <a:xfrm>
              <a:off x="13017991" y="1968906"/>
              <a:ext cx="435077" cy="435077"/>
            </a:xfrm>
            <a:custGeom>
              <a:avLst/>
              <a:gdLst>
                <a:gd name="connsiteX0" fmla="*/ 217539 w 435077"/>
                <a:gd name="connsiteY0" fmla="*/ 217533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2 h 435077"/>
                <a:gd name="connsiteX7" fmla="*/ 435077 w 435077"/>
                <a:gd name="connsiteY7" fmla="*/ 217541 h 435077"/>
                <a:gd name="connsiteX8" fmla="*/ 435077 w 435077"/>
                <a:gd name="connsiteY8" fmla="*/ 217541 h 435077"/>
                <a:gd name="connsiteX9" fmla="*/ 435077 w 435077"/>
                <a:gd name="connsiteY9" fmla="*/ 217539 h 435077"/>
                <a:gd name="connsiteX10" fmla="*/ 435077 w 435077"/>
                <a:gd name="connsiteY10" fmla="*/ 217533 h 435077"/>
                <a:gd name="connsiteX11" fmla="*/ 435077 w 435077"/>
                <a:gd name="connsiteY11" fmla="*/ 217533 h 435077"/>
                <a:gd name="connsiteX12" fmla="*/ 217539 w 435077"/>
                <a:gd name="connsiteY12" fmla="*/ 5 h 435077"/>
                <a:gd name="connsiteX13" fmla="*/ 217539 w 435077"/>
                <a:gd name="connsiteY13" fmla="*/ 217533 h 435077"/>
                <a:gd name="connsiteX14" fmla="*/ 217539 w 435077"/>
                <a:gd name="connsiteY14" fmla="*/ 21753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2"/>
                  </a:lnTo>
                  <a:lnTo>
                    <a:pt x="435077" y="217541"/>
                  </a:lnTo>
                  <a:lnTo>
                    <a:pt x="435077" y="217541"/>
                  </a:lnTo>
                  <a:lnTo>
                    <a:pt x="435077" y="217539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5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0E685AE3-8EA1-0871-3D35-F76D596FD186}"/>
                </a:ext>
              </a:extLst>
            </p:cNvPr>
            <p:cNvSpPr/>
            <p:nvPr/>
          </p:nvSpPr>
          <p:spPr>
            <a:xfrm>
              <a:off x="1475838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5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5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F223A14F-61E4-86C3-EC91-6873468AFE5B}"/>
                </a:ext>
              </a:extLst>
            </p:cNvPr>
            <p:cNvSpPr/>
            <p:nvPr/>
          </p:nvSpPr>
          <p:spPr>
            <a:xfrm>
              <a:off x="13888200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5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5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6505BD05-6C2B-A528-E8F8-224DA1BB06C9}"/>
                </a:ext>
              </a:extLst>
            </p:cNvPr>
            <p:cNvSpPr/>
            <p:nvPr/>
          </p:nvSpPr>
          <p:spPr>
            <a:xfrm>
              <a:off x="15628536" y="1968909"/>
              <a:ext cx="435077" cy="435077"/>
            </a:xfrm>
            <a:custGeom>
              <a:avLst/>
              <a:gdLst>
                <a:gd name="connsiteX0" fmla="*/ 371367 w 435077"/>
                <a:gd name="connsiteY0" fmla="*/ 63714 h 435077"/>
                <a:gd name="connsiteX1" fmla="*/ 435077 w 435077"/>
                <a:gd name="connsiteY1" fmla="*/ 217539 h 435077"/>
                <a:gd name="connsiteX2" fmla="*/ 217730 w 435077"/>
                <a:gd name="connsiteY2" fmla="*/ 217539 h 435077"/>
                <a:gd name="connsiteX3" fmla="*/ 371367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7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30" y="217539"/>
                  </a:lnTo>
                  <a:cubicBezTo>
                    <a:pt x="275351" y="217582"/>
                    <a:pt x="330605" y="240497"/>
                    <a:pt x="371367" y="281253"/>
                  </a:cubicBezTo>
                  <a:cubicBezTo>
                    <a:pt x="412182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39" y="281253"/>
                  </a:cubicBezTo>
                  <a:cubicBezTo>
                    <a:pt x="104474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27" y="22918"/>
                    <a:pt x="159865" y="0"/>
                    <a:pt x="217539" y="0"/>
                  </a:cubicBezTo>
                  <a:cubicBezTo>
                    <a:pt x="275241" y="0"/>
                    <a:pt x="330578" y="22918"/>
                    <a:pt x="371367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7CD4DF6B-2DFE-680E-E8F4-F177EB7D72F7}"/>
                </a:ext>
              </a:extLst>
            </p:cNvPr>
            <p:cNvSpPr/>
            <p:nvPr/>
          </p:nvSpPr>
          <p:spPr>
            <a:xfrm>
              <a:off x="1649871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49 w 435077"/>
                <a:gd name="connsiteY7" fmla="*/ 217541 h 435074"/>
                <a:gd name="connsiteX8" fmla="*/ 435077 w 435077"/>
                <a:gd name="connsiteY8" fmla="*/ 217541 h 435074"/>
                <a:gd name="connsiteX9" fmla="*/ 435049 w 435077"/>
                <a:gd name="connsiteY9" fmla="*/ 217536 h 435074"/>
                <a:gd name="connsiteX10" fmla="*/ 435077 w 435077"/>
                <a:gd name="connsiteY10" fmla="*/ 217533 h 435074"/>
                <a:gd name="connsiteX11" fmla="*/ 435049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49" y="217541"/>
                  </a:lnTo>
                  <a:lnTo>
                    <a:pt x="435077" y="217541"/>
                  </a:lnTo>
                  <a:lnTo>
                    <a:pt x="435049" y="217536"/>
                  </a:lnTo>
                  <a:lnTo>
                    <a:pt x="435077" y="217533"/>
                  </a:lnTo>
                  <a:lnTo>
                    <a:pt x="435049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625D50B8-E16B-C433-5C7E-16F02E036582}"/>
                </a:ext>
              </a:extLst>
            </p:cNvPr>
            <p:cNvSpPr/>
            <p:nvPr/>
          </p:nvSpPr>
          <p:spPr>
            <a:xfrm>
              <a:off x="18239029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1434A9D8-25A0-DFD0-9CCC-3BD4884555EC}"/>
                </a:ext>
              </a:extLst>
            </p:cNvPr>
            <p:cNvSpPr/>
            <p:nvPr/>
          </p:nvSpPr>
          <p:spPr>
            <a:xfrm>
              <a:off x="17368874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2F6A0501-8128-7857-B699-7AD83340FD31}"/>
                </a:ext>
              </a:extLst>
            </p:cNvPr>
            <p:cNvSpPr/>
            <p:nvPr/>
          </p:nvSpPr>
          <p:spPr>
            <a:xfrm>
              <a:off x="19109210" y="1968909"/>
              <a:ext cx="435077" cy="435077"/>
            </a:xfrm>
            <a:custGeom>
              <a:avLst/>
              <a:gdLst>
                <a:gd name="connsiteX0" fmla="*/ 371339 w 435077"/>
                <a:gd name="connsiteY0" fmla="*/ 63714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39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4"/>
                  </a:moveTo>
                  <a:cubicBezTo>
                    <a:pt x="412154" y="104511"/>
                    <a:pt x="435077" y="159842"/>
                    <a:pt x="435077" y="217539"/>
                  </a:cubicBezTo>
                  <a:lnTo>
                    <a:pt x="217701" y="217539"/>
                  </a:lnTo>
                  <a:cubicBezTo>
                    <a:pt x="275322" y="217582"/>
                    <a:pt x="330605" y="240497"/>
                    <a:pt x="371365" y="281253"/>
                  </a:cubicBezTo>
                  <a:cubicBezTo>
                    <a:pt x="412154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2" y="240497"/>
                    <a:pt x="159728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895" y="104511"/>
                    <a:pt x="63712" y="63714"/>
                  </a:cubicBezTo>
                  <a:cubicBezTo>
                    <a:pt x="104501" y="22918"/>
                    <a:pt x="159836" y="0"/>
                    <a:pt x="217539" y="0"/>
                  </a:cubicBezTo>
                  <a:cubicBezTo>
                    <a:pt x="275215" y="0"/>
                    <a:pt x="330550" y="22918"/>
                    <a:pt x="371339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61975D37-335A-A1F0-5E1C-3424F4C54DD5}"/>
                </a:ext>
              </a:extLst>
            </p:cNvPr>
            <p:cNvSpPr/>
            <p:nvPr/>
          </p:nvSpPr>
          <p:spPr>
            <a:xfrm>
              <a:off x="19979365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39 w 435077"/>
                <a:gd name="connsiteY5" fmla="*/ 435075 h 435074"/>
                <a:gd name="connsiteX6" fmla="*/ 217539 w 435077"/>
                <a:gd name="connsiteY6" fmla="*/ 435072 h 435074"/>
                <a:gd name="connsiteX7" fmla="*/ 435051 w 435077"/>
                <a:gd name="connsiteY7" fmla="*/ 217541 h 435074"/>
                <a:gd name="connsiteX8" fmla="*/ 435077 w 435077"/>
                <a:gd name="connsiteY8" fmla="*/ 217541 h 435074"/>
                <a:gd name="connsiteX9" fmla="*/ 435077 w 435077"/>
                <a:gd name="connsiteY9" fmla="*/ 217536 h 435074"/>
                <a:gd name="connsiteX10" fmla="*/ 435077 w 435077"/>
                <a:gd name="connsiteY10" fmla="*/ 217533 h 435074"/>
                <a:gd name="connsiteX11" fmla="*/ 435077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39" y="435075"/>
                  </a:lnTo>
                  <a:lnTo>
                    <a:pt x="217539" y="435072"/>
                  </a:lnTo>
                  <a:lnTo>
                    <a:pt x="435051" y="217541"/>
                  </a:lnTo>
                  <a:lnTo>
                    <a:pt x="435077" y="217541"/>
                  </a:lnTo>
                  <a:lnTo>
                    <a:pt x="435077" y="217536"/>
                  </a:lnTo>
                  <a:lnTo>
                    <a:pt x="435077" y="217533"/>
                  </a:lnTo>
                  <a:lnTo>
                    <a:pt x="435077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ECC02CFD-5C5A-2CEF-2B65-811AD956E681}"/>
                </a:ext>
              </a:extLst>
            </p:cNvPr>
            <p:cNvSpPr/>
            <p:nvPr/>
          </p:nvSpPr>
          <p:spPr>
            <a:xfrm>
              <a:off x="21719702" y="196890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74060E0-0A70-E6CE-22D1-A5644875EE3D}"/>
                </a:ext>
              </a:extLst>
            </p:cNvPr>
            <p:cNvSpPr/>
            <p:nvPr/>
          </p:nvSpPr>
          <p:spPr>
            <a:xfrm>
              <a:off x="20849520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65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65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8CF62A33-33EF-4248-F76A-C9A5CEE808CA}"/>
                </a:ext>
              </a:extLst>
            </p:cNvPr>
            <p:cNvSpPr/>
            <p:nvPr/>
          </p:nvSpPr>
          <p:spPr>
            <a:xfrm>
              <a:off x="22589856" y="1968909"/>
              <a:ext cx="435077" cy="435077"/>
            </a:xfrm>
            <a:custGeom>
              <a:avLst/>
              <a:gdLst>
                <a:gd name="connsiteX0" fmla="*/ 371367 w 435077"/>
                <a:gd name="connsiteY0" fmla="*/ 63714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53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3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4 h 435077"/>
                <a:gd name="connsiteX11" fmla="*/ 217539 w 435077"/>
                <a:gd name="connsiteY11" fmla="*/ 0 h 435077"/>
                <a:gd name="connsiteX12" fmla="*/ 371367 w 435077"/>
                <a:gd name="connsiteY12" fmla="*/ 63714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4"/>
                  </a:moveTo>
                  <a:cubicBezTo>
                    <a:pt x="412155" y="104511"/>
                    <a:pt x="435077" y="159842"/>
                    <a:pt x="435077" y="217539"/>
                  </a:cubicBezTo>
                  <a:lnTo>
                    <a:pt x="217703" y="217539"/>
                  </a:lnTo>
                  <a:cubicBezTo>
                    <a:pt x="275351" y="217582"/>
                    <a:pt x="330605" y="240497"/>
                    <a:pt x="371367" y="281253"/>
                  </a:cubicBezTo>
                  <a:cubicBezTo>
                    <a:pt x="412155" y="322050"/>
                    <a:pt x="435077" y="377381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81"/>
                    <a:pt x="22924" y="322050"/>
                    <a:pt x="63712" y="281253"/>
                  </a:cubicBezTo>
                  <a:cubicBezTo>
                    <a:pt x="104474" y="240497"/>
                    <a:pt x="159755" y="217582"/>
                    <a:pt x="217376" y="217539"/>
                  </a:cubicBezTo>
                  <a:lnTo>
                    <a:pt x="0" y="217539"/>
                  </a:lnTo>
                  <a:cubicBezTo>
                    <a:pt x="0" y="159842"/>
                    <a:pt x="22924" y="104511"/>
                    <a:pt x="63712" y="63714"/>
                  </a:cubicBezTo>
                  <a:cubicBezTo>
                    <a:pt x="104529" y="22918"/>
                    <a:pt x="159838" y="0"/>
                    <a:pt x="217539" y="0"/>
                  </a:cubicBezTo>
                  <a:cubicBezTo>
                    <a:pt x="275241" y="0"/>
                    <a:pt x="330578" y="22918"/>
                    <a:pt x="371367" y="63714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FADEAB07-560D-28C5-195D-FD932435C82A}"/>
                </a:ext>
              </a:extLst>
            </p:cNvPr>
            <p:cNvSpPr/>
            <p:nvPr/>
          </p:nvSpPr>
          <p:spPr>
            <a:xfrm>
              <a:off x="23460039" y="1968909"/>
              <a:ext cx="435077" cy="435074"/>
            </a:xfrm>
            <a:custGeom>
              <a:avLst/>
              <a:gdLst>
                <a:gd name="connsiteX0" fmla="*/ 217539 w 435077"/>
                <a:gd name="connsiteY0" fmla="*/ 217533 h 435074"/>
                <a:gd name="connsiteX1" fmla="*/ 217539 w 435077"/>
                <a:gd name="connsiteY1" fmla="*/ 0 h 435074"/>
                <a:gd name="connsiteX2" fmla="*/ 0 w 435077"/>
                <a:gd name="connsiteY2" fmla="*/ 0 h 435074"/>
                <a:gd name="connsiteX3" fmla="*/ 217539 w 435077"/>
                <a:gd name="connsiteY3" fmla="*/ 217539 h 435074"/>
                <a:gd name="connsiteX4" fmla="*/ 0 w 435077"/>
                <a:gd name="connsiteY4" fmla="*/ 435075 h 435074"/>
                <a:gd name="connsiteX5" fmla="*/ 217510 w 435077"/>
                <a:gd name="connsiteY5" fmla="*/ 435075 h 435074"/>
                <a:gd name="connsiteX6" fmla="*/ 217510 w 435077"/>
                <a:gd name="connsiteY6" fmla="*/ 435072 h 435074"/>
                <a:gd name="connsiteX7" fmla="*/ 435049 w 435077"/>
                <a:gd name="connsiteY7" fmla="*/ 217541 h 435074"/>
                <a:gd name="connsiteX8" fmla="*/ 435077 w 435077"/>
                <a:gd name="connsiteY8" fmla="*/ 217541 h 435074"/>
                <a:gd name="connsiteX9" fmla="*/ 435049 w 435077"/>
                <a:gd name="connsiteY9" fmla="*/ 217536 h 435074"/>
                <a:gd name="connsiteX10" fmla="*/ 435049 w 435077"/>
                <a:gd name="connsiteY10" fmla="*/ 217533 h 435074"/>
                <a:gd name="connsiteX11" fmla="*/ 435049 w 435077"/>
                <a:gd name="connsiteY11" fmla="*/ 217533 h 435074"/>
                <a:gd name="connsiteX12" fmla="*/ 217539 w 435077"/>
                <a:gd name="connsiteY12" fmla="*/ 3 h 435074"/>
                <a:gd name="connsiteX13" fmla="*/ 217539 w 435077"/>
                <a:gd name="connsiteY13" fmla="*/ 217533 h 435074"/>
                <a:gd name="connsiteX14" fmla="*/ 217539 w 435077"/>
                <a:gd name="connsiteY14" fmla="*/ 217533 h 43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4">
                  <a:moveTo>
                    <a:pt x="217539" y="217533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5"/>
                  </a:lnTo>
                  <a:lnTo>
                    <a:pt x="217510" y="435075"/>
                  </a:lnTo>
                  <a:lnTo>
                    <a:pt x="217510" y="435072"/>
                  </a:lnTo>
                  <a:lnTo>
                    <a:pt x="435049" y="217541"/>
                  </a:lnTo>
                  <a:lnTo>
                    <a:pt x="435077" y="217541"/>
                  </a:lnTo>
                  <a:lnTo>
                    <a:pt x="435049" y="217536"/>
                  </a:lnTo>
                  <a:lnTo>
                    <a:pt x="435049" y="217533"/>
                  </a:lnTo>
                  <a:lnTo>
                    <a:pt x="435049" y="217533"/>
                  </a:lnTo>
                  <a:lnTo>
                    <a:pt x="217539" y="3"/>
                  </a:lnTo>
                  <a:lnTo>
                    <a:pt x="217539" y="217533"/>
                  </a:lnTo>
                  <a:lnTo>
                    <a:pt x="217539" y="21753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2D608A7D-B4F0-ED5A-33AB-AC8888F70B24}"/>
                </a:ext>
              </a:extLst>
            </p:cNvPr>
            <p:cNvSpPr/>
            <p:nvPr/>
          </p:nvSpPr>
          <p:spPr>
            <a:xfrm>
              <a:off x="24330194" y="196890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47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28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47 h 435077"/>
                <a:gd name="connsiteX11" fmla="*/ 435077 w 435077"/>
                <a:gd name="connsiteY11" fmla="*/ 435077 h 435077"/>
                <a:gd name="connsiteX12" fmla="*/ 435077 w 435077"/>
                <a:gd name="connsiteY12" fmla="*/ 3 h 435077"/>
                <a:gd name="connsiteX13" fmla="*/ 217539 w 435077"/>
                <a:gd name="connsiteY13" fmla="*/ 3 h 435077"/>
                <a:gd name="connsiteX14" fmla="*/ 435077 w 435077"/>
                <a:gd name="connsiteY14" fmla="*/ 217531 h 435077"/>
                <a:gd name="connsiteX15" fmla="*/ 435077 w 435077"/>
                <a:gd name="connsiteY15" fmla="*/ 3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47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28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47"/>
                  </a:lnTo>
                  <a:lnTo>
                    <a:pt x="435077" y="435077"/>
                  </a:lnTo>
                  <a:close/>
                  <a:moveTo>
                    <a:pt x="435077" y="3"/>
                  </a:moveTo>
                  <a:lnTo>
                    <a:pt x="217539" y="3"/>
                  </a:lnTo>
                  <a:lnTo>
                    <a:pt x="435077" y="217531"/>
                  </a:lnTo>
                  <a:lnTo>
                    <a:pt x="435077" y="3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27FC2AD1-3357-BC4D-9411-CB362ACD6F72}"/>
                </a:ext>
              </a:extLst>
            </p:cNvPr>
            <p:cNvSpPr/>
            <p:nvPr/>
          </p:nvSpPr>
          <p:spPr>
            <a:xfrm>
              <a:off x="83576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80C52DC7-E2BA-BEDF-A1E3-471275E787E9}"/>
                </a:ext>
              </a:extLst>
            </p:cNvPr>
            <p:cNvSpPr/>
            <p:nvPr/>
          </p:nvSpPr>
          <p:spPr>
            <a:xfrm>
              <a:off x="-34398" y="2839064"/>
              <a:ext cx="435090" cy="435077"/>
            </a:xfrm>
            <a:custGeom>
              <a:avLst/>
              <a:gdLst>
                <a:gd name="connsiteX0" fmla="*/ 0 w 435090"/>
                <a:gd name="connsiteY0" fmla="*/ 435077 h 435077"/>
                <a:gd name="connsiteX1" fmla="*/ 0 w 435090"/>
                <a:gd name="connsiteY1" fmla="*/ 0 h 435077"/>
                <a:gd name="connsiteX2" fmla="*/ 217525 w 435090"/>
                <a:gd name="connsiteY2" fmla="*/ 217539 h 435077"/>
                <a:gd name="connsiteX3" fmla="*/ 0 w 435090"/>
                <a:gd name="connsiteY3" fmla="*/ 435077 h 435077"/>
                <a:gd name="connsiteX4" fmla="*/ 217552 w 435090"/>
                <a:gd name="connsiteY4" fmla="*/ 435077 h 435077"/>
                <a:gd name="connsiteX5" fmla="*/ 217552 w 435090"/>
                <a:gd name="connsiteY5" fmla="*/ 0 h 435077"/>
                <a:gd name="connsiteX6" fmla="*/ 435091 w 435090"/>
                <a:gd name="connsiteY6" fmla="*/ 217539 h 435077"/>
                <a:gd name="connsiteX7" fmla="*/ 217552 w 435090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90" h="435077">
                  <a:moveTo>
                    <a:pt x="0" y="435077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  <a:moveTo>
                    <a:pt x="217552" y="435077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217552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D2DFAC8A-35E6-A698-DB14-165F6F5288B6}"/>
                </a:ext>
              </a:extLst>
            </p:cNvPr>
            <p:cNvSpPr/>
            <p:nvPr/>
          </p:nvSpPr>
          <p:spPr>
            <a:xfrm>
              <a:off x="1705924" y="2839064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4" y="113038"/>
                    <a:pt x="371366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39"/>
                    <a:pt x="371366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62F9D5F-6595-02DE-83EB-5430F8A931EA}"/>
                </a:ext>
              </a:extLst>
            </p:cNvPr>
            <p:cNvSpPr/>
            <p:nvPr/>
          </p:nvSpPr>
          <p:spPr>
            <a:xfrm>
              <a:off x="2576106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901DCABD-319D-A226-B92E-4CC73C0C4729}"/>
                </a:ext>
              </a:extLst>
            </p:cNvPr>
            <p:cNvSpPr/>
            <p:nvPr/>
          </p:nvSpPr>
          <p:spPr>
            <a:xfrm>
              <a:off x="431644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BFCFFB58-349F-2CCC-6DA7-02C1BC21EDE1}"/>
                </a:ext>
              </a:extLst>
            </p:cNvPr>
            <p:cNvSpPr/>
            <p:nvPr/>
          </p:nvSpPr>
          <p:spPr>
            <a:xfrm>
              <a:off x="3446261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14942195-8566-0430-22BC-A2BB1D6B96A5}"/>
                </a:ext>
              </a:extLst>
            </p:cNvPr>
            <p:cNvSpPr/>
            <p:nvPr/>
          </p:nvSpPr>
          <p:spPr>
            <a:xfrm>
              <a:off x="5186597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6ABC68CC-D917-CF96-8440-E74CCAD6E270}"/>
                </a:ext>
              </a:extLst>
            </p:cNvPr>
            <p:cNvSpPr/>
            <p:nvPr/>
          </p:nvSpPr>
          <p:spPr>
            <a:xfrm>
              <a:off x="605675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71FE1F97-B46B-2621-AB22-F13F4154D377}"/>
                </a:ext>
              </a:extLst>
            </p:cNvPr>
            <p:cNvSpPr/>
            <p:nvPr/>
          </p:nvSpPr>
          <p:spPr>
            <a:xfrm>
              <a:off x="779708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5E4FD793-FB49-3570-8BB8-1B70E98A1F5A}"/>
                </a:ext>
              </a:extLst>
            </p:cNvPr>
            <p:cNvSpPr/>
            <p:nvPr/>
          </p:nvSpPr>
          <p:spPr>
            <a:xfrm>
              <a:off x="6926907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0D01165E-2C4C-FC33-7D47-FC3114C51BBE}"/>
                </a:ext>
              </a:extLst>
            </p:cNvPr>
            <p:cNvSpPr/>
            <p:nvPr/>
          </p:nvSpPr>
          <p:spPr>
            <a:xfrm>
              <a:off x="8667217" y="2839064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82" y="113038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2" y="322039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02C5E79B-1953-918D-90D4-FC16199DAB04}"/>
                </a:ext>
              </a:extLst>
            </p:cNvPr>
            <p:cNvSpPr/>
            <p:nvPr/>
          </p:nvSpPr>
          <p:spPr>
            <a:xfrm>
              <a:off x="953739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5D674C10-D820-BCAD-B45A-8ACF04E01732}"/>
                </a:ext>
              </a:extLst>
            </p:cNvPr>
            <p:cNvSpPr/>
            <p:nvPr/>
          </p:nvSpPr>
          <p:spPr>
            <a:xfrm>
              <a:off x="1127770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8E5E00A3-3202-0FE6-5FD1-98BAB8CAA443}"/>
                </a:ext>
              </a:extLst>
            </p:cNvPr>
            <p:cNvSpPr/>
            <p:nvPr/>
          </p:nvSpPr>
          <p:spPr>
            <a:xfrm>
              <a:off x="1040755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2CB10AF1-E671-2076-70D9-E19C416B611D}"/>
                </a:ext>
              </a:extLst>
            </p:cNvPr>
            <p:cNvSpPr/>
            <p:nvPr/>
          </p:nvSpPr>
          <p:spPr>
            <a:xfrm>
              <a:off x="12147864" y="2839064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2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80" y="113038"/>
                    <a:pt x="371365" y="153827"/>
                  </a:cubicBezTo>
                  <a:cubicBezTo>
                    <a:pt x="330577" y="194616"/>
                    <a:pt x="275239" y="217539"/>
                    <a:pt x="217539" y="217539"/>
                  </a:cubicBezTo>
                  <a:cubicBezTo>
                    <a:pt x="159863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2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80" y="322039"/>
                    <a:pt x="371365" y="281250"/>
                  </a:cubicBezTo>
                  <a:cubicBezTo>
                    <a:pt x="330577" y="240462"/>
                    <a:pt x="275239" y="217539"/>
                    <a:pt x="217539" y="217539"/>
                  </a:cubicBezTo>
                  <a:cubicBezTo>
                    <a:pt x="159863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E839A21C-ED41-7F88-27BA-4FBE066A3481}"/>
                </a:ext>
              </a:extLst>
            </p:cNvPr>
            <p:cNvSpPr/>
            <p:nvPr/>
          </p:nvSpPr>
          <p:spPr>
            <a:xfrm>
              <a:off x="13018045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DD1B7FA0-3749-7953-F2B2-35567C83A651}"/>
                </a:ext>
              </a:extLst>
            </p:cNvPr>
            <p:cNvSpPr/>
            <p:nvPr/>
          </p:nvSpPr>
          <p:spPr>
            <a:xfrm>
              <a:off x="1475838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D9E50AF1-259B-9541-6658-B277D782145D}"/>
                </a:ext>
              </a:extLst>
            </p:cNvPr>
            <p:cNvSpPr/>
            <p:nvPr/>
          </p:nvSpPr>
          <p:spPr>
            <a:xfrm>
              <a:off x="13888200" y="2839064"/>
              <a:ext cx="435103" cy="435077"/>
            </a:xfrm>
            <a:custGeom>
              <a:avLst/>
              <a:gdLst>
                <a:gd name="connsiteX0" fmla="*/ 0 w 435103"/>
                <a:gd name="connsiteY0" fmla="*/ 435077 h 435077"/>
                <a:gd name="connsiteX1" fmla="*/ 0 w 435103"/>
                <a:gd name="connsiteY1" fmla="*/ 0 h 435077"/>
                <a:gd name="connsiteX2" fmla="*/ 217539 w 435103"/>
                <a:gd name="connsiteY2" fmla="*/ 217539 h 435077"/>
                <a:gd name="connsiteX3" fmla="*/ 0 w 435103"/>
                <a:gd name="connsiteY3" fmla="*/ 435077 h 435077"/>
                <a:gd name="connsiteX4" fmla="*/ 217565 w 435103"/>
                <a:gd name="connsiteY4" fmla="*/ 435077 h 435077"/>
                <a:gd name="connsiteX5" fmla="*/ 217565 w 435103"/>
                <a:gd name="connsiteY5" fmla="*/ 0 h 435077"/>
                <a:gd name="connsiteX6" fmla="*/ 435104 w 435103"/>
                <a:gd name="connsiteY6" fmla="*/ 217539 h 435077"/>
                <a:gd name="connsiteX7" fmla="*/ 217565 w 43510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3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104" y="217539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862AF28F-1907-6191-326F-5A416C791892}"/>
                </a:ext>
              </a:extLst>
            </p:cNvPr>
            <p:cNvSpPr/>
            <p:nvPr/>
          </p:nvSpPr>
          <p:spPr>
            <a:xfrm>
              <a:off x="15628536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5" y="217539"/>
                    <a:pt x="104527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5" y="217539"/>
                    <a:pt x="104527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03DCA9D-4B2E-E8D3-3638-D57B85EAE0D0}"/>
                </a:ext>
              </a:extLst>
            </p:cNvPr>
            <p:cNvSpPr/>
            <p:nvPr/>
          </p:nvSpPr>
          <p:spPr>
            <a:xfrm>
              <a:off x="1649871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11E54C70-F269-1327-82E6-C8E7610DE9B6}"/>
                </a:ext>
              </a:extLst>
            </p:cNvPr>
            <p:cNvSpPr/>
            <p:nvPr/>
          </p:nvSpPr>
          <p:spPr>
            <a:xfrm>
              <a:off x="18239029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C705BA17-BA9B-1E74-CEEC-C00A1E2C6FD5}"/>
                </a:ext>
              </a:extLst>
            </p:cNvPr>
            <p:cNvSpPr/>
            <p:nvPr/>
          </p:nvSpPr>
          <p:spPr>
            <a:xfrm>
              <a:off x="1736887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ECFC1DB1-5F0E-A01F-F96F-1DCB7B0F61C1}"/>
                </a:ext>
              </a:extLst>
            </p:cNvPr>
            <p:cNvSpPr/>
            <p:nvPr/>
          </p:nvSpPr>
          <p:spPr>
            <a:xfrm>
              <a:off x="19109210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4" y="113038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39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562BE938-E8EE-69C1-E413-60544AACE964}"/>
                </a:ext>
              </a:extLst>
            </p:cNvPr>
            <p:cNvSpPr/>
            <p:nvPr/>
          </p:nvSpPr>
          <p:spPr>
            <a:xfrm>
              <a:off x="19979365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14 h 435077"/>
                <a:gd name="connsiteX3" fmla="*/ 217539 w 435077"/>
                <a:gd name="connsiteY3" fmla="*/ 14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14"/>
                  </a:lnTo>
                  <a:lnTo>
                    <a:pt x="217539" y="14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63E5E84A-5F84-A6A3-B0B8-3B161E1B0825}"/>
                </a:ext>
              </a:extLst>
            </p:cNvPr>
            <p:cNvSpPr/>
            <p:nvPr/>
          </p:nvSpPr>
          <p:spPr>
            <a:xfrm>
              <a:off x="21719702" y="283906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3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3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568E5BE3-6C07-F156-E2D0-DEA00629BDC0}"/>
                </a:ext>
              </a:extLst>
            </p:cNvPr>
            <p:cNvSpPr/>
            <p:nvPr/>
          </p:nvSpPr>
          <p:spPr>
            <a:xfrm>
              <a:off x="20849520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65 w 435077"/>
                <a:gd name="connsiteY4" fmla="*/ 435077 h 435077"/>
                <a:gd name="connsiteX5" fmla="*/ 217565 w 435077"/>
                <a:gd name="connsiteY5" fmla="*/ 0 h 435077"/>
                <a:gd name="connsiteX6" fmla="*/ 435077 w 435077"/>
                <a:gd name="connsiteY6" fmla="*/ 217539 h 435077"/>
                <a:gd name="connsiteX7" fmla="*/ 217565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857006F-CF85-8B0F-60C2-DABCBCC3BF30}"/>
                </a:ext>
              </a:extLst>
            </p:cNvPr>
            <p:cNvSpPr/>
            <p:nvPr/>
          </p:nvSpPr>
          <p:spPr>
            <a:xfrm>
              <a:off x="22589856" y="283906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694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694"/>
                    <a:pt x="412155" y="113038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38" y="217539"/>
                    <a:pt x="104529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39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39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38" y="217539"/>
                    <a:pt x="104529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77922B51-42E6-272D-2E86-CAD7B98D7C4F}"/>
                </a:ext>
              </a:extLst>
            </p:cNvPr>
            <p:cNvSpPr/>
            <p:nvPr/>
          </p:nvSpPr>
          <p:spPr>
            <a:xfrm>
              <a:off x="23460011" y="2839064"/>
              <a:ext cx="435105" cy="435077"/>
            </a:xfrm>
            <a:custGeom>
              <a:avLst/>
              <a:gdLst>
                <a:gd name="connsiteX0" fmla="*/ 435106 w 435105"/>
                <a:gd name="connsiteY0" fmla="*/ 435077 h 435077"/>
                <a:gd name="connsiteX1" fmla="*/ 435106 w 435105"/>
                <a:gd name="connsiteY1" fmla="*/ 217539 h 435077"/>
                <a:gd name="connsiteX2" fmla="*/ 435106 w 435105"/>
                <a:gd name="connsiteY2" fmla="*/ 14 h 435077"/>
                <a:gd name="connsiteX3" fmla="*/ 217567 w 435105"/>
                <a:gd name="connsiteY3" fmla="*/ 14 h 435077"/>
                <a:gd name="connsiteX4" fmla="*/ 435106 w 435105"/>
                <a:gd name="connsiteY4" fmla="*/ 217539 h 435077"/>
                <a:gd name="connsiteX5" fmla="*/ 217567 w 435105"/>
                <a:gd name="connsiteY5" fmla="*/ 435077 h 435077"/>
                <a:gd name="connsiteX6" fmla="*/ 435106 w 435105"/>
                <a:gd name="connsiteY6" fmla="*/ 435077 h 435077"/>
                <a:gd name="connsiteX7" fmla="*/ 0 w 435105"/>
                <a:gd name="connsiteY7" fmla="*/ 217539 h 435077"/>
                <a:gd name="connsiteX8" fmla="*/ 0 w 435105"/>
                <a:gd name="connsiteY8" fmla="*/ 0 h 435077"/>
                <a:gd name="connsiteX9" fmla="*/ 217539 w 435105"/>
                <a:gd name="connsiteY9" fmla="*/ 217539 h 435077"/>
                <a:gd name="connsiteX10" fmla="*/ 0 w 435105"/>
                <a:gd name="connsiteY10" fmla="*/ 217539 h 435077"/>
                <a:gd name="connsiteX11" fmla="*/ 0 w 435105"/>
                <a:gd name="connsiteY11" fmla="*/ 435077 h 435077"/>
                <a:gd name="connsiteX12" fmla="*/ 0 w 435105"/>
                <a:gd name="connsiteY12" fmla="*/ 217539 h 435077"/>
                <a:gd name="connsiteX13" fmla="*/ 217539 w 435105"/>
                <a:gd name="connsiteY13" fmla="*/ 217539 h 435077"/>
                <a:gd name="connsiteX14" fmla="*/ 0 w 435105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5" h="435077">
                  <a:moveTo>
                    <a:pt x="435106" y="435077"/>
                  </a:moveTo>
                  <a:lnTo>
                    <a:pt x="435106" y="217539"/>
                  </a:lnTo>
                  <a:lnTo>
                    <a:pt x="435106" y="14"/>
                  </a:lnTo>
                  <a:lnTo>
                    <a:pt x="217567" y="14"/>
                  </a:lnTo>
                  <a:lnTo>
                    <a:pt x="435106" y="217539"/>
                  </a:lnTo>
                  <a:lnTo>
                    <a:pt x="217567" y="435077"/>
                  </a:lnTo>
                  <a:lnTo>
                    <a:pt x="435106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0936B598-E4F5-E701-FD38-F718027553BD}"/>
                </a:ext>
              </a:extLst>
            </p:cNvPr>
            <p:cNvSpPr/>
            <p:nvPr/>
          </p:nvSpPr>
          <p:spPr>
            <a:xfrm>
              <a:off x="24330194" y="2839064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39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0225C001-A143-AF2B-BC95-516FE2935A3E}"/>
                </a:ext>
              </a:extLst>
            </p:cNvPr>
            <p:cNvSpPr/>
            <p:nvPr/>
          </p:nvSpPr>
          <p:spPr>
            <a:xfrm>
              <a:off x="83576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732B3898-D3A1-1D16-ACA4-8A205BB4EA4B}"/>
                </a:ext>
              </a:extLst>
            </p:cNvPr>
            <p:cNvSpPr/>
            <p:nvPr/>
          </p:nvSpPr>
          <p:spPr>
            <a:xfrm>
              <a:off x="-34398" y="3709219"/>
              <a:ext cx="435063" cy="435077"/>
            </a:xfrm>
            <a:custGeom>
              <a:avLst/>
              <a:gdLst>
                <a:gd name="connsiteX0" fmla="*/ 217525 w 435063"/>
                <a:gd name="connsiteY0" fmla="*/ 217539 h 435077"/>
                <a:gd name="connsiteX1" fmla="*/ 217525 w 435063"/>
                <a:gd name="connsiteY1" fmla="*/ 0 h 435077"/>
                <a:gd name="connsiteX2" fmla="*/ 0 w 435063"/>
                <a:gd name="connsiteY2" fmla="*/ 0 h 435077"/>
                <a:gd name="connsiteX3" fmla="*/ 217525 w 435063"/>
                <a:gd name="connsiteY3" fmla="*/ 217539 h 435077"/>
                <a:gd name="connsiteX4" fmla="*/ 0 w 435063"/>
                <a:gd name="connsiteY4" fmla="*/ 435077 h 435077"/>
                <a:gd name="connsiteX5" fmla="*/ 217525 w 435063"/>
                <a:gd name="connsiteY5" fmla="*/ 435077 h 435077"/>
                <a:gd name="connsiteX6" fmla="*/ 217525 w 435063"/>
                <a:gd name="connsiteY6" fmla="*/ 435077 h 435077"/>
                <a:gd name="connsiteX7" fmla="*/ 435064 w 435063"/>
                <a:gd name="connsiteY7" fmla="*/ 217539 h 435077"/>
                <a:gd name="connsiteX8" fmla="*/ 435064 w 435063"/>
                <a:gd name="connsiteY8" fmla="*/ 217539 h 435077"/>
                <a:gd name="connsiteX9" fmla="*/ 435064 w 435063"/>
                <a:gd name="connsiteY9" fmla="*/ 217539 h 435077"/>
                <a:gd name="connsiteX10" fmla="*/ 435064 w 435063"/>
                <a:gd name="connsiteY10" fmla="*/ 217539 h 435077"/>
                <a:gd name="connsiteX11" fmla="*/ 435064 w 435063"/>
                <a:gd name="connsiteY11" fmla="*/ 217539 h 435077"/>
                <a:gd name="connsiteX12" fmla="*/ 217525 w 435063"/>
                <a:gd name="connsiteY12" fmla="*/ 0 h 435077"/>
                <a:gd name="connsiteX13" fmla="*/ 217525 w 435063"/>
                <a:gd name="connsiteY13" fmla="*/ 217539 h 435077"/>
                <a:gd name="connsiteX14" fmla="*/ 217525 w 435063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217525" y="217539"/>
                  </a:moveTo>
                  <a:lnTo>
                    <a:pt x="217525" y="0"/>
                  </a:ln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lnTo>
                    <a:pt x="217525" y="435077"/>
                  </a:lnTo>
                  <a:lnTo>
                    <a:pt x="217525" y="435077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217525" y="0"/>
                  </a:lnTo>
                  <a:lnTo>
                    <a:pt x="217525" y="217539"/>
                  </a:lnTo>
                  <a:lnTo>
                    <a:pt x="217525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5A6F9E6D-BB85-174D-F6A3-38627FA948EB}"/>
                </a:ext>
              </a:extLst>
            </p:cNvPr>
            <p:cNvSpPr/>
            <p:nvPr/>
          </p:nvSpPr>
          <p:spPr>
            <a:xfrm>
              <a:off x="1705924" y="3709219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0 h 435077"/>
                <a:gd name="connsiteX5" fmla="*/ 435104 w 435104"/>
                <a:gd name="connsiteY5" fmla="*/ 217539 h 435077"/>
                <a:gd name="connsiteX6" fmla="*/ 217566 w 435104"/>
                <a:gd name="connsiteY6" fmla="*/ 0 h 435077"/>
                <a:gd name="connsiteX7" fmla="*/ 435104 w 435104"/>
                <a:gd name="connsiteY7" fmla="*/ 0 h 435077"/>
                <a:gd name="connsiteX8" fmla="*/ 217566 w 435104"/>
                <a:gd name="connsiteY8" fmla="*/ 435077 h 435077"/>
                <a:gd name="connsiteX9" fmla="*/ 435104 w 435104"/>
                <a:gd name="connsiteY9" fmla="*/ 217539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39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6" y="0"/>
                  </a:lnTo>
                  <a:lnTo>
                    <a:pt x="435104" y="0"/>
                  </a:lnTo>
                  <a:close/>
                  <a:moveTo>
                    <a:pt x="217566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A85ADE95-8E91-8CC2-DE2D-21DF455BE919}"/>
                </a:ext>
              </a:extLst>
            </p:cNvPr>
            <p:cNvSpPr/>
            <p:nvPr/>
          </p:nvSpPr>
          <p:spPr>
            <a:xfrm>
              <a:off x="2576106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38" y="217892"/>
                    <a:pt x="330904" y="240788"/>
                    <a:pt x="371366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2" y="281250"/>
                  </a:cubicBezTo>
                  <a:cubicBezTo>
                    <a:pt x="104174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3" y="104500"/>
                    <a:pt x="63712" y="63712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14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639C6C8D-82DA-D307-650B-956B18A7DEA5}"/>
                </a:ext>
              </a:extLst>
            </p:cNvPr>
            <p:cNvSpPr/>
            <p:nvPr/>
          </p:nvSpPr>
          <p:spPr>
            <a:xfrm>
              <a:off x="4316442" y="3709219"/>
              <a:ext cx="435050" cy="435077"/>
            </a:xfrm>
            <a:custGeom>
              <a:avLst/>
              <a:gdLst>
                <a:gd name="connsiteX0" fmla="*/ 0 w 435050"/>
                <a:gd name="connsiteY0" fmla="*/ 435077 h 435077"/>
                <a:gd name="connsiteX1" fmla="*/ 217512 w 435050"/>
                <a:gd name="connsiteY1" fmla="*/ 435077 h 435077"/>
                <a:gd name="connsiteX2" fmla="*/ 217512 w 435050"/>
                <a:gd name="connsiteY2" fmla="*/ 217539 h 435077"/>
                <a:gd name="connsiteX3" fmla="*/ 0 w 435050"/>
                <a:gd name="connsiteY3" fmla="*/ 435077 h 435077"/>
                <a:gd name="connsiteX4" fmla="*/ 217512 w 435050"/>
                <a:gd name="connsiteY4" fmla="*/ 0 h 435077"/>
                <a:gd name="connsiteX5" fmla="*/ 0 w 435050"/>
                <a:gd name="connsiteY5" fmla="*/ 0 h 435077"/>
                <a:gd name="connsiteX6" fmla="*/ 217512 w 435050"/>
                <a:gd name="connsiteY6" fmla="*/ 217539 h 435077"/>
                <a:gd name="connsiteX7" fmla="*/ 217512 w 435050"/>
                <a:gd name="connsiteY7" fmla="*/ 0 h 435077"/>
                <a:gd name="connsiteX8" fmla="*/ 435051 w 435050"/>
                <a:gd name="connsiteY8" fmla="*/ 435077 h 435077"/>
                <a:gd name="connsiteX9" fmla="*/ 217539 w 435050"/>
                <a:gd name="connsiteY9" fmla="*/ 435077 h 435077"/>
                <a:gd name="connsiteX10" fmla="*/ 435051 w 435050"/>
                <a:gd name="connsiteY10" fmla="*/ 217539 h 435077"/>
                <a:gd name="connsiteX11" fmla="*/ 435051 w 435050"/>
                <a:gd name="connsiteY11" fmla="*/ 435077 h 435077"/>
                <a:gd name="connsiteX12" fmla="*/ 435051 w 435050"/>
                <a:gd name="connsiteY12" fmla="*/ 0 h 435077"/>
                <a:gd name="connsiteX13" fmla="*/ 217539 w 435050"/>
                <a:gd name="connsiteY13" fmla="*/ 0 h 435077"/>
                <a:gd name="connsiteX14" fmla="*/ 435051 w 435050"/>
                <a:gd name="connsiteY14" fmla="*/ 217539 h 435077"/>
                <a:gd name="connsiteX15" fmla="*/ 435051 w 43505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51" y="435077"/>
                  </a:moveTo>
                  <a:lnTo>
                    <a:pt x="217539" y="435077"/>
                  </a:lnTo>
                  <a:lnTo>
                    <a:pt x="435051" y="217539"/>
                  </a:lnTo>
                  <a:lnTo>
                    <a:pt x="435051" y="435077"/>
                  </a:lnTo>
                  <a:close/>
                  <a:moveTo>
                    <a:pt x="435051" y="0"/>
                  </a:moveTo>
                  <a:lnTo>
                    <a:pt x="217539" y="0"/>
                  </a:lnTo>
                  <a:lnTo>
                    <a:pt x="435051" y="217539"/>
                  </a:lnTo>
                  <a:lnTo>
                    <a:pt x="435051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7B53CE89-1413-61F4-5B1A-10CA51483A26}"/>
                </a:ext>
              </a:extLst>
            </p:cNvPr>
            <p:cNvSpPr/>
            <p:nvPr/>
          </p:nvSpPr>
          <p:spPr>
            <a:xfrm>
              <a:off x="3446261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A8B93350-B8FD-BFEA-BDD4-AD1F78CE28AF}"/>
                </a:ext>
              </a:extLst>
            </p:cNvPr>
            <p:cNvSpPr/>
            <p:nvPr/>
          </p:nvSpPr>
          <p:spPr>
            <a:xfrm>
              <a:off x="5186597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5DB266F8-AD9D-CA44-76F9-F69DC8366FC3}"/>
                </a:ext>
              </a:extLst>
            </p:cNvPr>
            <p:cNvSpPr/>
            <p:nvPr/>
          </p:nvSpPr>
          <p:spPr>
            <a:xfrm>
              <a:off x="6056752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5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8" y="217892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5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033D2841-6823-74E9-F514-47C64E6C7DBC}"/>
                </a:ext>
              </a:extLst>
            </p:cNvPr>
            <p:cNvSpPr/>
            <p:nvPr/>
          </p:nvSpPr>
          <p:spPr>
            <a:xfrm>
              <a:off x="7797089" y="3709219"/>
              <a:ext cx="435050" cy="435077"/>
            </a:xfrm>
            <a:custGeom>
              <a:avLst/>
              <a:gdLst>
                <a:gd name="connsiteX0" fmla="*/ 0 w 435050"/>
                <a:gd name="connsiteY0" fmla="*/ 435077 h 435077"/>
                <a:gd name="connsiteX1" fmla="*/ 217511 w 435050"/>
                <a:gd name="connsiteY1" fmla="*/ 435077 h 435077"/>
                <a:gd name="connsiteX2" fmla="*/ 217511 w 435050"/>
                <a:gd name="connsiteY2" fmla="*/ 217539 h 435077"/>
                <a:gd name="connsiteX3" fmla="*/ 0 w 435050"/>
                <a:gd name="connsiteY3" fmla="*/ 435077 h 435077"/>
                <a:gd name="connsiteX4" fmla="*/ 217511 w 435050"/>
                <a:gd name="connsiteY4" fmla="*/ 0 h 435077"/>
                <a:gd name="connsiteX5" fmla="*/ 0 w 435050"/>
                <a:gd name="connsiteY5" fmla="*/ 0 h 435077"/>
                <a:gd name="connsiteX6" fmla="*/ 217511 w 435050"/>
                <a:gd name="connsiteY6" fmla="*/ 217539 h 435077"/>
                <a:gd name="connsiteX7" fmla="*/ 217511 w 435050"/>
                <a:gd name="connsiteY7" fmla="*/ 0 h 435077"/>
                <a:gd name="connsiteX8" fmla="*/ 435050 w 435050"/>
                <a:gd name="connsiteY8" fmla="*/ 435077 h 435077"/>
                <a:gd name="connsiteX9" fmla="*/ 217539 w 435050"/>
                <a:gd name="connsiteY9" fmla="*/ 435077 h 435077"/>
                <a:gd name="connsiteX10" fmla="*/ 435050 w 435050"/>
                <a:gd name="connsiteY10" fmla="*/ 217539 h 435077"/>
                <a:gd name="connsiteX11" fmla="*/ 435050 w 435050"/>
                <a:gd name="connsiteY11" fmla="*/ 435077 h 435077"/>
                <a:gd name="connsiteX12" fmla="*/ 435050 w 435050"/>
                <a:gd name="connsiteY12" fmla="*/ 0 h 435077"/>
                <a:gd name="connsiteX13" fmla="*/ 217539 w 435050"/>
                <a:gd name="connsiteY13" fmla="*/ 0 h 435077"/>
                <a:gd name="connsiteX14" fmla="*/ 435050 w 435050"/>
                <a:gd name="connsiteY14" fmla="*/ 217539 h 435077"/>
                <a:gd name="connsiteX15" fmla="*/ 435050 w 43505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50" y="435077"/>
                  </a:moveTo>
                  <a:lnTo>
                    <a:pt x="217539" y="435077"/>
                  </a:lnTo>
                  <a:lnTo>
                    <a:pt x="435050" y="217539"/>
                  </a:lnTo>
                  <a:lnTo>
                    <a:pt x="435050" y="435077"/>
                  </a:lnTo>
                  <a:close/>
                  <a:moveTo>
                    <a:pt x="435050" y="0"/>
                  </a:moveTo>
                  <a:lnTo>
                    <a:pt x="217539" y="0"/>
                  </a:lnTo>
                  <a:lnTo>
                    <a:pt x="435050" y="217539"/>
                  </a:lnTo>
                  <a:lnTo>
                    <a:pt x="435050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A0B7D7A0-CBC0-86A1-E468-B45333970824}"/>
                </a:ext>
              </a:extLst>
            </p:cNvPr>
            <p:cNvSpPr/>
            <p:nvPr/>
          </p:nvSpPr>
          <p:spPr>
            <a:xfrm>
              <a:off x="6926907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82C9497B-32F2-9BBB-11AA-4663A4CC4B2B}"/>
                </a:ext>
              </a:extLst>
            </p:cNvPr>
            <p:cNvSpPr/>
            <p:nvPr/>
          </p:nvSpPr>
          <p:spPr>
            <a:xfrm>
              <a:off x="8667217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51B6995-E31C-B1AD-3ED3-246D14EFD385}"/>
                </a:ext>
              </a:extLst>
            </p:cNvPr>
            <p:cNvSpPr/>
            <p:nvPr/>
          </p:nvSpPr>
          <p:spPr>
            <a:xfrm>
              <a:off x="9537399" y="3709219"/>
              <a:ext cx="435077" cy="435077"/>
            </a:xfrm>
            <a:custGeom>
              <a:avLst/>
              <a:gdLst>
                <a:gd name="connsiteX0" fmla="*/ 371366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2 h 435077"/>
                <a:gd name="connsiteX11" fmla="*/ 217539 w 435077"/>
                <a:gd name="connsiteY11" fmla="*/ 0 h 435077"/>
                <a:gd name="connsiteX12" fmla="*/ 371366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2"/>
                  </a:moveTo>
                  <a:cubicBezTo>
                    <a:pt x="412155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1" y="281250"/>
                  </a:cubicBezTo>
                  <a:cubicBezTo>
                    <a:pt x="104174" y="240788"/>
                    <a:pt x="158939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3" y="104500"/>
                    <a:pt x="63711" y="63712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4" y="0"/>
                    <a:pt x="330550" y="22923"/>
                    <a:pt x="371366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9A304235-BC7A-75A5-E571-1B2CD9E928B6}"/>
                </a:ext>
              </a:extLst>
            </p:cNvPr>
            <p:cNvSpPr/>
            <p:nvPr/>
          </p:nvSpPr>
          <p:spPr>
            <a:xfrm>
              <a:off x="1127770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1A8CA6B9-2760-CAF3-13D5-96680F9E80AB}"/>
                </a:ext>
              </a:extLst>
            </p:cNvPr>
            <p:cNvSpPr/>
            <p:nvPr/>
          </p:nvSpPr>
          <p:spPr>
            <a:xfrm>
              <a:off x="1040755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50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C53DDB7B-CB31-E583-7618-3E16E286AE19}"/>
                </a:ext>
              </a:extLst>
            </p:cNvPr>
            <p:cNvSpPr/>
            <p:nvPr/>
          </p:nvSpPr>
          <p:spPr>
            <a:xfrm>
              <a:off x="12147864" y="3709219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4ADEECB1-BEA4-D53D-E1C9-13B389E69ABC}"/>
                </a:ext>
              </a:extLst>
            </p:cNvPr>
            <p:cNvSpPr/>
            <p:nvPr/>
          </p:nvSpPr>
          <p:spPr>
            <a:xfrm>
              <a:off x="13018045" y="370921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51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7" y="217892"/>
                    <a:pt x="330904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38" y="217892"/>
                    <a:pt x="216151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E1677A19-296E-235F-9DD1-4A80BA936CB0}"/>
                </a:ext>
              </a:extLst>
            </p:cNvPr>
            <p:cNvSpPr/>
            <p:nvPr/>
          </p:nvSpPr>
          <p:spPr>
            <a:xfrm>
              <a:off x="14758382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E00FA776-EF80-32A0-D9C8-8B67E1782904}"/>
                </a:ext>
              </a:extLst>
            </p:cNvPr>
            <p:cNvSpPr/>
            <p:nvPr/>
          </p:nvSpPr>
          <p:spPr>
            <a:xfrm>
              <a:off x="13888174" y="3709192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FB0DFEA2-54A5-7E64-9EB8-A107D7D13410}"/>
                </a:ext>
              </a:extLst>
            </p:cNvPr>
            <p:cNvSpPr/>
            <p:nvPr/>
          </p:nvSpPr>
          <p:spPr>
            <a:xfrm>
              <a:off x="15628536" y="3709219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E2FCE37D-5115-B48E-0E48-DF796B42F214}"/>
                </a:ext>
              </a:extLst>
            </p:cNvPr>
            <p:cNvSpPr/>
            <p:nvPr/>
          </p:nvSpPr>
          <p:spPr>
            <a:xfrm>
              <a:off x="16498719" y="370921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876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2" y="322039"/>
                    <a:pt x="63710" y="281250"/>
                  </a:cubicBezTo>
                  <a:cubicBezTo>
                    <a:pt x="104174" y="240788"/>
                    <a:pt x="158938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895" y="104500"/>
                    <a:pt x="63710" y="63712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CEBB2411-48C6-27BE-6F04-7F72A93ABDC9}"/>
                </a:ext>
              </a:extLst>
            </p:cNvPr>
            <p:cNvSpPr/>
            <p:nvPr/>
          </p:nvSpPr>
          <p:spPr>
            <a:xfrm>
              <a:off x="18239029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2FA1E8C8-655A-2E6D-3EA3-1C9075570D81}"/>
                </a:ext>
              </a:extLst>
            </p:cNvPr>
            <p:cNvSpPr/>
            <p:nvPr/>
          </p:nvSpPr>
          <p:spPr>
            <a:xfrm>
              <a:off x="1736887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E6F7EF1B-D85F-7EDC-2161-F3E9D47586DF}"/>
                </a:ext>
              </a:extLst>
            </p:cNvPr>
            <p:cNvSpPr/>
            <p:nvPr/>
          </p:nvSpPr>
          <p:spPr>
            <a:xfrm>
              <a:off x="19109210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AD958CA6-5DD3-8461-F2AB-0E5161A1F673}"/>
                </a:ext>
              </a:extLst>
            </p:cNvPr>
            <p:cNvSpPr/>
            <p:nvPr/>
          </p:nvSpPr>
          <p:spPr>
            <a:xfrm>
              <a:off x="19979365" y="3709219"/>
              <a:ext cx="435077" cy="435077"/>
            </a:xfrm>
            <a:custGeom>
              <a:avLst/>
              <a:gdLst>
                <a:gd name="connsiteX0" fmla="*/ 371365 w 435077"/>
                <a:gd name="connsiteY0" fmla="*/ 63712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65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53" y="217539"/>
                  </a:lnTo>
                  <a:cubicBezTo>
                    <a:pt x="276139" y="217892"/>
                    <a:pt x="330904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40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924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5E2C5A1C-D1D4-8A2B-0D67-3B84F9FD5A4C}"/>
                </a:ext>
              </a:extLst>
            </p:cNvPr>
            <p:cNvSpPr/>
            <p:nvPr/>
          </p:nvSpPr>
          <p:spPr>
            <a:xfrm>
              <a:off x="21719702" y="3709219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2 w 435077"/>
                <a:gd name="connsiteY1" fmla="*/ 435077 h 435077"/>
                <a:gd name="connsiteX2" fmla="*/ 217512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F6475B96-3A80-6063-E647-16CBB213E238}"/>
                </a:ext>
              </a:extLst>
            </p:cNvPr>
            <p:cNvSpPr/>
            <p:nvPr/>
          </p:nvSpPr>
          <p:spPr>
            <a:xfrm>
              <a:off x="20849520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D732FF60-E47A-4B5F-738F-311386C6E4E9}"/>
                </a:ext>
              </a:extLst>
            </p:cNvPr>
            <p:cNvSpPr/>
            <p:nvPr/>
          </p:nvSpPr>
          <p:spPr>
            <a:xfrm>
              <a:off x="22589856" y="3709219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4C5301DE-F007-DB70-D8C5-C932AEE35FD1}"/>
                </a:ext>
              </a:extLst>
            </p:cNvPr>
            <p:cNvSpPr/>
            <p:nvPr/>
          </p:nvSpPr>
          <p:spPr>
            <a:xfrm>
              <a:off x="23460039" y="3709219"/>
              <a:ext cx="435077" cy="435077"/>
            </a:xfrm>
            <a:custGeom>
              <a:avLst/>
              <a:gdLst>
                <a:gd name="connsiteX0" fmla="*/ 371339 w 435077"/>
                <a:gd name="connsiteY0" fmla="*/ 63712 h 435077"/>
                <a:gd name="connsiteX1" fmla="*/ 435077 w 435077"/>
                <a:gd name="connsiteY1" fmla="*/ 217539 h 435077"/>
                <a:gd name="connsiteX2" fmla="*/ 218925 w 435077"/>
                <a:gd name="connsiteY2" fmla="*/ 217539 h 435077"/>
                <a:gd name="connsiteX3" fmla="*/ 371339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2 h 435077"/>
                <a:gd name="connsiteX11" fmla="*/ 217539 w 435077"/>
                <a:gd name="connsiteY11" fmla="*/ 0 h 435077"/>
                <a:gd name="connsiteX12" fmla="*/ 371339 w 435077"/>
                <a:gd name="connsiteY12" fmla="*/ 63712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2"/>
                  </a:moveTo>
                  <a:cubicBezTo>
                    <a:pt x="412154" y="104500"/>
                    <a:pt x="435077" y="159837"/>
                    <a:pt x="435077" y="217539"/>
                  </a:cubicBezTo>
                  <a:lnTo>
                    <a:pt x="218925" y="217539"/>
                  </a:lnTo>
                  <a:cubicBezTo>
                    <a:pt x="276111" y="217892"/>
                    <a:pt x="330876" y="240788"/>
                    <a:pt x="371339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895" y="322039"/>
                    <a:pt x="63712" y="281250"/>
                  </a:cubicBezTo>
                  <a:cubicBezTo>
                    <a:pt x="104174" y="240788"/>
                    <a:pt x="158938" y="217892"/>
                    <a:pt x="216125" y="217539"/>
                  </a:cubicBezTo>
                  <a:lnTo>
                    <a:pt x="0" y="217539"/>
                  </a:lnTo>
                  <a:cubicBezTo>
                    <a:pt x="0" y="159837"/>
                    <a:pt x="22895" y="104500"/>
                    <a:pt x="63712" y="63712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12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ED6C71BF-EC9A-884A-A826-714A0988E981}"/>
                </a:ext>
              </a:extLst>
            </p:cNvPr>
            <p:cNvSpPr/>
            <p:nvPr/>
          </p:nvSpPr>
          <p:spPr>
            <a:xfrm>
              <a:off x="24330194" y="3709219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B84933E6-0B80-6C93-E0CE-EB5DE55720F4}"/>
                </a:ext>
              </a:extLst>
            </p:cNvPr>
            <p:cNvSpPr/>
            <p:nvPr/>
          </p:nvSpPr>
          <p:spPr>
            <a:xfrm>
              <a:off x="83576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D9A897A4-B3DA-832F-8847-5178131CDA9D}"/>
                </a:ext>
              </a:extLst>
            </p:cNvPr>
            <p:cNvSpPr/>
            <p:nvPr/>
          </p:nvSpPr>
          <p:spPr>
            <a:xfrm>
              <a:off x="-34398" y="4579374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217539 h 435077"/>
                <a:gd name="connsiteX2" fmla="*/ 435064 w 435063"/>
                <a:gd name="connsiteY2" fmla="*/ 27 h 435077"/>
                <a:gd name="connsiteX3" fmla="*/ 217552 w 435063"/>
                <a:gd name="connsiteY3" fmla="*/ 27 h 435077"/>
                <a:gd name="connsiteX4" fmla="*/ 435064 w 435063"/>
                <a:gd name="connsiteY4" fmla="*/ 217539 h 435077"/>
                <a:gd name="connsiteX5" fmla="*/ 217552 w 435063"/>
                <a:gd name="connsiteY5" fmla="*/ 435077 h 435077"/>
                <a:gd name="connsiteX6" fmla="*/ 435064 w 435063"/>
                <a:gd name="connsiteY6" fmla="*/ 435077 h 435077"/>
                <a:gd name="connsiteX7" fmla="*/ 0 w 435063"/>
                <a:gd name="connsiteY7" fmla="*/ 217539 h 435077"/>
                <a:gd name="connsiteX8" fmla="*/ 0 w 435063"/>
                <a:gd name="connsiteY8" fmla="*/ 0 h 435077"/>
                <a:gd name="connsiteX9" fmla="*/ 217525 w 435063"/>
                <a:gd name="connsiteY9" fmla="*/ 217539 h 435077"/>
                <a:gd name="connsiteX10" fmla="*/ 0 w 435063"/>
                <a:gd name="connsiteY10" fmla="*/ 217539 h 435077"/>
                <a:gd name="connsiteX11" fmla="*/ 0 w 435063"/>
                <a:gd name="connsiteY11" fmla="*/ 435077 h 435077"/>
                <a:gd name="connsiteX12" fmla="*/ 0 w 435063"/>
                <a:gd name="connsiteY12" fmla="*/ 217539 h 435077"/>
                <a:gd name="connsiteX13" fmla="*/ 217525 w 435063"/>
                <a:gd name="connsiteY13" fmla="*/ 217539 h 435077"/>
                <a:gd name="connsiteX14" fmla="*/ 0 w 43506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217539"/>
                  </a:lnTo>
                  <a:lnTo>
                    <a:pt x="435064" y="27"/>
                  </a:lnTo>
                  <a:lnTo>
                    <a:pt x="217552" y="27"/>
                  </a:lnTo>
                  <a:lnTo>
                    <a:pt x="435064" y="217539"/>
                  </a:lnTo>
                  <a:lnTo>
                    <a:pt x="217552" y="435077"/>
                  </a:lnTo>
                  <a:lnTo>
                    <a:pt x="43506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7CDDD3CA-0E81-8F3E-884F-75CC5D1F2193}"/>
                </a:ext>
              </a:extLst>
            </p:cNvPr>
            <p:cNvSpPr/>
            <p:nvPr/>
          </p:nvSpPr>
          <p:spPr>
            <a:xfrm>
              <a:off x="170592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2C60ADB5-9EA5-F03E-6EB4-C973A313A551}"/>
                </a:ext>
              </a:extLst>
            </p:cNvPr>
            <p:cNvSpPr/>
            <p:nvPr/>
          </p:nvSpPr>
          <p:spPr>
            <a:xfrm>
              <a:off x="2576106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6" y="153827"/>
                  </a:cubicBezTo>
                  <a:cubicBezTo>
                    <a:pt x="330550" y="194616"/>
                    <a:pt x="275214" y="217539"/>
                    <a:pt x="217539" y="217539"/>
                  </a:cubicBezTo>
                  <a:cubicBezTo>
                    <a:pt x="159837" y="217539"/>
                    <a:pt x="104500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6" y="281250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7" y="217539"/>
                    <a:pt x="104500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A164E6F2-B4B3-EA62-BB85-55A40E1373F1}"/>
                </a:ext>
              </a:extLst>
            </p:cNvPr>
            <p:cNvSpPr/>
            <p:nvPr/>
          </p:nvSpPr>
          <p:spPr>
            <a:xfrm>
              <a:off x="4316416" y="4579374"/>
              <a:ext cx="435077" cy="435077"/>
            </a:xfrm>
            <a:custGeom>
              <a:avLst/>
              <a:gdLst>
                <a:gd name="connsiteX0" fmla="*/ 217565 w 435077"/>
                <a:gd name="connsiteY0" fmla="*/ 435077 h 435077"/>
                <a:gd name="connsiteX1" fmla="*/ 217565 w 435077"/>
                <a:gd name="connsiteY1" fmla="*/ 0 h 435077"/>
                <a:gd name="connsiteX2" fmla="*/ 435077 w 435077"/>
                <a:gd name="connsiteY2" fmla="*/ 217539 h 435077"/>
                <a:gd name="connsiteX3" fmla="*/ 217565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74D2C706-32AE-0F44-55EB-71A0F2E2C23D}"/>
                </a:ext>
              </a:extLst>
            </p:cNvPr>
            <p:cNvSpPr/>
            <p:nvPr/>
          </p:nvSpPr>
          <p:spPr>
            <a:xfrm>
              <a:off x="3446261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2A6C1491-E350-2BCF-2D0F-F795E773DFA0}"/>
                </a:ext>
              </a:extLst>
            </p:cNvPr>
            <p:cNvSpPr/>
            <p:nvPr/>
          </p:nvSpPr>
          <p:spPr>
            <a:xfrm>
              <a:off x="5186597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2E3130EB-4451-D107-FA76-B67CE1C26B3F}"/>
                </a:ext>
              </a:extLst>
            </p:cNvPr>
            <p:cNvSpPr/>
            <p:nvPr/>
          </p:nvSpPr>
          <p:spPr>
            <a:xfrm>
              <a:off x="6056752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B5E2F6A9-BD27-618E-2206-B3BCD5EA8300}"/>
                </a:ext>
              </a:extLst>
            </p:cNvPr>
            <p:cNvSpPr/>
            <p:nvPr/>
          </p:nvSpPr>
          <p:spPr>
            <a:xfrm>
              <a:off x="7797062" y="4579374"/>
              <a:ext cx="435077" cy="435077"/>
            </a:xfrm>
            <a:custGeom>
              <a:avLst/>
              <a:gdLst>
                <a:gd name="connsiteX0" fmla="*/ 217566 w 435077"/>
                <a:gd name="connsiteY0" fmla="*/ 435077 h 435077"/>
                <a:gd name="connsiteX1" fmla="*/ 217566 w 435077"/>
                <a:gd name="connsiteY1" fmla="*/ 0 h 435077"/>
                <a:gd name="connsiteX2" fmla="*/ 435077 w 435077"/>
                <a:gd name="connsiteY2" fmla="*/ 217539 h 435077"/>
                <a:gd name="connsiteX3" fmla="*/ 217566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6" y="435077"/>
                  </a:moveTo>
                  <a:lnTo>
                    <a:pt x="217566" y="0"/>
                  </a:lnTo>
                  <a:lnTo>
                    <a:pt x="435077" y="217539"/>
                  </a:lnTo>
                  <a:lnTo>
                    <a:pt x="217566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C8E96748-7994-5BB3-3974-69AC87FD5C74}"/>
                </a:ext>
              </a:extLst>
            </p:cNvPr>
            <p:cNvSpPr/>
            <p:nvPr/>
          </p:nvSpPr>
          <p:spPr>
            <a:xfrm>
              <a:off x="6926907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39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39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E85C483F-A279-BBF6-57E9-877F53901245}"/>
                </a:ext>
              </a:extLst>
            </p:cNvPr>
            <p:cNvSpPr/>
            <p:nvPr/>
          </p:nvSpPr>
          <p:spPr>
            <a:xfrm>
              <a:off x="8667217" y="4579374"/>
              <a:ext cx="435104" cy="435077"/>
            </a:xfrm>
            <a:custGeom>
              <a:avLst/>
              <a:gdLst>
                <a:gd name="connsiteX0" fmla="*/ 435105 w 435104"/>
                <a:gd name="connsiteY0" fmla="*/ 435077 h 435077"/>
                <a:gd name="connsiteX1" fmla="*/ 435105 w 435104"/>
                <a:gd name="connsiteY1" fmla="*/ 0 h 435077"/>
                <a:gd name="connsiteX2" fmla="*/ 217566 w 435104"/>
                <a:gd name="connsiteY2" fmla="*/ 217539 h 435077"/>
                <a:gd name="connsiteX3" fmla="*/ 435105 w 435104"/>
                <a:gd name="connsiteY3" fmla="*/ 435077 h 435077"/>
                <a:gd name="connsiteX4" fmla="*/ 0 w 435104"/>
                <a:gd name="connsiteY4" fmla="*/ 435077 h 435077"/>
                <a:gd name="connsiteX5" fmla="*/ 0 w 435104"/>
                <a:gd name="connsiteY5" fmla="*/ 0 h 435077"/>
                <a:gd name="connsiteX6" fmla="*/ 217539 w 435104"/>
                <a:gd name="connsiteY6" fmla="*/ 217539 h 435077"/>
                <a:gd name="connsiteX7" fmla="*/ 0 w 435104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4" h="435077">
                  <a:moveTo>
                    <a:pt x="435105" y="435077"/>
                  </a:moveTo>
                  <a:lnTo>
                    <a:pt x="435105" y="0"/>
                  </a:lnTo>
                  <a:lnTo>
                    <a:pt x="217566" y="217539"/>
                  </a:lnTo>
                  <a:lnTo>
                    <a:pt x="435105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27A956AB-DB8C-F953-6486-E14868E716A2}"/>
                </a:ext>
              </a:extLst>
            </p:cNvPr>
            <p:cNvSpPr/>
            <p:nvPr/>
          </p:nvSpPr>
          <p:spPr>
            <a:xfrm>
              <a:off x="9537399" y="4579374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8"/>
                    <a:pt x="371366" y="153827"/>
                  </a:cubicBezTo>
                  <a:cubicBezTo>
                    <a:pt x="330550" y="194616"/>
                    <a:pt x="275214" y="217539"/>
                    <a:pt x="217539" y="217539"/>
                  </a:cubicBezTo>
                  <a:cubicBezTo>
                    <a:pt x="159836" y="217539"/>
                    <a:pt x="104500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5" y="322066"/>
                    <a:pt x="371366" y="281250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6" y="217539"/>
                    <a:pt x="104500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D8231C71-28E7-E372-6164-58121F788EFC}"/>
                </a:ext>
              </a:extLst>
            </p:cNvPr>
            <p:cNvSpPr/>
            <p:nvPr/>
          </p:nvSpPr>
          <p:spPr>
            <a:xfrm>
              <a:off x="1127770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54EE6123-4B35-0834-B47F-FC079F75964C}"/>
                </a:ext>
              </a:extLst>
            </p:cNvPr>
            <p:cNvSpPr/>
            <p:nvPr/>
          </p:nvSpPr>
          <p:spPr>
            <a:xfrm>
              <a:off x="1040755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F41DF6D6-0E8A-1223-0B2E-4FEDFFDDCBB7}"/>
                </a:ext>
              </a:extLst>
            </p:cNvPr>
            <p:cNvSpPr/>
            <p:nvPr/>
          </p:nvSpPr>
          <p:spPr>
            <a:xfrm>
              <a:off x="12147891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C450B14F-614C-A3B4-F61E-B15BD4BD087D}"/>
                </a:ext>
              </a:extLst>
            </p:cNvPr>
            <p:cNvSpPr/>
            <p:nvPr/>
          </p:nvSpPr>
          <p:spPr>
            <a:xfrm>
              <a:off x="13018045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D81C1BA3-B99E-A8AE-98F5-EF84AA204CD8}"/>
                </a:ext>
              </a:extLst>
            </p:cNvPr>
            <p:cNvSpPr/>
            <p:nvPr/>
          </p:nvSpPr>
          <p:spPr>
            <a:xfrm>
              <a:off x="14758382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518CD23B-795E-C1B6-F488-E6143F64A02F}"/>
                </a:ext>
              </a:extLst>
            </p:cNvPr>
            <p:cNvSpPr/>
            <p:nvPr/>
          </p:nvSpPr>
          <p:spPr>
            <a:xfrm>
              <a:off x="1388820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49E96335-465A-0BA4-92B5-DC320D85842D}"/>
                </a:ext>
              </a:extLst>
            </p:cNvPr>
            <p:cNvSpPr/>
            <p:nvPr/>
          </p:nvSpPr>
          <p:spPr>
            <a:xfrm>
              <a:off x="15628565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F34E3DE5-CDAA-45C9-0E5E-916BB61957E2}"/>
                </a:ext>
              </a:extLst>
            </p:cNvPr>
            <p:cNvSpPr/>
            <p:nvPr/>
          </p:nvSpPr>
          <p:spPr>
            <a:xfrm>
              <a:off x="16498719" y="4579374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0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39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499" y="194616"/>
                    <a:pt x="63710" y="153827"/>
                  </a:cubicBezTo>
                  <a:close/>
                  <a:moveTo>
                    <a:pt x="63710" y="281250"/>
                  </a:moveTo>
                  <a:cubicBezTo>
                    <a:pt x="22895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39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7ABB5F5E-86D6-3784-EF36-650586C7D055}"/>
                </a:ext>
              </a:extLst>
            </p:cNvPr>
            <p:cNvSpPr/>
            <p:nvPr/>
          </p:nvSpPr>
          <p:spPr>
            <a:xfrm>
              <a:off x="18239029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75866F90-4E77-8C25-1980-0FC931CFB898}"/>
                </a:ext>
              </a:extLst>
            </p:cNvPr>
            <p:cNvSpPr/>
            <p:nvPr/>
          </p:nvSpPr>
          <p:spPr>
            <a:xfrm>
              <a:off x="1736887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70F224A9-FF5B-6D17-9CC0-C84A4D0DAC0C}"/>
                </a:ext>
              </a:extLst>
            </p:cNvPr>
            <p:cNvSpPr/>
            <p:nvPr/>
          </p:nvSpPr>
          <p:spPr>
            <a:xfrm>
              <a:off x="1910921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6377FC01-701E-9A8A-3285-8645BE8D8522}"/>
                </a:ext>
              </a:extLst>
            </p:cNvPr>
            <p:cNvSpPr/>
            <p:nvPr/>
          </p:nvSpPr>
          <p:spPr>
            <a:xfrm>
              <a:off x="19979365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65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65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DDFC51BC-F427-5475-831D-271439C7B0A1}"/>
                </a:ext>
              </a:extLst>
            </p:cNvPr>
            <p:cNvSpPr/>
            <p:nvPr/>
          </p:nvSpPr>
          <p:spPr>
            <a:xfrm>
              <a:off x="21719702" y="4579374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B9E21A26-B36B-F659-7E98-EA34B2707EAF}"/>
                </a:ext>
              </a:extLst>
            </p:cNvPr>
            <p:cNvSpPr/>
            <p:nvPr/>
          </p:nvSpPr>
          <p:spPr>
            <a:xfrm>
              <a:off x="20849520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39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39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F08B52D7-AF9E-1592-9971-12395ADA4C4E}"/>
                </a:ext>
              </a:extLst>
            </p:cNvPr>
            <p:cNvSpPr/>
            <p:nvPr/>
          </p:nvSpPr>
          <p:spPr>
            <a:xfrm>
              <a:off x="22589856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111AD23C-7B1E-CBFD-1183-98981F0311F3}"/>
                </a:ext>
              </a:extLst>
            </p:cNvPr>
            <p:cNvSpPr/>
            <p:nvPr/>
          </p:nvSpPr>
          <p:spPr>
            <a:xfrm>
              <a:off x="23460039" y="4579374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8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8"/>
                    <a:pt x="371339" y="153827"/>
                  </a:cubicBezTo>
                  <a:cubicBezTo>
                    <a:pt x="330550" y="194616"/>
                    <a:pt x="275213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66"/>
                    <a:pt x="0" y="377375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375"/>
                    <a:pt x="412154" y="322066"/>
                    <a:pt x="371339" y="281250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75BFE939-9348-8C41-D3B9-D03CBD5636AA}"/>
                </a:ext>
              </a:extLst>
            </p:cNvPr>
            <p:cNvSpPr/>
            <p:nvPr/>
          </p:nvSpPr>
          <p:spPr>
            <a:xfrm>
              <a:off x="24330194" y="4579374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39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39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39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2DA7A3F9-DA00-E116-8880-CDBE3FD8694A}"/>
                </a:ext>
              </a:extLst>
            </p:cNvPr>
            <p:cNvSpPr/>
            <p:nvPr/>
          </p:nvSpPr>
          <p:spPr>
            <a:xfrm>
              <a:off x="83576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86D06A88-6BE7-9A39-DF90-EA998EA6812F}"/>
                </a:ext>
              </a:extLst>
            </p:cNvPr>
            <p:cNvSpPr/>
            <p:nvPr/>
          </p:nvSpPr>
          <p:spPr>
            <a:xfrm>
              <a:off x="-34398" y="7189838"/>
              <a:ext cx="435090" cy="435077"/>
            </a:xfrm>
            <a:custGeom>
              <a:avLst/>
              <a:gdLst>
                <a:gd name="connsiteX0" fmla="*/ 0 w 435090"/>
                <a:gd name="connsiteY0" fmla="*/ 435077 h 435077"/>
                <a:gd name="connsiteX1" fmla="*/ 217525 w 435090"/>
                <a:gd name="connsiteY1" fmla="*/ 435077 h 435077"/>
                <a:gd name="connsiteX2" fmla="*/ 217525 w 435090"/>
                <a:gd name="connsiteY2" fmla="*/ 217539 h 435077"/>
                <a:gd name="connsiteX3" fmla="*/ 0 w 435090"/>
                <a:gd name="connsiteY3" fmla="*/ 435077 h 435077"/>
                <a:gd name="connsiteX4" fmla="*/ 217525 w 435090"/>
                <a:gd name="connsiteY4" fmla="*/ 0 h 435077"/>
                <a:gd name="connsiteX5" fmla="*/ 3 w 435090"/>
                <a:gd name="connsiteY5" fmla="*/ 0 h 435077"/>
                <a:gd name="connsiteX6" fmla="*/ 217525 w 435090"/>
                <a:gd name="connsiteY6" fmla="*/ 217539 h 435077"/>
                <a:gd name="connsiteX7" fmla="*/ 217525 w 435090"/>
                <a:gd name="connsiteY7" fmla="*/ 0 h 435077"/>
                <a:gd name="connsiteX8" fmla="*/ 435091 w 435090"/>
                <a:gd name="connsiteY8" fmla="*/ 435077 h 435077"/>
                <a:gd name="connsiteX9" fmla="*/ 217552 w 435090"/>
                <a:gd name="connsiteY9" fmla="*/ 435077 h 435077"/>
                <a:gd name="connsiteX10" fmla="*/ 435091 w 435090"/>
                <a:gd name="connsiteY10" fmla="*/ 217539 h 435077"/>
                <a:gd name="connsiteX11" fmla="*/ 435091 w 435090"/>
                <a:gd name="connsiteY11" fmla="*/ 435077 h 435077"/>
                <a:gd name="connsiteX12" fmla="*/ 435091 w 435090"/>
                <a:gd name="connsiteY12" fmla="*/ 0 h 435077"/>
                <a:gd name="connsiteX13" fmla="*/ 217552 w 435090"/>
                <a:gd name="connsiteY13" fmla="*/ 0 h 435077"/>
                <a:gd name="connsiteX14" fmla="*/ 435091 w 435090"/>
                <a:gd name="connsiteY14" fmla="*/ 217539 h 435077"/>
                <a:gd name="connsiteX15" fmla="*/ 435091 w 435090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90" h="435077">
                  <a:moveTo>
                    <a:pt x="0" y="435077"/>
                  </a:moveTo>
                  <a:lnTo>
                    <a:pt x="217525" y="435077"/>
                  </a:lnTo>
                  <a:lnTo>
                    <a:pt x="217525" y="217539"/>
                  </a:lnTo>
                  <a:lnTo>
                    <a:pt x="0" y="435077"/>
                  </a:lnTo>
                  <a:close/>
                  <a:moveTo>
                    <a:pt x="217525" y="0"/>
                  </a:moveTo>
                  <a:lnTo>
                    <a:pt x="3" y="0"/>
                  </a:lnTo>
                  <a:lnTo>
                    <a:pt x="217525" y="217539"/>
                  </a:lnTo>
                  <a:lnTo>
                    <a:pt x="217525" y="0"/>
                  </a:lnTo>
                  <a:close/>
                  <a:moveTo>
                    <a:pt x="435091" y="435077"/>
                  </a:moveTo>
                  <a:lnTo>
                    <a:pt x="217552" y="435077"/>
                  </a:lnTo>
                  <a:lnTo>
                    <a:pt x="435091" y="217539"/>
                  </a:lnTo>
                  <a:lnTo>
                    <a:pt x="435091" y="435077"/>
                  </a:lnTo>
                  <a:close/>
                  <a:moveTo>
                    <a:pt x="435091" y="0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435091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ACF2B58-244E-0DF2-3BEE-80A25677B23B}"/>
                </a:ext>
              </a:extLst>
            </p:cNvPr>
            <p:cNvSpPr/>
            <p:nvPr/>
          </p:nvSpPr>
          <p:spPr>
            <a:xfrm>
              <a:off x="1705924" y="7189838"/>
              <a:ext cx="435077" cy="435077"/>
            </a:xfrm>
            <a:custGeom>
              <a:avLst/>
              <a:gdLst>
                <a:gd name="connsiteX0" fmla="*/ 371366 w 435077"/>
                <a:gd name="connsiteY0" fmla="*/ 63711 h 435077"/>
                <a:gd name="connsiteX1" fmla="*/ 435077 w 435077"/>
                <a:gd name="connsiteY1" fmla="*/ 217539 h 435077"/>
                <a:gd name="connsiteX2" fmla="*/ 218952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50 h 435077"/>
                <a:gd name="connsiteX8" fmla="*/ 216152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11 h 435077"/>
                <a:gd name="connsiteX11" fmla="*/ 217539 w 435077"/>
                <a:gd name="connsiteY11" fmla="*/ 0 h 435077"/>
                <a:gd name="connsiteX12" fmla="*/ 371366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1"/>
                  </a:moveTo>
                  <a:cubicBezTo>
                    <a:pt x="412154" y="104527"/>
                    <a:pt x="435077" y="159836"/>
                    <a:pt x="435077" y="217539"/>
                  </a:cubicBezTo>
                  <a:lnTo>
                    <a:pt x="218952" y="217539"/>
                  </a:lnTo>
                  <a:cubicBezTo>
                    <a:pt x="276138" y="217920"/>
                    <a:pt x="330903" y="240788"/>
                    <a:pt x="371366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3" y="322039"/>
                    <a:pt x="63711" y="281250"/>
                  </a:cubicBezTo>
                  <a:cubicBezTo>
                    <a:pt x="104201" y="240788"/>
                    <a:pt x="158966" y="217920"/>
                    <a:pt x="216152" y="217539"/>
                  </a:cubicBezTo>
                  <a:lnTo>
                    <a:pt x="0" y="217539"/>
                  </a:lnTo>
                  <a:cubicBezTo>
                    <a:pt x="0" y="159836"/>
                    <a:pt x="22923" y="104527"/>
                    <a:pt x="63711" y="63711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8839454A-44BB-EDAD-1980-78774856B83E}"/>
                </a:ext>
              </a:extLst>
            </p:cNvPr>
            <p:cNvSpPr/>
            <p:nvPr/>
          </p:nvSpPr>
          <p:spPr>
            <a:xfrm>
              <a:off x="2576106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50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75327455-C60F-3638-C8A4-AF8988E96AA3}"/>
                </a:ext>
              </a:extLst>
            </p:cNvPr>
            <p:cNvSpPr/>
            <p:nvPr/>
          </p:nvSpPr>
          <p:spPr>
            <a:xfrm>
              <a:off x="4316416" y="7189838"/>
              <a:ext cx="435077" cy="435077"/>
            </a:xfrm>
            <a:custGeom>
              <a:avLst/>
              <a:gdLst>
                <a:gd name="connsiteX0" fmla="*/ 217565 w 435077"/>
                <a:gd name="connsiteY0" fmla="*/ 0 h 435077"/>
                <a:gd name="connsiteX1" fmla="*/ 217539 w 435077"/>
                <a:gd name="connsiteY1" fmla="*/ 0 h 435077"/>
                <a:gd name="connsiteX2" fmla="*/ 27 w 435077"/>
                <a:gd name="connsiteY2" fmla="*/ 0 h 435077"/>
                <a:gd name="connsiteX3" fmla="*/ 27 w 435077"/>
                <a:gd name="connsiteY3" fmla="*/ 217539 h 435077"/>
                <a:gd name="connsiteX4" fmla="*/ 217565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5" y="0"/>
                  </a:moveTo>
                  <a:lnTo>
                    <a:pt x="217539" y="0"/>
                  </a:lnTo>
                  <a:lnTo>
                    <a:pt x="27" y="0"/>
                  </a:lnTo>
                  <a:lnTo>
                    <a:pt x="27" y="217539"/>
                  </a:lnTo>
                  <a:lnTo>
                    <a:pt x="217565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5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5151C5E0-1E69-478A-FF45-17891F085C73}"/>
                </a:ext>
              </a:extLst>
            </p:cNvPr>
            <p:cNvSpPr/>
            <p:nvPr/>
          </p:nvSpPr>
          <p:spPr>
            <a:xfrm>
              <a:off x="3446261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6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6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6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6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4B331597-5811-A700-70BB-B3819BEF610F}"/>
                </a:ext>
              </a:extLst>
            </p:cNvPr>
            <p:cNvSpPr/>
            <p:nvPr/>
          </p:nvSpPr>
          <p:spPr>
            <a:xfrm>
              <a:off x="5186597" y="7189838"/>
              <a:ext cx="435077" cy="435077"/>
            </a:xfrm>
            <a:custGeom>
              <a:avLst/>
              <a:gdLst>
                <a:gd name="connsiteX0" fmla="*/ 371366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6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6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8" y="217920"/>
                    <a:pt x="330904" y="240788"/>
                    <a:pt x="371366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5" y="240788"/>
                    <a:pt x="158939" y="217920"/>
                    <a:pt x="216125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26600F04-2DA7-66EA-94FC-D17029F0E7B1}"/>
                </a:ext>
              </a:extLst>
            </p:cNvPr>
            <p:cNvSpPr/>
            <p:nvPr/>
          </p:nvSpPr>
          <p:spPr>
            <a:xfrm>
              <a:off x="6056752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204B2742-BC2B-292A-75BB-FDA568AC6344}"/>
                </a:ext>
              </a:extLst>
            </p:cNvPr>
            <p:cNvSpPr/>
            <p:nvPr/>
          </p:nvSpPr>
          <p:spPr>
            <a:xfrm>
              <a:off x="779706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A501411D-A871-8BC8-5E27-04EF26673CD1}"/>
                </a:ext>
              </a:extLst>
            </p:cNvPr>
            <p:cNvSpPr/>
            <p:nvPr/>
          </p:nvSpPr>
          <p:spPr>
            <a:xfrm>
              <a:off x="6926907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01CCAB2B-1AE7-DE7E-1A24-E6614A39B601}"/>
                </a:ext>
              </a:extLst>
            </p:cNvPr>
            <p:cNvSpPr/>
            <p:nvPr/>
          </p:nvSpPr>
          <p:spPr>
            <a:xfrm>
              <a:off x="8667217" y="7189838"/>
              <a:ext cx="435104" cy="435077"/>
            </a:xfrm>
            <a:custGeom>
              <a:avLst/>
              <a:gdLst>
                <a:gd name="connsiteX0" fmla="*/ 371366 w 435104"/>
                <a:gd name="connsiteY0" fmla="*/ 63711 h 435077"/>
                <a:gd name="connsiteX1" fmla="*/ 435077 w 435104"/>
                <a:gd name="connsiteY1" fmla="*/ 217539 h 435077"/>
                <a:gd name="connsiteX2" fmla="*/ 218953 w 435104"/>
                <a:gd name="connsiteY2" fmla="*/ 217539 h 435077"/>
                <a:gd name="connsiteX3" fmla="*/ 371366 w 435104"/>
                <a:gd name="connsiteY3" fmla="*/ 281250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50 h 435077"/>
                <a:gd name="connsiteX8" fmla="*/ 216152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11 h 435077"/>
                <a:gd name="connsiteX11" fmla="*/ 217539 w 435104"/>
                <a:gd name="connsiteY11" fmla="*/ 0 h 435077"/>
                <a:gd name="connsiteX12" fmla="*/ 371366 w 435104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11"/>
                  </a:moveTo>
                  <a:cubicBezTo>
                    <a:pt x="412182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8" y="217920"/>
                    <a:pt x="330904" y="240788"/>
                    <a:pt x="371366" y="281250"/>
                  </a:cubicBezTo>
                  <a:cubicBezTo>
                    <a:pt x="412182" y="322039"/>
                    <a:pt x="435105" y="377375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375"/>
                    <a:pt x="22924" y="322039"/>
                    <a:pt x="63739" y="281250"/>
                  </a:cubicBezTo>
                  <a:cubicBezTo>
                    <a:pt x="104201" y="240788"/>
                    <a:pt x="158967" y="217920"/>
                    <a:pt x="216152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39" y="63711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F8404BD1-E782-501E-6A2A-8601557FF035}"/>
                </a:ext>
              </a:extLst>
            </p:cNvPr>
            <p:cNvSpPr/>
            <p:nvPr/>
          </p:nvSpPr>
          <p:spPr>
            <a:xfrm>
              <a:off x="953739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0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39 h 435077"/>
                <a:gd name="connsiteX9" fmla="*/ 435050 w 435077"/>
                <a:gd name="connsiteY9" fmla="*/ 217539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0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F3262974-189E-AFFF-9A1A-865F037ED465}"/>
                </a:ext>
              </a:extLst>
            </p:cNvPr>
            <p:cNvSpPr/>
            <p:nvPr/>
          </p:nvSpPr>
          <p:spPr>
            <a:xfrm>
              <a:off x="1127770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F699C4AF-121F-2664-E6EF-4754695693C7}"/>
                </a:ext>
              </a:extLst>
            </p:cNvPr>
            <p:cNvSpPr/>
            <p:nvPr/>
          </p:nvSpPr>
          <p:spPr>
            <a:xfrm>
              <a:off x="1040755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11 w 435077"/>
                <a:gd name="connsiteY1" fmla="*/ 435077 h 435077"/>
                <a:gd name="connsiteX2" fmla="*/ 217511 w 435077"/>
                <a:gd name="connsiteY2" fmla="*/ 217539 h 435077"/>
                <a:gd name="connsiteX3" fmla="*/ 0 w 435077"/>
                <a:gd name="connsiteY3" fmla="*/ 435077 h 435077"/>
                <a:gd name="connsiteX4" fmla="*/ 217511 w 435077"/>
                <a:gd name="connsiteY4" fmla="*/ 0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217511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F8394C92-BE67-0555-8CB2-1D0D74B608F4}"/>
                </a:ext>
              </a:extLst>
            </p:cNvPr>
            <p:cNvSpPr/>
            <p:nvPr/>
          </p:nvSpPr>
          <p:spPr>
            <a:xfrm>
              <a:off x="12147864" y="7189838"/>
              <a:ext cx="435103" cy="435077"/>
            </a:xfrm>
            <a:custGeom>
              <a:avLst/>
              <a:gdLst>
                <a:gd name="connsiteX0" fmla="*/ 371365 w 435103"/>
                <a:gd name="connsiteY0" fmla="*/ 63711 h 435077"/>
                <a:gd name="connsiteX1" fmla="*/ 435077 w 435103"/>
                <a:gd name="connsiteY1" fmla="*/ 217539 h 435077"/>
                <a:gd name="connsiteX2" fmla="*/ 218953 w 435103"/>
                <a:gd name="connsiteY2" fmla="*/ 217539 h 435077"/>
                <a:gd name="connsiteX3" fmla="*/ 371365 w 435103"/>
                <a:gd name="connsiteY3" fmla="*/ 281250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50 h 435077"/>
                <a:gd name="connsiteX8" fmla="*/ 216151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11 h 435077"/>
                <a:gd name="connsiteX11" fmla="*/ 217539 w 435103"/>
                <a:gd name="connsiteY11" fmla="*/ 0 h 435077"/>
                <a:gd name="connsiteX12" fmla="*/ 371365 w 435103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11"/>
                  </a:moveTo>
                  <a:cubicBezTo>
                    <a:pt x="412180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7" y="217920"/>
                    <a:pt x="330902" y="240788"/>
                    <a:pt x="371365" y="281250"/>
                  </a:cubicBezTo>
                  <a:cubicBezTo>
                    <a:pt x="412180" y="322039"/>
                    <a:pt x="435104" y="377375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375"/>
                    <a:pt x="22922" y="322039"/>
                    <a:pt x="63739" y="281250"/>
                  </a:cubicBezTo>
                  <a:cubicBezTo>
                    <a:pt x="104200" y="240788"/>
                    <a:pt x="158965" y="217920"/>
                    <a:pt x="216151" y="217539"/>
                  </a:cubicBezTo>
                  <a:lnTo>
                    <a:pt x="0" y="217539"/>
                  </a:lnTo>
                  <a:cubicBezTo>
                    <a:pt x="0" y="159836"/>
                    <a:pt x="22922" y="104527"/>
                    <a:pt x="63739" y="63711"/>
                  </a:cubicBezTo>
                  <a:cubicBezTo>
                    <a:pt x="104527" y="22923"/>
                    <a:pt x="159863" y="0"/>
                    <a:pt x="217539" y="0"/>
                  </a:cubicBezTo>
                  <a:cubicBezTo>
                    <a:pt x="275239" y="0"/>
                    <a:pt x="330577" y="22923"/>
                    <a:pt x="371365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BC7618A9-8C24-3679-208A-2332BCF4AC9E}"/>
                </a:ext>
              </a:extLst>
            </p:cNvPr>
            <p:cNvSpPr/>
            <p:nvPr/>
          </p:nvSpPr>
          <p:spPr>
            <a:xfrm>
              <a:off x="13017991" y="7189811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47D33CBF-D971-212D-1DFF-08B58C5A1DEC}"/>
                </a:ext>
              </a:extLst>
            </p:cNvPr>
            <p:cNvSpPr/>
            <p:nvPr/>
          </p:nvSpPr>
          <p:spPr>
            <a:xfrm>
              <a:off x="1475838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44D34E05-05FD-1C51-D1D7-134F29C74402}"/>
                </a:ext>
              </a:extLst>
            </p:cNvPr>
            <p:cNvSpPr/>
            <p:nvPr/>
          </p:nvSpPr>
          <p:spPr>
            <a:xfrm>
              <a:off x="13888200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F187B0AE-F83B-0ED6-CE45-B9A3FA19A4DD}"/>
                </a:ext>
              </a:extLst>
            </p:cNvPr>
            <p:cNvSpPr/>
            <p:nvPr/>
          </p:nvSpPr>
          <p:spPr>
            <a:xfrm>
              <a:off x="15628536" y="7189838"/>
              <a:ext cx="435077" cy="435077"/>
            </a:xfrm>
            <a:custGeom>
              <a:avLst/>
              <a:gdLst>
                <a:gd name="connsiteX0" fmla="*/ 371367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50 h 435077"/>
                <a:gd name="connsiteX8" fmla="*/ 216153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7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9" y="217920"/>
                    <a:pt x="330904" y="240788"/>
                    <a:pt x="371367" y="281250"/>
                  </a:cubicBezTo>
                  <a:cubicBezTo>
                    <a:pt x="412182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39" y="281250"/>
                  </a:cubicBezTo>
                  <a:cubicBezTo>
                    <a:pt x="104202" y="240788"/>
                    <a:pt x="158967" y="217920"/>
                    <a:pt x="216153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27" y="22923"/>
                    <a:pt x="159865" y="0"/>
                    <a:pt x="217539" y="0"/>
                  </a:cubicBezTo>
                  <a:cubicBezTo>
                    <a:pt x="275241" y="0"/>
                    <a:pt x="330578" y="22923"/>
                    <a:pt x="371367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69271059-3B2C-E7D7-5731-3AEB2F94E4A4}"/>
                </a:ext>
              </a:extLst>
            </p:cNvPr>
            <p:cNvSpPr/>
            <p:nvPr/>
          </p:nvSpPr>
          <p:spPr>
            <a:xfrm>
              <a:off x="1649871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49 w 435077"/>
                <a:gd name="connsiteY7" fmla="*/ 217539 h 435077"/>
                <a:gd name="connsiteX8" fmla="*/ 435077 w 435077"/>
                <a:gd name="connsiteY8" fmla="*/ 217539 h 435077"/>
                <a:gd name="connsiteX9" fmla="*/ 435049 w 435077"/>
                <a:gd name="connsiteY9" fmla="*/ 217539 h 435077"/>
                <a:gd name="connsiteX10" fmla="*/ 435077 w 435077"/>
                <a:gd name="connsiteY10" fmla="*/ 217539 h 435077"/>
                <a:gd name="connsiteX11" fmla="*/ 435049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A66F8F7-8823-4B30-6874-5FF1D57B9DD1}"/>
                </a:ext>
              </a:extLst>
            </p:cNvPr>
            <p:cNvSpPr/>
            <p:nvPr/>
          </p:nvSpPr>
          <p:spPr>
            <a:xfrm>
              <a:off x="18239029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F38D37E2-FF71-543D-2FBD-DAF4D3B62E70}"/>
                </a:ext>
              </a:extLst>
            </p:cNvPr>
            <p:cNvSpPr/>
            <p:nvPr/>
          </p:nvSpPr>
          <p:spPr>
            <a:xfrm>
              <a:off x="1736887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3571ADBC-C18D-F487-CEFE-659FCAEA8571}"/>
                </a:ext>
              </a:extLst>
            </p:cNvPr>
            <p:cNvSpPr/>
            <p:nvPr/>
          </p:nvSpPr>
          <p:spPr>
            <a:xfrm>
              <a:off x="19109210" y="7189838"/>
              <a:ext cx="435077" cy="435077"/>
            </a:xfrm>
            <a:custGeom>
              <a:avLst/>
              <a:gdLst>
                <a:gd name="connsiteX0" fmla="*/ 371339 w 435077"/>
                <a:gd name="connsiteY0" fmla="*/ 63711 h 435077"/>
                <a:gd name="connsiteX1" fmla="*/ 435077 w 435077"/>
                <a:gd name="connsiteY1" fmla="*/ 217539 h 435077"/>
                <a:gd name="connsiteX2" fmla="*/ 218926 w 435077"/>
                <a:gd name="connsiteY2" fmla="*/ 217539 h 435077"/>
                <a:gd name="connsiteX3" fmla="*/ 371365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25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39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11"/>
                  </a:moveTo>
                  <a:cubicBezTo>
                    <a:pt x="412154" y="104527"/>
                    <a:pt x="435077" y="159836"/>
                    <a:pt x="435077" y="217539"/>
                  </a:cubicBezTo>
                  <a:lnTo>
                    <a:pt x="218926" y="217539"/>
                  </a:lnTo>
                  <a:cubicBezTo>
                    <a:pt x="276111" y="217920"/>
                    <a:pt x="330877" y="240788"/>
                    <a:pt x="371365" y="281250"/>
                  </a:cubicBezTo>
                  <a:cubicBezTo>
                    <a:pt x="412154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174" y="240788"/>
                    <a:pt x="158940" y="217920"/>
                    <a:pt x="216125" y="217539"/>
                  </a:cubicBezTo>
                  <a:lnTo>
                    <a:pt x="0" y="217539"/>
                  </a:lnTo>
                  <a:cubicBezTo>
                    <a:pt x="0" y="159836"/>
                    <a:pt x="22895" y="104527"/>
                    <a:pt x="63712" y="63711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5" y="0"/>
                    <a:pt x="330550" y="22923"/>
                    <a:pt x="371339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449DBA9E-C83C-2BBB-4E37-8BFAFC49A44B}"/>
                </a:ext>
              </a:extLst>
            </p:cNvPr>
            <p:cNvSpPr/>
            <p:nvPr/>
          </p:nvSpPr>
          <p:spPr>
            <a:xfrm>
              <a:off x="19979365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39 h 435077"/>
                <a:gd name="connsiteX8" fmla="*/ 435077 w 435077"/>
                <a:gd name="connsiteY8" fmla="*/ 217539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B907D54A-5A4D-6324-BDAE-6BBC05BD89C6}"/>
                </a:ext>
              </a:extLst>
            </p:cNvPr>
            <p:cNvSpPr/>
            <p:nvPr/>
          </p:nvSpPr>
          <p:spPr>
            <a:xfrm>
              <a:off x="21719702" y="718983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7EC26F5-60F5-7D88-EB4B-B9B5CFEA24A2}"/>
                </a:ext>
              </a:extLst>
            </p:cNvPr>
            <p:cNvSpPr/>
            <p:nvPr/>
          </p:nvSpPr>
          <p:spPr>
            <a:xfrm>
              <a:off x="20849520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65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65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65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3094FFC1-F010-4538-C500-947FA9F86289}"/>
                </a:ext>
              </a:extLst>
            </p:cNvPr>
            <p:cNvSpPr/>
            <p:nvPr/>
          </p:nvSpPr>
          <p:spPr>
            <a:xfrm>
              <a:off x="22589856" y="7189838"/>
              <a:ext cx="435077" cy="435077"/>
            </a:xfrm>
            <a:custGeom>
              <a:avLst/>
              <a:gdLst>
                <a:gd name="connsiteX0" fmla="*/ 371367 w 435077"/>
                <a:gd name="connsiteY0" fmla="*/ 63711 h 435077"/>
                <a:gd name="connsiteX1" fmla="*/ 435077 w 435077"/>
                <a:gd name="connsiteY1" fmla="*/ 217539 h 435077"/>
                <a:gd name="connsiteX2" fmla="*/ 218953 w 435077"/>
                <a:gd name="connsiteY2" fmla="*/ 217539 h 435077"/>
                <a:gd name="connsiteX3" fmla="*/ 371367 w 435077"/>
                <a:gd name="connsiteY3" fmla="*/ 281250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50 h 435077"/>
                <a:gd name="connsiteX8" fmla="*/ 216153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11 h 435077"/>
                <a:gd name="connsiteX11" fmla="*/ 217539 w 435077"/>
                <a:gd name="connsiteY11" fmla="*/ 0 h 435077"/>
                <a:gd name="connsiteX12" fmla="*/ 371367 w 435077"/>
                <a:gd name="connsiteY12" fmla="*/ 63711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11"/>
                  </a:moveTo>
                  <a:cubicBezTo>
                    <a:pt x="412155" y="104527"/>
                    <a:pt x="435077" y="159836"/>
                    <a:pt x="435077" y="217539"/>
                  </a:cubicBezTo>
                  <a:lnTo>
                    <a:pt x="218953" y="217539"/>
                  </a:lnTo>
                  <a:cubicBezTo>
                    <a:pt x="276139" y="217920"/>
                    <a:pt x="330904" y="240788"/>
                    <a:pt x="371367" y="281250"/>
                  </a:cubicBezTo>
                  <a:cubicBezTo>
                    <a:pt x="412155" y="322039"/>
                    <a:pt x="435077" y="377375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375"/>
                    <a:pt x="22924" y="322039"/>
                    <a:pt x="63712" y="281250"/>
                  </a:cubicBezTo>
                  <a:cubicBezTo>
                    <a:pt x="104202" y="240788"/>
                    <a:pt x="158967" y="217920"/>
                    <a:pt x="216153" y="217539"/>
                  </a:cubicBezTo>
                  <a:lnTo>
                    <a:pt x="0" y="217539"/>
                  </a:lnTo>
                  <a:cubicBezTo>
                    <a:pt x="0" y="159836"/>
                    <a:pt x="22924" y="104527"/>
                    <a:pt x="63712" y="63711"/>
                  </a:cubicBezTo>
                  <a:cubicBezTo>
                    <a:pt x="104529" y="22923"/>
                    <a:pt x="159838" y="0"/>
                    <a:pt x="217539" y="0"/>
                  </a:cubicBezTo>
                  <a:cubicBezTo>
                    <a:pt x="275241" y="0"/>
                    <a:pt x="330578" y="22923"/>
                    <a:pt x="371367" y="63711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17E021-D3BC-5E3E-CF8B-FD55FC973F31}"/>
                </a:ext>
              </a:extLst>
            </p:cNvPr>
            <p:cNvSpPr/>
            <p:nvPr/>
          </p:nvSpPr>
          <p:spPr>
            <a:xfrm>
              <a:off x="23460039" y="718983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10 w 435077"/>
                <a:gd name="connsiteY5" fmla="*/ 435077 h 435077"/>
                <a:gd name="connsiteX6" fmla="*/ 217510 w 435077"/>
                <a:gd name="connsiteY6" fmla="*/ 435077 h 435077"/>
                <a:gd name="connsiteX7" fmla="*/ 435049 w 435077"/>
                <a:gd name="connsiteY7" fmla="*/ 217539 h 435077"/>
                <a:gd name="connsiteX8" fmla="*/ 435077 w 435077"/>
                <a:gd name="connsiteY8" fmla="*/ 217539 h 435077"/>
                <a:gd name="connsiteX9" fmla="*/ 435049 w 435077"/>
                <a:gd name="connsiteY9" fmla="*/ 217539 h 435077"/>
                <a:gd name="connsiteX10" fmla="*/ 435049 w 435077"/>
                <a:gd name="connsiteY10" fmla="*/ 217539 h 435077"/>
                <a:gd name="connsiteX11" fmla="*/ 435049 w 435077"/>
                <a:gd name="connsiteY11" fmla="*/ 217539 h 435077"/>
                <a:gd name="connsiteX12" fmla="*/ 217539 w 435077"/>
                <a:gd name="connsiteY12" fmla="*/ 0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10" y="435077"/>
                  </a:lnTo>
                  <a:lnTo>
                    <a:pt x="217510" y="43507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49" y="217539"/>
                  </a:lnTo>
                  <a:lnTo>
                    <a:pt x="435049" y="217539"/>
                  </a:lnTo>
                  <a:lnTo>
                    <a:pt x="217539" y="0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0EA20578-E613-0F7F-68C5-CCCE277B8AB6}"/>
                </a:ext>
              </a:extLst>
            </p:cNvPr>
            <p:cNvSpPr/>
            <p:nvPr/>
          </p:nvSpPr>
          <p:spPr>
            <a:xfrm>
              <a:off x="24330194" y="7189838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217539 w 435077"/>
                <a:gd name="connsiteY1" fmla="*/ 435077 h 435077"/>
                <a:gd name="connsiteX2" fmla="*/ 217539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0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217539 w 435077"/>
                <a:gd name="connsiteY7" fmla="*/ 0 h 435077"/>
                <a:gd name="connsiteX8" fmla="*/ 435077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217539 h 435077"/>
                <a:gd name="connsiteX11" fmla="*/ 435077 w 435077"/>
                <a:gd name="connsiteY11" fmla="*/ 435077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  <a:gd name="connsiteX14" fmla="*/ 435077 w 435077"/>
                <a:gd name="connsiteY14" fmla="*/ 217539 h 435077"/>
                <a:gd name="connsiteX15" fmla="*/ 435077 w 435077"/>
                <a:gd name="connsiteY15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077"/>
                  </a:moveTo>
                  <a:lnTo>
                    <a:pt x="217539" y="435077"/>
                  </a:lnTo>
                  <a:lnTo>
                    <a:pt x="435077" y="217539"/>
                  </a:lnTo>
                  <a:lnTo>
                    <a:pt x="435077" y="435077"/>
                  </a:lnTo>
                  <a:close/>
                  <a:moveTo>
                    <a:pt x="435077" y="0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43507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C70DE40C-26E3-227B-0A52-420586D33FBE}"/>
                </a:ext>
              </a:extLst>
            </p:cNvPr>
            <p:cNvSpPr/>
            <p:nvPr/>
          </p:nvSpPr>
          <p:spPr>
            <a:xfrm>
              <a:off x="83576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1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19FC6E06-08FA-B8B0-2B45-5E6BB5DEFEB6}"/>
                </a:ext>
              </a:extLst>
            </p:cNvPr>
            <p:cNvSpPr/>
            <p:nvPr/>
          </p:nvSpPr>
          <p:spPr>
            <a:xfrm>
              <a:off x="-34398" y="8059993"/>
              <a:ext cx="435090" cy="435077"/>
            </a:xfrm>
            <a:custGeom>
              <a:avLst/>
              <a:gdLst>
                <a:gd name="connsiteX0" fmla="*/ 217552 w 435090"/>
                <a:gd name="connsiteY0" fmla="*/ 435077 h 435077"/>
                <a:gd name="connsiteX1" fmla="*/ 217552 w 435090"/>
                <a:gd name="connsiteY1" fmla="*/ 0 h 435077"/>
                <a:gd name="connsiteX2" fmla="*/ 435091 w 435090"/>
                <a:gd name="connsiteY2" fmla="*/ 217539 h 435077"/>
                <a:gd name="connsiteX3" fmla="*/ 217552 w 435090"/>
                <a:gd name="connsiteY3" fmla="*/ 435077 h 435077"/>
                <a:gd name="connsiteX4" fmla="*/ 0 w 435090"/>
                <a:gd name="connsiteY4" fmla="*/ 435077 h 435077"/>
                <a:gd name="connsiteX5" fmla="*/ 0 w 435090"/>
                <a:gd name="connsiteY5" fmla="*/ 27 h 435077"/>
                <a:gd name="connsiteX6" fmla="*/ 217525 w 435090"/>
                <a:gd name="connsiteY6" fmla="*/ 217566 h 435077"/>
                <a:gd name="connsiteX7" fmla="*/ 0 w 435090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90" h="435077">
                  <a:moveTo>
                    <a:pt x="217552" y="435077"/>
                  </a:moveTo>
                  <a:lnTo>
                    <a:pt x="217552" y="0"/>
                  </a:lnTo>
                  <a:lnTo>
                    <a:pt x="435091" y="217539"/>
                  </a:lnTo>
                  <a:lnTo>
                    <a:pt x="217552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25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02B67F11-139D-A26C-394F-8C6C75BC4081}"/>
                </a:ext>
              </a:extLst>
            </p:cNvPr>
            <p:cNvSpPr/>
            <p:nvPr/>
          </p:nvSpPr>
          <p:spPr>
            <a:xfrm>
              <a:off x="1705924" y="805999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1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77" y="194616"/>
                    <a:pt x="275241" y="217539"/>
                    <a:pt x="217539" y="217539"/>
                  </a:cubicBezTo>
                  <a:cubicBezTo>
                    <a:pt x="159836" y="217539"/>
                    <a:pt x="104527" y="194616"/>
                    <a:pt x="63711" y="153827"/>
                  </a:cubicBezTo>
                  <a:close/>
                  <a:moveTo>
                    <a:pt x="63711" y="281250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50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1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09DCEB6D-576D-313D-C97D-9CE16C99C06E}"/>
                </a:ext>
              </a:extLst>
            </p:cNvPr>
            <p:cNvSpPr/>
            <p:nvPr/>
          </p:nvSpPr>
          <p:spPr>
            <a:xfrm>
              <a:off x="2576106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C54F29D6-D56E-1782-3B36-08EDD0057A0C}"/>
                </a:ext>
              </a:extLst>
            </p:cNvPr>
            <p:cNvSpPr/>
            <p:nvPr/>
          </p:nvSpPr>
          <p:spPr>
            <a:xfrm>
              <a:off x="4316416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D65D5137-330D-6EF6-FA08-750DA1419BCC}"/>
                </a:ext>
              </a:extLst>
            </p:cNvPr>
            <p:cNvSpPr/>
            <p:nvPr/>
          </p:nvSpPr>
          <p:spPr>
            <a:xfrm>
              <a:off x="3446261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A3009964-CA79-D3D7-67DA-701B284A91C5}"/>
                </a:ext>
              </a:extLst>
            </p:cNvPr>
            <p:cNvSpPr/>
            <p:nvPr/>
          </p:nvSpPr>
          <p:spPr>
            <a:xfrm>
              <a:off x="5186597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16"/>
                    <a:pt x="275241" y="217539"/>
                    <a:pt x="217539" y="217539"/>
                  </a:cubicBezTo>
                  <a:cubicBezTo>
                    <a:pt x="159837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50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F4AA4FCD-D70F-2DBB-AB4C-44A5DF032119}"/>
                </a:ext>
              </a:extLst>
            </p:cNvPr>
            <p:cNvSpPr/>
            <p:nvPr/>
          </p:nvSpPr>
          <p:spPr>
            <a:xfrm>
              <a:off x="605675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AA2E62D4-1272-9C18-899A-3095C0FE8A1D}"/>
                </a:ext>
              </a:extLst>
            </p:cNvPr>
            <p:cNvSpPr/>
            <p:nvPr/>
          </p:nvSpPr>
          <p:spPr>
            <a:xfrm>
              <a:off x="779706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6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C97C4C41-89AA-0781-A9E1-0920AD7BF431}"/>
                </a:ext>
              </a:extLst>
            </p:cNvPr>
            <p:cNvSpPr/>
            <p:nvPr/>
          </p:nvSpPr>
          <p:spPr>
            <a:xfrm>
              <a:off x="6926907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5EBA2368-548D-0C2C-C51D-BEB16ED498B8}"/>
                </a:ext>
              </a:extLst>
            </p:cNvPr>
            <p:cNvSpPr/>
            <p:nvPr/>
          </p:nvSpPr>
          <p:spPr>
            <a:xfrm>
              <a:off x="8667217" y="805999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9"/>
                    <a:pt x="371366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4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2" y="322066"/>
                    <a:pt x="371366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006A399E-CC3C-F9F0-ECF8-A754B9AD87BD}"/>
                </a:ext>
              </a:extLst>
            </p:cNvPr>
            <p:cNvSpPr/>
            <p:nvPr/>
          </p:nvSpPr>
          <p:spPr>
            <a:xfrm>
              <a:off x="953739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1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1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3CE98024-655A-1597-1ECF-A59511A9E817}"/>
                </a:ext>
              </a:extLst>
            </p:cNvPr>
            <p:cNvSpPr/>
            <p:nvPr/>
          </p:nvSpPr>
          <p:spPr>
            <a:xfrm>
              <a:off x="1127770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0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6BE8DE4C-42BE-8BD1-132A-8C31BF37420B}"/>
                </a:ext>
              </a:extLst>
            </p:cNvPr>
            <p:cNvSpPr/>
            <p:nvPr/>
          </p:nvSpPr>
          <p:spPr>
            <a:xfrm>
              <a:off x="1040755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3AA4A0C0-B372-5A15-D17D-4F9C80A09E81}"/>
                </a:ext>
              </a:extLst>
            </p:cNvPr>
            <p:cNvSpPr/>
            <p:nvPr/>
          </p:nvSpPr>
          <p:spPr>
            <a:xfrm>
              <a:off x="12147864" y="8059993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50 h 435077"/>
                <a:gd name="connsiteX12" fmla="*/ 217539 w 435077"/>
                <a:gd name="connsiteY12" fmla="*/ 217539 h 435077"/>
                <a:gd name="connsiteX13" fmla="*/ 63739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0" y="113039"/>
                    <a:pt x="371365" y="153827"/>
                  </a:cubicBezTo>
                  <a:cubicBezTo>
                    <a:pt x="330577" y="194616"/>
                    <a:pt x="275239" y="217539"/>
                    <a:pt x="217539" y="217539"/>
                  </a:cubicBezTo>
                  <a:cubicBezTo>
                    <a:pt x="159863" y="217539"/>
                    <a:pt x="104527" y="194616"/>
                    <a:pt x="63739" y="153827"/>
                  </a:cubicBezTo>
                  <a:close/>
                  <a:moveTo>
                    <a:pt x="63739" y="281250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0" y="322066"/>
                    <a:pt x="371365" y="281250"/>
                  </a:cubicBezTo>
                  <a:cubicBezTo>
                    <a:pt x="330577" y="240462"/>
                    <a:pt x="275239" y="217539"/>
                    <a:pt x="217539" y="217539"/>
                  </a:cubicBezTo>
                  <a:cubicBezTo>
                    <a:pt x="159863" y="217539"/>
                    <a:pt x="104527" y="240462"/>
                    <a:pt x="63739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A93747A3-455F-A415-504D-F8673D50EE07}"/>
                </a:ext>
              </a:extLst>
            </p:cNvPr>
            <p:cNvSpPr/>
            <p:nvPr/>
          </p:nvSpPr>
          <p:spPr>
            <a:xfrm>
              <a:off x="13018045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0538AE50-9D22-6B13-6E44-76EAA77AC8EA}"/>
                </a:ext>
              </a:extLst>
            </p:cNvPr>
            <p:cNvSpPr/>
            <p:nvPr/>
          </p:nvSpPr>
          <p:spPr>
            <a:xfrm>
              <a:off x="1475838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466E90B3-7AA4-136B-79BB-6521294C5260}"/>
                </a:ext>
              </a:extLst>
            </p:cNvPr>
            <p:cNvSpPr/>
            <p:nvPr/>
          </p:nvSpPr>
          <p:spPr>
            <a:xfrm>
              <a:off x="13888200" y="8059993"/>
              <a:ext cx="435103" cy="435077"/>
            </a:xfrm>
            <a:custGeom>
              <a:avLst/>
              <a:gdLst>
                <a:gd name="connsiteX0" fmla="*/ 217565 w 435103"/>
                <a:gd name="connsiteY0" fmla="*/ 435077 h 435077"/>
                <a:gd name="connsiteX1" fmla="*/ 217565 w 435103"/>
                <a:gd name="connsiteY1" fmla="*/ 0 h 435077"/>
                <a:gd name="connsiteX2" fmla="*/ 435104 w 435103"/>
                <a:gd name="connsiteY2" fmla="*/ 217539 h 435077"/>
                <a:gd name="connsiteX3" fmla="*/ 217565 w 435103"/>
                <a:gd name="connsiteY3" fmla="*/ 435077 h 435077"/>
                <a:gd name="connsiteX4" fmla="*/ 0 w 435103"/>
                <a:gd name="connsiteY4" fmla="*/ 435077 h 435077"/>
                <a:gd name="connsiteX5" fmla="*/ 0 w 435103"/>
                <a:gd name="connsiteY5" fmla="*/ 27 h 435077"/>
                <a:gd name="connsiteX6" fmla="*/ 217539 w 435103"/>
                <a:gd name="connsiteY6" fmla="*/ 217566 h 435077"/>
                <a:gd name="connsiteX7" fmla="*/ 0 w 435103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103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104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2E7374E6-1D1A-2707-3B3B-665C132A685B}"/>
                </a:ext>
              </a:extLst>
            </p:cNvPr>
            <p:cNvSpPr/>
            <p:nvPr/>
          </p:nvSpPr>
          <p:spPr>
            <a:xfrm>
              <a:off x="15628536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65" y="217539"/>
                    <a:pt x="104527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5" y="217539"/>
                    <a:pt x="104527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C52515B0-458C-62BA-501E-FB2E91F35DB2}"/>
                </a:ext>
              </a:extLst>
            </p:cNvPr>
            <p:cNvSpPr/>
            <p:nvPr/>
          </p:nvSpPr>
          <p:spPr>
            <a:xfrm>
              <a:off x="1649871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0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0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F3E61E65-FA82-2EAC-3CF3-E4424A51F6F6}"/>
                </a:ext>
              </a:extLst>
            </p:cNvPr>
            <p:cNvSpPr/>
            <p:nvPr/>
          </p:nvSpPr>
          <p:spPr>
            <a:xfrm>
              <a:off x="18239029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7A605217-8DED-4699-08AB-7B7FEF2ADBAE}"/>
                </a:ext>
              </a:extLst>
            </p:cNvPr>
            <p:cNvSpPr/>
            <p:nvPr/>
          </p:nvSpPr>
          <p:spPr>
            <a:xfrm>
              <a:off x="1736887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634F5B80-F324-3A6F-6EBF-F58DFC3C61A6}"/>
                </a:ext>
              </a:extLst>
            </p:cNvPr>
            <p:cNvSpPr/>
            <p:nvPr/>
          </p:nvSpPr>
          <p:spPr>
            <a:xfrm>
              <a:off x="19109210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16"/>
                    <a:pt x="275215" y="217539"/>
                    <a:pt x="217539" y="217539"/>
                  </a:cubicBezTo>
                  <a:cubicBezTo>
                    <a:pt x="159836" y="217539"/>
                    <a:pt x="104501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50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6" y="217539"/>
                    <a:pt x="104501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9D8A92A3-AF54-8DA6-AC2D-826DAF2885C7}"/>
                </a:ext>
              </a:extLst>
            </p:cNvPr>
            <p:cNvSpPr/>
            <p:nvPr/>
          </p:nvSpPr>
          <p:spPr>
            <a:xfrm>
              <a:off x="19979365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39 h 435077"/>
                <a:gd name="connsiteX13" fmla="*/ 217512 w 435077"/>
                <a:gd name="connsiteY13" fmla="*/ 217539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9B65DF60-84DB-31D4-1531-B7AFFF7ED36F}"/>
                </a:ext>
              </a:extLst>
            </p:cNvPr>
            <p:cNvSpPr/>
            <p:nvPr/>
          </p:nvSpPr>
          <p:spPr>
            <a:xfrm>
              <a:off x="21719702" y="805999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39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39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ED72FA9A-CACB-8ABF-8598-87A0F8F8336F}"/>
                </a:ext>
              </a:extLst>
            </p:cNvPr>
            <p:cNvSpPr/>
            <p:nvPr/>
          </p:nvSpPr>
          <p:spPr>
            <a:xfrm>
              <a:off x="20849520" y="8059993"/>
              <a:ext cx="435077" cy="435077"/>
            </a:xfrm>
            <a:custGeom>
              <a:avLst/>
              <a:gdLst>
                <a:gd name="connsiteX0" fmla="*/ 217565 w 435077"/>
                <a:gd name="connsiteY0" fmla="*/ 435077 h 435077"/>
                <a:gd name="connsiteX1" fmla="*/ 217565 w 435077"/>
                <a:gd name="connsiteY1" fmla="*/ 0 h 435077"/>
                <a:gd name="connsiteX2" fmla="*/ 435077 w 435077"/>
                <a:gd name="connsiteY2" fmla="*/ 217539 h 435077"/>
                <a:gd name="connsiteX3" fmla="*/ 217565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39"/>
                  </a:lnTo>
                  <a:lnTo>
                    <a:pt x="217565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0DD8F0BB-B35F-F021-2C94-5019BD3BF761}"/>
                </a:ext>
              </a:extLst>
            </p:cNvPr>
            <p:cNvSpPr/>
            <p:nvPr/>
          </p:nvSpPr>
          <p:spPr>
            <a:xfrm>
              <a:off x="22589856" y="805999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50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50 h 435077"/>
                <a:gd name="connsiteX12" fmla="*/ 217539 w 435077"/>
                <a:gd name="connsiteY12" fmla="*/ 217539 h 435077"/>
                <a:gd name="connsiteX13" fmla="*/ 63712 w 435077"/>
                <a:gd name="connsiteY13" fmla="*/ 28125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78" y="194616"/>
                    <a:pt x="275241" y="217539"/>
                    <a:pt x="217539" y="217539"/>
                  </a:cubicBezTo>
                  <a:cubicBezTo>
                    <a:pt x="159838" y="217539"/>
                    <a:pt x="104529" y="194616"/>
                    <a:pt x="63712" y="153827"/>
                  </a:cubicBezTo>
                  <a:close/>
                  <a:moveTo>
                    <a:pt x="63712" y="281250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50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38" y="217539"/>
                    <a:pt x="104529" y="240462"/>
                    <a:pt x="63712" y="281250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FF847F92-0AD1-9D5F-3A62-11672BD40889}"/>
                </a:ext>
              </a:extLst>
            </p:cNvPr>
            <p:cNvSpPr/>
            <p:nvPr/>
          </p:nvSpPr>
          <p:spPr>
            <a:xfrm>
              <a:off x="23460011" y="8059993"/>
              <a:ext cx="435105" cy="435077"/>
            </a:xfrm>
            <a:custGeom>
              <a:avLst/>
              <a:gdLst>
                <a:gd name="connsiteX0" fmla="*/ 435106 w 435105"/>
                <a:gd name="connsiteY0" fmla="*/ 435077 h 435077"/>
                <a:gd name="connsiteX1" fmla="*/ 435106 w 435105"/>
                <a:gd name="connsiteY1" fmla="*/ 217566 h 435077"/>
                <a:gd name="connsiteX2" fmla="*/ 435106 w 435105"/>
                <a:gd name="connsiteY2" fmla="*/ 27 h 435077"/>
                <a:gd name="connsiteX3" fmla="*/ 217567 w 435105"/>
                <a:gd name="connsiteY3" fmla="*/ 27 h 435077"/>
                <a:gd name="connsiteX4" fmla="*/ 435106 w 435105"/>
                <a:gd name="connsiteY4" fmla="*/ 217566 h 435077"/>
                <a:gd name="connsiteX5" fmla="*/ 217567 w 435105"/>
                <a:gd name="connsiteY5" fmla="*/ 435077 h 435077"/>
                <a:gd name="connsiteX6" fmla="*/ 435106 w 435105"/>
                <a:gd name="connsiteY6" fmla="*/ 435077 h 435077"/>
                <a:gd name="connsiteX7" fmla="*/ 0 w 435105"/>
                <a:gd name="connsiteY7" fmla="*/ 217539 h 435077"/>
                <a:gd name="connsiteX8" fmla="*/ 0 w 435105"/>
                <a:gd name="connsiteY8" fmla="*/ 0 h 435077"/>
                <a:gd name="connsiteX9" fmla="*/ 217539 w 435105"/>
                <a:gd name="connsiteY9" fmla="*/ 217539 h 435077"/>
                <a:gd name="connsiteX10" fmla="*/ 0 w 435105"/>
                <a:gd name="connsiteY10" fmla="*/ 217539 h 435077"/>
                <a:gd name="connsiteX11" fmla="*/ 0 w 435105"/>
                <a:gd name="connsiteY11" fmla="*/ 435077 h 435077"/>
                <a:gd name="connsiteX12" fmla="*/ 0 w 435105"/>
                <a:gd name="connsiteY12" fmla="*/ 217539 h 435077"/>
                <a:gd name="connsiteX13" fmla="*/ 217539 w 435105"/>
                <a:gd name="connsiteY13" fmla="*/ 217539 h 435077"/>
                <a:gd name="connsiteX14" fmla="*/ 0 w 435105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5" h="435077">
                  <a:moveTo>
                    <a:pt x="435106" y="435077"/>
                  </a:moveTo>
                  <a:lnTo>
                    <a:pt x="435106" y="217566"/>
                  </a:lnTo>
                  <a:lnTo>
                    <a:pt x="435106" y="27"/>
                  </a:lnTo>
                  <a:lnTo>
                    <a:pt x="217567" y="27"/>
                  </a:lnTo>
                  <a:lnTo>
                    <a:pt x="435106" y="217566"/>
                  </a:lnTo>
                  <a:lnTo>
                    <a:pt x="217567" y="435077"/>
                  </a:lnTo>
                  <a:lnTo>
                    <a:pt x="435106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39"/>
                  </a:lnTo>
                  <a:lnTo>
                    <a:pt x="217539" y="217539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1C1C4B2-19E1-A312-D2F9-AAE9D7FCAA96}"/>
                </a:ext>
              </a:extLst>
            </p:cNvPr>
            <p:cNvSpPr/>
            <p:nvPr/>
          </p:nvSpPr>
          <p:spPr>
            <a:xfrm>
              <a:off x="24330194" y="8059993"/>
              <a:ext cx="435077" cy="435077"/>
            </a:xfrm>
            <a:custGeom>
              <a:avLst/>
              <a:gdLst>
                <a:gd name="connsiteX0" fmla="*/ 217539 w 435077"/>
                <a:gd name="connsiteY0" fmla="*/ 435077 h 435077"/>
                <a:gd name="connsiteX1" fmla="*/ 217539 w 435077"/>
                <a:gd name="connsiteY1" fmla="*/ 0 h 435077"/>
                <a:gd name="connsiteX2" fmla="*/ 435077 w 435077"/>
                <a:gd name="connsiteY2" fmla="*/ 217539 h 435077"/>
                <a:gd name="connsiteX3" fmla="*/ 217539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27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39"/>
                  </a:lnTo>
                  <a:lnTo>
                    <a:pt x="217539" y="435077"/>
                  </a:lnTo>
                  <a:close/>
                  <a:moveTo>
                    <a:pt x="0" y="435077"/>
                  </a:moveTo>
                  <a:lnTo>
                    <a:pt x="0" y="2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9EFA5AD6-128D-E983-D659-790F2380D37F}"/>
                </a:ext>
              </a:extLst>
            </p:cNvPr>
            <p:cNvSpPr/>
            <p:nvPr/>
          </p:nvSpPr>
          <p:spPr>
            <a:xfrm>
              <a:off x="83576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1 w 435077"/>
                <a:gd name="connsiteY1" fmla="*/ 435077 h 435104"/>
                <a:gd name="connsiteX2" fmla="*/ 217511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C9511FD0-A320-6A35-13CF-3D9B79AC1639}"/>
                </a:ext>
              </a:extLst>
            </p:cNvPr>
            <p:cNvSpPr/>
            <p:nvPr/>
          </p:nvSpPr>
          <p:spPr>
            <a:xfrm>
              <a:off x="-34398" y="8930148"/>
              <a:ext cx="435063" cy="435077"/>
            </a:xfrm>
            <a:custGeom>
              <a:avLst/>
              <a:gdLst>
                <a:gd name="connsiteX0" fmla="*/ 217525 w 435063"/>
                <a:gd name="connsiteY0" fmla="*/ 217539 h 435077"/>
                <a:gd name="connsiteX1" fmla="*/ 217525 w 435063"/>
                <a:gd name="connsiteY1" fmla="*/ 0 h 435077"/>
                <a:gd name="connsiteX2" fmla="*/ 0 w 435063"/>
                <a:gd name="connsiteY2" fmla="*/ 0 h 435077"/>
                <a:gd name="connsiteX3" fmla="*/ 217525 w 435063"/>
                <a:gd name="connsiteY3" fmla="*/ 217539 h 435077"/>
                <a:gd name="connsiteX4" fmla="*/ 0 w 435063"/>
                <a:gd name="connsiteY4" fmla="*/ 435077 h 435077"/>
                <a:gd name="connsiteX5" fmla="*/ 217525 w 435063"/>
                <a:gd name="connsiteY5" fmla="*/ 435077 h 435077"/>
                <a:gd name="connsiteX6" fmla="*/ 217525 w 435063"/>
                <a:gd name="connsiteY6" fmla="*/ 435077 h 435077"/>
                <a:gd name="connsiteX7" fmla="*/ 435064 w 435063"/>
                <a:gd name="connsiteY7" fmla="*/ 217566 h 435077"/>
                <a:gd name="connsiteX8" fmla="*/ 435064 w 435063"/>
                <a:gd name="connsiteY8" fmla="*/ 217566 h 435077"/>
                <a:gd name="connsiteX9" fmla="*/ 435064 w 435063"/>
                <a:gd name="connsiteY9" fmla="*/ 217539 h 435077"/>
                <a:gd name="connsiteX10" fmla="*/ 435064 w 435063"/>
                <a:gd name="connsiteY10" fmla="*/ 217539 h 435077"/>
                <a:gd name="connsiteX11" fmla="*/ 435064 w 435063"/>
                <a:gd name="connsiteY11" fmla="*/ 217539 h 435077"/>
                <a:gd name="connsiteX12" fmla="*/ 217525 w 435063"/>
                <a:gd name="connsiteY12" fmla="*/ 27 h 435077"/>
                <a:gd name="connsiteX13" fmla="*/ 217525 w 435063"/>
                <a:gd name="connsiteY13" fmla="*/ 217539 h 435077"/>
                <a:gd name="connsiteX14" fmla="*/ 217525 w 435063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217525" y="217539"/>
                  </a:moveTo>
                  <a:lnTo>
                    <a:pt x="217525" y="0"/>
                  </a:lnTo>
                  <a:lnTo>
                    <a:pt x="0" y="0"/>
                  </a:lnTo>
                  <a:lnTo>
                    <a:pt x="217525" y="217539"/>
                  </a:lnTo>
                  <a:lnTo>
                    <a:pt x="0" y="435077"/>
                  </a:lnTo>
                  <a:lnTo>
                    <a:pt x="217525" y="435077"/>
                  </a:lnTo>
                  <a:lnTo>
                    <a:pt x="217525" y="435077"/>
                  </a:lnTo>
                  <a:lnTo>
                    <a:pt x="435064" y="217566"/>
                  </a:lnTo>
                  <a:lnTo>
                    <a:pt x="435064" y="217566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435064" y="217539"/>
                  </a:lnTo>
                  <a:lnTo>
                    <a:pt x="217525" y="27"/>
                  </a:lnTo>
                  <a:lnTo>
                    <a:pt x="217525" y="217539"/>
                  </a:lnTo>
                  <a:lnTo>
                    <a:pt x="217525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785299B-DC8A-7BDC-3832-4BA38172FC89}"/>
                </a:ext>
              </a:extLst>
            </p:cNvPr>
            <p:cNvSpPr/>
            <p:nvPr/>
          </p:nvSpPr>
          <p:spPr>
            <a:xfrm>
              <a:off x="1705924" y="8930148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27 h 435077"/>
                <a:gd name="connsiteX5" fmla="*/ 435104 w 435104"/>
                <a:gd name="connsiteY5" fmla="*/ 217566 h 435077"/>
                <a:gd name="connsiteX6" fmla="*/ 217566 w 435104"/>
                <a:gd name="connsiteY6" fmla="*/ 27 h 435077"/>
                <a:gd name="connsiteX7" fmla="*/ 435104 w 435104"/>
                <a:gd name="connsiteY7" fmla="*/ 27 h 435077"/>
                <a:gd name="connsiteX8" fmla="*/ 217566 w 435104"/>
                <a:gd name="connsiteY8" fmla="*/ 435077 h 435077"/>
                <a:gd name="connsiteX9" fmla="*/ 435104 w 435104"/>
                <a:gd name="connsiteY9" fmla="*/ 217566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66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27"/>
                  </a:moveTo>
                  <a:lnTo>
                    <a:pt x="435104" y="217566"/>
                  </a:lnTo>
                  <a:lnTo>
                    <a:pt x="217566" y="27"/>
                  </a:lnTo>
                  <a:lnTo>
                    <a:pt x="435104" y="27"/>
                  </a:lnTo>
                  <a:close/>
                  <a:moveTo>
                    <a:pt x="217566" y="435077"/>
                  </a:moveTo>
                  <a:lnTo>
                    <a:pt x="435104" y="217566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66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696159CD-2D98-3461-7E5D-92D5F693943C}"/>
                </a:ext>
              </a:extLst>
            </p:cNvPr>
            <p:cNvSpPr/>
            <p:nvPr/>
          </p:nvSpPr>
          <p:spPr>
            <a:xfrm>
              <a:off x="2576106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2" y="63739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14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83CD2A89-6681-8724-85F4-B5C9AC948C30}"/>
                </a:ext>
              </a:extLst>
            </p:cNvPr>
            <p:cNvSpPr/>
            <p:nvPr/>
          </p:nvSpPr>
          <p:spPr>
            <a:xfrm>
              <a:off x="4316442" y="8930148"/>
              <a:ext cx="435050" cy="435104"/>
            </a:xfrm>
            <a:custGeom>
              <a:avLst/>
              <a:gdLst>
                <a:gd name="connsiteX0" fmla="*/ 0 w 435050"/>
                <a:gd name="connsiteY0" fmla="*/ 435077 h 435104"/>
                <a:gd name="connsiteX1" fmla="*/ 217512 w 435050"/>
                <a:gd name="connsiteY1" fmla="*/ 435077 h 435104"/>
                <a:gd name="connsiteX2" fmla="*/ 217512 w 435050"/>
                <a:gd name="connsiteY2" fmla="*/ 217566 h 435104"/>
                <a:gd name="connsiteX3" fmla="*/ 0 w 435050"/>
                <a:gd name="connsiteY3" fmla="*/ 435077 h 435104"/>
                <a:gd name="connsiteX4" fmla="*/ 217512 w 435050"/>
                <a:gd name="connsiteY4" fmla="*/ 0 h 435104"/>
                <a:gd name="connsiteX5" fmla="*/ 0 w 435050"/>
                <a:gd name="connsiteY5" fmla="*/ 0 h 435104"/>
                <a:gd name="connsiteX6" fmla="*/ 217512 w 435050"/>
                <a:gd name="connsiteY6" fmla="*/ 217539 h 435104"/>
                <a:gd name="connsiteX7" fmla="*/ 217512 w 435050"/>
                <a:gd name="connsiteY7" fmla="*/ 0 h 435104"/>
                <a:gd name="connsiteX8" fmla="*/ 435051 w 435050"/>
                <a:gd name="connsiteY8" fmla="*/ 435105 h 435104"/>
                <a:gd name="connsiteX9" fmla="*/ 217539 w 435050"/>
                <a:gd name="connsiteY9" fmla="*/ 435105 h 435104"/>
                <a:gd name="connsiteX10" fmla="*/ 435051 w 435050"/>
                <a:gd name="connsiteY10" fmla="*/ 217566 h 435104"/>
                <a:gd name="connsiteX11" fmla="*/ 435051 w 435050"/>
                <a:gd name="connsiteY11" fmla="*/ 435105 h 435104"/>
                <a:gd name="connsiteX12" fmla="*/ 435051 w 435050"/>
                <a:gd name="connsiteY12" fmla="*/ 27 h 435104"/>
                <a:gd name="connsiteX13" fmla="*/ 217539 w 435050"/>
                <a:gd name="connsiteY13" fmla="*/ 27 h 435104"/>
                <a:gd name="connsiteX14" fmla="*/ 435051 w 435050"/>
                <a:gd name="connsiteY14" fmla="*/ 217539 h 435104"/>
                <a:gd name="connsiteX15" fmla="*/ 435051 w 435050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51" y="435105"/>
                  </a:moveTo>
                  <a:lnTo>
                    <a:pt x="217539" y="435105"/>
                  </a:lnTo>
                  <a:lnTo>
                    <a:pt x="435051" y="217566"/>
                  </a:lnTo>
                  <a:lnTo>
                    <a:pt x="435051" y="435105"/>
                  </a:lnTo>
                  <a:close/>
                  <a:moveTo>
                    <a:pt x="435051" y="27"/>
                  </a:moveTo>
                  <a:lnTo>
                    <a:pt x="217539" y="27"/>
                  </a:lnTo>
                  <a:lnTo>
                    <a:pt x="435051" y="217539"/>
                  </a:lnTo>
                  <a:lnTo>
                    <a:pt x="435051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5E5DF38E-801E-BA7F-89E3-B3216C111BFD}"/>
                </a:ext>
              </a:extLst>
            </p:cNvPr>
            <p:cNvSpPr/>
            <p:nvPr/>
          </p:nvSpPr>
          <p:spPr>
            <a:xfrm>
              <a:off x="3446261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A5B324E1-1172-F2EF-29B5-DF864F102F95}"/>
                </a:ext>
              </a:extLst>
            </p:cNvPr>
            <p:cNvSpPr/>
            <p:nvPr/>
          </p:nvSpPr>
          <p:spPr>
            <a:xfrm>
              <a:off x="5186597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18A8AE50-20E9-4029-B228-B725F665112D}"/>
                </a:ext>
              </a:extLst>
            </p:cNvPr>
            <p:cNvSpPr/>
            <p:nvPr/>
          </p:nvSpPr>
          <p:spPr>
            <a:xfrm>
              <a:off x="6056752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D62CB5A1-3DDC-858D-636C-D7DFD458A22D}"/>
                </a:ext>
              </a:extLst>
            </p:cNvPr>
            <p:cNvSpPr/>
            <p:nvPr/>
          </p:nvSpPr>
          <p:spPr>
            <a:xfrm>
              <a:off x="7797089" y="8930148"/>
              <a:ext cx="435050" cy="435104"/>
            </a:xfrm>
            <a:custGeom>
              <a:avLst/>
              <a:gdLst>
                <a:gd name="connsiteX0" fmla="*/ 0 w 435050"/>
                <a:gd name="connsiteY0" fmla="*/ 435077 h 435104"/>
                <a:gd name="connsiteX1" fmla="*/ 217511 w 435050"/>
                <a:gd name="connsiteY1" fmla="*/ 435077 h 435104"/>
                <a:gd name="connsiteX2" fmla="*/ 217511 w 435050"/>
                <a:gd name="connsiteY2" fmla="*/ 217566 h 435104"/>
                <a:gd name="connsiteX3" fmla="*/ 0 w 435050"/>
                <a:gd name="connsiteY3" fmla="*/ 435077 h 435104"/>
                <a:gd name="connsiteX4" fmla="*/ 217511 w 435050"/>
                <a:gd name="connsiteY4" fmla="*/ 0 h 435104"/>
                <a:gd name="connsiteX5" fmla="*/ 0 w 435050"/>
                <a:gd name="connsiteY5" fmla="*/ 0 h 435104"/>
                <a:gd name="connsiteX6" fmla="*/ 217511 w 435050"/>
                <a:gd name="connsiteY6" fmla="*/ 217539 h 435104"/>
                <a:gd name="connsiteX7" fmla="*/ 217511 w 435050"/>
                <a:gd name="connsiteY7" fmla="*/ 0 h 435104"/>
                <a:gd name="connsiteX8" fmla="*/ 435050 w 435050"/>
                <a:gd name="connsiteY8" fmla="*/ 435105 h 435104"/>
                <a:gd name="connsiteX9" fmla="*/ 217539 w 435050"/>
                <a:gd name="connsiteY9" fmla="*/ 435105 h 435104"/>
                <a:gd name="connsiteX10" fmla="*/ 435050 w 435050"/>
                <a:gd name="connsiteY10" fmla="*/ 217566 h 435104"/>
                <a:gd name="connsiteX11" fmla="*/ 435050 w 435050"/>
                <a:gd name="connsiteY11" fmla="*/ 435105 h 435104"/>
                <a:gd name="connsiteX12" fmla="*/ 435050 w 435050"/>
                <a:gd name="connsiteY12" fmla="*/ 27 h 435104"/>
                <a:gd name="connsiteX13" fmla="*/ 217539 w 435050"/>
                <a:gd name="connsiteY13" fmla="*/ 27 h 435104"/>
                <a:gd name="connsiteX14" fmla="*/ 435050 w 435050"/>
                <a:gd name="connsiteY14" fmla="*/ 217539 h 435104"/>
                <a:gd name="connsiteX15" fmla="*/ 435050 w 435050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50" h="435104">
                  <a:moveTo>
                    <a:pt x="0" y="435077"/>
                  </a:moveTo>
                  <a:lnTo>
                    <a:pt x="217511" y="435077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  <a:moveTo>
                    <a:pt x="217511" y="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217511" y="0"/>
                  </a:lnTo>
                  <a:close/>
                  <a:moveTo>
                    <a:pt x="435050" y="435105"/>
                  </a:moveTo>
                  <a:lnTo>
                    <a:pt x="217539" y="435105"/>
                  </a:lnTo>
                  <a:lnTo>
                    <a:pt x="435050" y="217566"/>
                  </a:lnTo>
                  <a:lnTo>
                    <a:pt x="435050" y="435105"/>
                  </a:lnTo>
                  <a:close/>
                  <a:moveTo>
                    <a:pt x="435050" y="27"/>
                  </a:moveTo>
                  <a:lnTo>
                    <a:pt x="217539" y="27"/>
                  </a:lnTo>
                  <a:lnTo>
                    <a:pt x="435050" y="217539"/>
                  </a:lnTo>
                  <a:lnTo>
                    <a:pt x="435050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B337CD03-1479-A170-A740-1405AA59C2C1}"/>
                </a:ext>
              </a:extLst>
            </p:cNvPr>
            <p:cNvSpPr/>
            <p:nvPr/>
          </p:nvSpPr>
          <p:spPr>
            <a:xfrm>
              <a:off x="6926907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2B4F322A-8EE5-89F7-6068-36E2C1226F34}"/>
                </a:ext>
              </a:extLst>
            </p:cNvPr>
            <p:cNvSpPr/>
            <p:nvPr/>
          </p:nvSpPr>
          <p:spPr>
            <a:xfrm>
              <a:off x="8667217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81E318D3-8645-332A-0E98-DDC6C6AF23CD}"/>
                </a:ext>
              </a:extLst>
            </p:cNvPr>
            <p:cNvSpPr/>
            <p:nvPr/>
          </p:nvSpPr>
          <p:spPr>
            <a:xfrm>
              <a:off x="9537399" y="893014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77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22" y="217593"/>
                    <a:pt x="330604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1" y="281277"/>
                  </a:cubicBezTo>
                  <a:cubicBezTo>
                    <a:pt x="104473" y="240516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1" y="63739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4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DCA6007E-45D5-C480-8B6A-D3C2E91C4792}"/>
                </a:ext>
              </a:extLst>
            </p:cNvPr>
            <p:cNvSpPr/>
            <p:nvPr/>
          </p:nvSpPr>
          <p:spPr>
            <a:xfrm>
              <a:off x="1127770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EC19E06C-8FC7-816F-257E-316B76106D64}"/>
                </a:ext>
              </a:extLst>
            </p:cNvPr>
            <p:cNvSpPr/>
            <p:nvPr/>
          </p:nvSpPr>
          <p:spPr>
            <a:xfrm>
              <a:off x="1040755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50 w 435077"/>
                <a:gd name="connsiteY5" fmla="*/ 217539 h 435077"/>
                <a:gd name="connsiteX6" fmla="*/ 435077 w 435077"/>
                <a:gd name="connsiteY6" fmla="*/ 217539 h 435077"/>
                <a:gd name="connsiteX7" fmla="*/ 435050 w 435077"/>
                <a:gd name="connsiteY7" fmla="*/ 217539 h 435077"/>
                <a:gd name="connsiteX8" fmla="*/ 435077 w 435077"/>
                <a:gd name="connsiteY8" fmla="*/ 217566 h 435077"/>
                <a:gd name="connsiteX9" fmla="*/ 435050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50" y="217539"/>
                  </a:lnTo>
                  <a:lnTo>
                    <a:pt x="435077" y="217539"/>
                  </a:lnTo>
                  <a:lnTo>
                    <a:pt x="435050" y="217539"/>
                  </a:lnTo>
                  <a:lnTo>
                    <a:pt x="435077" y="217566"/>
                  </a:lnTo>
                  <a:lnTo>
                    <a:pt x="435050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9523743E-8E9B-6006-F0DE-E6DAEA938CBE}"/>
                </a:ext>
              </a:extLst>
            </p:cNvPr>
            <p:cNvSpPr/>
            <p:nvPr/>
          </p:nvSpPr>
          <p:spPr>
            <a:xfrm>
              <a:off x="12147864" y="8930148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27 h 435077"/>
                <a:gd name="connsiteX5" fmla="*/ 435104 w 435103"/>
                <a:gd name="connsiteY5" fmla="*/ 217566 h 435077"/>
                <a:gd name="connsiteX6" fmla="*/ 217565 w 435103"/>
                <a:gd name="connsiteY6" fmla="*/ 27 h 435077"/>
                <a:gd name="connsiteX7" fmla="*/ 435104 w 435103"/>
                <a:gd name="connsiteY7" fmla="*/ 27 h 435077"/>
                <a:gd name="connsiteX8" fmla="*/ 217565 w 435103"/>
                <a:gd name="connsiteY8" fmla="*/ 435077 h 435077"/>
                <a:gd name="connsiteX9" fmla="*/ 435104 w 435103"/>
                <a:gd name="connsiteY9" fmla="*/ 217566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66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27"/>
                  </a:moveTo>
                  <a:lnTo>
                    <a:pt x="435104" y="217566"/>
                  </a:lnTo>
                  <a:lnTo>
                    <a:pt x="217565" y="27"/>
                  </a:lnTo>
                  <a:lnTo>
                    <a:pt x="435104" y="27"/>
                  </a:lnTo>
                  <a:close/>
                  <a:moveTo>
                    <a:pt x="217565" y="435077"/>
                  </a:moveTo>
                  <a:lnTo>
                    <a:pt x="435104" y="217566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66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5DB3E7EC-CBD7-C3A0-571B-289587A556B2}"/>
                </a:ext>
              </a:extLst>
            </p:cNvPr>
            <p:cNvSpPr/>
            <p:nvPr/>
          </p:nvSpPr>
          <p:spPr>
            <a:xfrm>
              <a:off x="13018045" y="893014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D5D8E5FC-B6B7-0A86-5AD7-E9059A769493}"/>
                </a:ext>
              </a:extLst>
            </p:cNvPr>
            <p:cNvSpPr/>
            <p:nvPr/>
          </p:nvSpPr>
          <p:spPr>
            <a:xfrm>
              <a:off x="14758382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AE070B4A-A5B7-DB4F-85FA-B7E02940C0B9}"/>
                </a:ext>
              </a:extLst>
            </p:cNvPr>
            <p:cNvSpPr/>
            <p:nvPr/>
          </p:nvSpPr>
          <p:spPr>
            <a:xfrm>
              <a:off x="1388817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92977C30-D761-FA1B-6690-E9FAA5334D51}"/>
                </a:ext>
              </a:extLst>
            </p:cNvPr>
            <p:cNvSpPr/>
            <p:nvPr/>
          </p:nvSpPr>
          <p:spPr>
            <a:xfrm>
              <a:off x="15628536" y="8930148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5B51EED3-8BB0-505C-661B-7A32A0B68DD3}"/>
                </a:ext>
              </a:extLst>
            </p:cNvPr>
            <p:cNvSpPr/>
            <p:nvPr/>
          </p:nvSpPr>
          <p:spPr>
            <a:xfrm>
              <a:off x="16498719" y="893014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D8B6C944-2612-7140-3623-A963294AF080}"/>
                </a:ext>
              </a:extLst>
            </p:cNvPr>
            <p:cNvSpPr/>
            <p:nvPr/>
          </p:nvSpPr>
          <p:spPr>
            <a:xfrm>
              <a:off x="18239029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EBDA66AF-555D-5282-69C0-A6834E23DBFC}"/>
                </a:ext>
              </a:extLst>
            </p:cNvPr>
            <p:cNvSpPr/>
            <p:nvPr/>
          </p:nvSpPr>
          <p:spPr>
            <a:xfrm>
              <a:off x="1736887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07B1B41B-83C0-791D-CAD0-38420D421259}"/>
                </a:ext>
              </a:extLst>
            </p:cNvPr>
            <p:cNvSpPr/>
            <p:nvPr/>
          </p:nvSpPr>
          <p:spPr>
            <a:xfrm>
              <a:off x="19109210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27 h 435077"/>
                <a:gd name="connsiteX5" fmla="*/ 435077 w 435077"/>
                <a:gd name="connsiteY5" fmla="*/ 217566 h 435077"/>
                <a:gd name="connsiteX6" fmla="*/ 217539 w 435077"/>
                <a:gd name="connsiteY6" fmla="*/ 27 h 435077"/>
                <a:gd name="connsiteX7" fmla="*/ 435077 w 435077"/>
                <a:gd name="connsiteY7" fmla="*/ 27 h 435077"/>
                <a:gd name="connsiteX8" fmla="*/ 217539 w 435077"/>
                <a:gd name="connsiteY8" fmla="*/ 435077 h 435077"/>
                <a:gd name="connsiteX9" fmla="*/ 435077 w 435077"/>
                <a:gd name="connsiteY9" fmla="*/ 217566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66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27"/>
                  </a:moveTo>
                  <a:lnTo>
                    <a:pt x="435077" y="217566"/>
                  </a:lnTo>
                  <a:lnTo>
                    <a:pt x="217539" y="27"/>
                  </a:lnTo>
                  <a:lnTo>
                    <a:pt x="435077" y="27"/>
                  </a:lnTo>
                  <a:close/>
                  <a:moveTo>
                    <a:pt x="217539" y="435077"/>
                  </a:moveTo>
                  <a:lnTo>
                    <a:pt x="435077" y="217566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66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CA2CD47F-FFFB-2F62-3C45-D41DC8F0166E}"/>
                </a:ext>
              </a:extLst>
            </p:cNvPr>
            <p:cNvSpPr/>
            <p:nvPr/>
          </p:nvSpPr>
          <p:spPr>
            <a:xfrm>
              <a:off x="19979365" y="893014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93AA9376-FF63-B3D5-950E-C95FA4DE6993}"/>
                </a:ext>
              </a:extLst>
            </p:cNvPr>
            <p:cNvSpPr/>
            <p:nvPr/>
          </p:nvSpPr>
          <p:spPr>
            <a:xfrm>
              <a:off x="21719702" y="893014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12 w 435077"/>
                <a:gd name="connsiteY4" fmla="*/ 0 h 435104"/>
                <a:gd name="connsiteX5" fmla="*/ 0 w 435077"/>
                <a:gd name="connsiteY5" fmla="*/ 0 h 435104"/>
                <a:gd name="connsiteX6" fmla="*/ 217512 w 435077"/>
                <a:gd name="connsiteY6" fmla="*/ 217539 h 435104"/>
                <a:gd name="connsiteX7" fmla="*/ 217512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12" y="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217512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F614B3A-C015-DFB6-285B-898E46CA3F25}"/>
                </a:ext>
              </a:extLst>
            </p:cNvPr>
            <p:cNvSpPr/>
            <p:nvPr/>
          </p:nvSpPr>
          <p:spPr>
            <a:xfrm>
              <a:off x="20849520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BD81D957-799E-17A9-ED2C-2A77D4E62BD8}"/>
                </a:ext>
              </a:extLst>
            </p:cNvPr>
            <p:cNvSpPr/>
            <p:nvPr/>
          </p:nvSpPr>
          <p:spPr>
            <a:xfrm>
              <a:off x="22589856" y="893014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27 h 435077"/>
                <a:gd name="connsiteX5" fmla="*/ 435077 w 435077"/>
                <a:gd name="connsiteY5" fmla="*/ 217566 h 435077"/>
                <a:gd name="connsiteX6" fmla="*/ 217539 w 435077"/>
                <a:gd name="connsiteY6" fmla="*/ 27 h 435077"/>
                <a:gd name="connsiteX7" fmla="*/ 435077 w 435077"/>
                <a:gd name="connsiteY7" fmla="*/ 27 h 435077"/>
                <a:gd name="connsiteX8" fmla="*/ 217539 w 435077"/>
                <a:gd name="connsiteY8" fmla="*/ 435077 h 435077"/>
                <a:gd name="connsiteX9" fmla="*/ 435077 w 435077"/>
                <a:gd name="connsiteY9" fmla="*/ 217566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66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27"/>
                  </a:moveTo>
                  <a:lnTo>
                    <a:pt x="435077" y="217566"/>
                  </a:lnTo>
                  <a:lnTo>
                    <a:pt x="217539" y="27"/>
                  </a:lnTo>
                  <a:lnTo>
                    <a:pt x="435077" y="27"/>
                  </a:lnTo>
                  <a:close/>
                  <a:moveTo>
                    <a:pt x="217539" y="435077"/>
                  </a:moveTo>
                  <a:lnTo>
                    <a:pt x="435077" y="217566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66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2740DEBB-A0A8-F750-427B-B02AB69826E4}"/>
                </a:ext>
              </a:extLst>
            </p:cNvPr>
            <p:cNvSpPr/>
            <p:nvPr/>
          </p:nvSpPr>
          <p:spPr>
            <a:xfrm>
              <a:off x="23460039" y="893014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39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48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5" y="240516"/>
                    <a:pt x="371339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895" y="322066"/>
                    <a:pt x="63712" y="281277"/>
                  </a:cubicBezTo>
                  <a:cubicBezTo>
                    <a:pt x="104472" y="240516"/>
                    <a:pt x="159727" y="217593"/>
                    <a:pt x="217348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292D2C3-5BC2-E7C1-EE3A-9803026FEBFF}"/>
                </a:ext>
              </a:extLst>
            </p:cNvPr>
            <p:cNvSpPr/>
            <p:nvPr/>
          </p:nvSpPr>
          <p:spPr>
            <a:xfrm>
              <a:off x="24330194" y="893014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5EC22BBD-CAAA-34CD-9A92-41E2AFEFABA1}"/>
                </a:ext>
              </a:extLst>
            </p:cNvPr>
            <p:cNvSpPr/>
            <p:nvPr/>
          </p:nvSpPr>
          <p:spPr>
            <a:xfrm>
              <a:off x="83576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8988E27F-E847-9F2A-846D-98495EF9B7E6}"/>
                </a:ext>
              </a:extLst>
            </p:cNvPr>
            <p:cNvSpPr/>
            <p:nvPr/>
          </p:nvSpPr>
          <p:spPr>
            <a:xfrm>
              <a:off x="-34398" y="9800303"/>
              <a:ext cx="435063" cy="435077"/>
            </a:xfrm>
            <a:custGeom>
              <a:avLst/>
              <a:gdLst>
                <a:gd name="connsiteX0" fmla="*/ 435064 w 435063"/>
                <a:gd name="connsiteY0" fmla="*/ 435077 h 435077"/>
                <a:gd name="connsiteX1" fmla="*/ 435064 w 435063"/>
                <a:gd name="connsiteY1" fmla="*/ 217566 h 435077"/>
                <a:gd name="connsiteX2" fmla="*/ 435064 w 435063"/>
                <a:gd name="connsiteY2" fmla="*/ 27 h 435077"/>
                <a:gd name="connsiteX3" fmla="*/ 217552 w 435063"/>
                <a:gd name="connsiteY3" fmla="*/ 27 h 435077"/>
                <a:gd name="connsiteX4" fmla="*/ 435064 w 435063"/>
                <a:gd name="connsiteY4" fmla="*/ 217566 h 435077"/>
                <a:gd name="connsiteX5" fmla="*/ 217552 w 435063"/>
                <a:gd name="connsiteY5" fmla="*/ 435077 h 435077"/>
                <a:gd name="connsiteX6" fmla="*/ 435064 w 435063"/>
                <a:gd name="connsiteY6" fmla="*/ 435077 h 435077"/>
                <a:gd name="connsiteX7" fmla="*/ 0 w 435063"/>
                <a:gd name="connsiteY7" fmla="*/ 217539 h 435077"/>
                <a:gd name="connsiteX8" fmla="*/ 0 w 435063"/>
                <a:gd name="connsiteY8" fmla="*/ 0 h 435077"/>
                <a:gd name="connsiteX9" fmla="*/ 217525 w 435063"/>
                <a:gd name="connsiteY9" fmla="*/ 217539 h 435077"/>
                <a:gd name="connsiteX10" fmla="*/ 0 w 435063"/>
                <a:gd name="connsiteY10" fmla="*/ 217539 h 435077"/>
                <a:gd name="connsiteX11" fmla="*/ 0 w 435063"/>
                <a:gd name="connsiteY11" fmla="*/ 435077 h 435077"/>
                <a:gd name="connsiteX12" fmla="*/ 0 w 435063"/>
                <a:gd name="connsiteY12" fmla="*/ 217566 h 435077"/>
                <a:gd name="connsiteX13" fmla="*/ 217525 w 435063"/>
                <a:gd name="connsiteY13" fmla="*/ 217566 h 435077"/>
                <a:gd name="connsiteX14" fmla="*/ 0 w 43506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63" h="435077">
                  <a:moveTo>
                    <a:pt x="435064" y="435077"/>
                  </a:moveTo>
                  <a:lnTo>
                    <a:pt x="435064" y="217566"/>
                  </a:lnTo>
                  <a:lnTo>
                    <a:pt x="435064" y="27"/>
                  </a:lnTo>
                  <a:lnTo>
                    <a:pt x="217552" y="27"/>
                  </a:lnTo>
                  <a:lnTo>
                    <a:pt x="435064" y="217566"/>
                  </a:lnTo>
                  <a:lnTo>
                    <a:pt x="217552" y="435077"/>
                  </a:lnTo>
                  <a:lnTo>
                    <a:pt x="43506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25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25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7A83DAEB-19AA-A8EF-DFEB-DE242874F121}"/>
                </a:ext>
              </a:extLst>
            </p:cNvPr>
            <p:cNvSpPr/>
            <p:nvPr/>
          </p:nvSpPr>
          <p:spPr>
            <a:xfrm>
              <a:off x="1705924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0D2CC30E-8C33-8A24-4367-C6DF230DAB32}"/>
                </a:ext>
              </a:extLst>
            </p:cNvPr>
            <p:cNvSpPr/>
            <p:nvPr/>
          </p:nvSpPr>
          <p:spPr>
            <a:xfrm>
              <a:off x="2576106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50" y="194642"/>
                    <a:pt x="275214" y="217539"/>
                    <a:pt x="217539" y="217539"/>
                  </a:cubicBezTo>
                  <a:cubicBezTo>
                    <a:pt x="159837" y="217539"/>
                    <a:pt x="104500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7" y="217539"/>
                    <a:pt x="104500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7BD07ED0-8A0A-544D-6F07-850A58DEED9A}"/>
                </a:ext>
              </a:extLst>
            </p:cNvPr>
            <p:cNvSpPr/>
            <p:nvPr/>
          </p:nvSpPr>
          <p:spPr>
            <a:xfrm>
              <a:off x="4316416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5 w 435077"/>
                <a:gd name="connsiteY4" fmla="*/ 435077 h 435077"/>
                <a:gd name="connsiteX5" fmla="*/ 217565 w 435077"/>
                <a:gd name="connsiteY5" fmla="*/ 0 h 435077"/>
                <a:gd name="connsiteX6" fmla="*/ 435077 w 435077"/>
                <a:gd name="connsiteY6" fmla="*/ 217566 h 435077"/>
                <a:gd name="connsiteX7" fmla="*/ 217565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5" y="435077"/>
                  </a:moveTo>
                  <a:lnTo>
                    <a:pt x="217565" y="0"/>
                  </a:lnTo>
                  <a:lnTo>
                    <a:pt x="435077" y="217566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52D3B7FA-96DC-AD38-7E6C-A335C9BA0537}"/>
                </a:ext>
              </a:extLst>
            </p:cNvPr>
            <p:cNvSpPr/>
            <p:nvPr/>
          </p:nvSpPr>
          <p:spPr>
            <a:xfrm>
              <a:off x="3446261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C9B04D3B-FE20-FF4E-689F-2FD200A9CE33}"/>
                </a:ext>
              </a:extLst>
            </p:cNvPr>
            <p:cNvSpPr/>
            <p:nvPr/>
          </p:nvSpPr>
          <p:spPr>
            <a:xfrm>
              <a:off x="5186597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BEA0A78D-0D6C-CA1A-E7D2-24B63E86F6D0}"/>
                </a:ext>
              </a:extLst>
            </p:cNvPr>
            <p:cNvSpPr/>
            <p:nvPr/>
          </p:nvSpPr>
          <p:spPr>
            <a:xfrm>
              <a:off x="6056752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1AD38E6F-890C-EFB8-4F4D-1CA2B3A0F15D}"/>
                </a:ext>
              </a:extLst>
            </p:cNvPr>
            <p:cNvSpPr/>
            <p:nvPr/>
          </p:nvSpPr>
          <p:spPr>
            <a:xfrm>
              <a:off x="779706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6 w 435077"/>
                <a:gd name="connsiteY4" fmla="*/ 435077 h 435077"/>
                <a:gd name="connsiteX5" fmla="*/ 217566 w 435077"/>
                <a:gd name="connsiteY5" fmla="*/ 0 h 435077"/>
                <a:gd name="connsiteX6" fmla="*/ 435077 w 435077"/>
                <a:gd name="connsiteY6" fmla="*/ 217566 h 435077"/>
                <a:gd name="connsiteX7" fmla="*/ 217566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6" y="435077"/>
                  </a:moveTo>
                  <a:lnTo>
                    <a:pt x="217566" y="0"/>
                  </a:lnTo>
                  <a:lnTo>
                    <a:pt x="435077" y="217566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B9EB5A2C-7715-3590-4EA7-89DF31E2225D}"/>
                </a:ext>
              </a:extLst>
            </p:cNvPr>
            <p:cNvSpPr/>
            <p:nvPr/>
          </p:nvSpPr>
          <p:spPr>
            <a:xfrm>
              <a:off x="6926907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721AC778-A1F1-3B1C-DA2D-4CAD5A95BB41}"/>
                </a:ext>
              </a:extLst>
            </p:cNvPr>
            <p:cNvSpPr/>
            <p:nvPr/>
          </p:nvSpPr>
          <p:spPr>
            <a:xfrm>
              <a:off x="8667244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1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85378905-E786-8B2F-3D81-8993AF8C144E}"/>
                </a:ext>
              </a:extLst>
            </p:cNvPr>
            <p:cNvSpPr/>
            <p:nvPr/>
          </p:nvSpPr>
          <p:spPr>
            <a:xfrm>
              <a:off x="9537399" y="9800303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1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14" y="217539"/>
                    <a:pt x="217539" y="217539"/>
                  </a:cubicBezTo>
                  <a:cubicBezTo>
                    <a:pt x="159836" y="217539"/>
                    <a:pt x="104500" y="194642"/>
                    <a:pt x="63711" y="153827"/>
                  </a:cubicBezTo>
                  <a:close/>
                  <a:moveTo>
                    <a:pt x="63711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14" y="217539"/>
                    <a:pt x="217539" y="217539"/>
                  </a:cubicBezTo>
                  <a:cubicBezTo>
                    <a:pt x="159836" y="217539"/>
                    <a:pt x="104500" y="240462"/>
                    <a:pt x="63711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65FDD648-3B69-D578-C73A-D4C77F549E33}"/>
                </a:ext>
              </a:extLst>
            </p:cNvPr>
            <p:cNvSpPr/>
            <p:nvPr/>
          </p:nvSpPr>
          <p:spPr>
            <a:xfrm>
              <a:off x="1127770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01DA3794-B643-0356-312C-760688FFE052}"/>
                </a:ext>
              </a:extLst>
            </p:cNvPr>
            <p:cNvSpPr/>
            <p:nvPr/>
          </p:nvSpPr>
          <p:spPr>
            <a:xfrm>
              <a:off x="1040755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1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1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1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D25F5A80-243C-AA91-3800-B0860F4AFA42}"/>
                </a:ext>
              </a:extLst>
            </p:cNvPr>
            <p:cNvSpPr/>
            <p:nvPr/>
          </p:nvSpPr>
          <p:spPr>
            <a:xfrm>
              <a:off x="12147891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39D24B27-B0D5-7EC1-A831-74A3ABE6ADFC}"/>
                </a:ext>
              </a:extLst>
            </p:cNvPr>
            <p:cNvSpPr/>
            <p:nvPr/>
          </p:nvSpPr>
          <p:spPr>
            <a:xfrm>
              <a:off x="13018045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7EBBCDE8-C0E7-EECD-8A08-92D8A80DB1BA}"/>
                </a:ext>
              </a:extLst>
            </p:cNvPr>
            <p:cNvSpPr/>
            <p:nvPr/>
          </p:nvSpPr>
          <p:spPr>
            <a:xfrm>
              <a:off x="1475838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6BC4ACB9-3874-465A-DE6C-5C1C35CD25A4}"/>
                </a:ext>
              </a:extLst>
            </p:cNvPr>
            <p:cNvSpPr/>
            <p:nvPr/>
          </p:nvSpPr>
          <p:spPr>
            <a:xfrm>
              <a:off x="1388820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75D12808-2032-182E-C713-18C2D426BFB1}"/>
                </a:ext>
              </a:extLst>
            </p:cNvPr>
            <p:cNvSpPr/>
            <p:nvPr/>
          </p:nvSpPr>
          <p:spPr>
            <a:xfrm>
              <a:off x="15628565" y="980033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6FE926C6-F414-DBBB-7A0B-D02D3E5EB3D7}"/>
                </a:ext>
              </a:extLst>
            </p:cNvPr>
            <p:cNvSpPr/>
            <p:nvPr/>
          </p:nvSpPr>
          <p:spPr>
            <a:xfrm>
              <a:off x="16498719" y="9800303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A271D5A4-997A-70D9-5092-A511EC385DDE}"/>
                </a:ext>
              </a:extLst>
            </p:cNvPr>
            <p:cNvSpPr/>
            <p:nvPr/>
          </p:nvSpPr>
          <p:spPr>
            <a:xfrm>
              <a:off x="18239029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EFF7AE83-15FC-580E-E270-37BE9491EB5B}"/>
                </a:ext>
              </a:extLst>
            </p:cNvPr>
            <p:cNvSpPr/>
            <p:nvPr/>
          </p:nvSpPr>
          <p:spPr>
            <a:xfrm>
              <a:off x="1736887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D415FF5E-09F4-97BB-1AC7-4D98BE5FC9F6}"/>
                </a:ext>
              </a:extLst>
            </p:cNvPr>
            <p:cNvSpPr/>
            <p:nvPr/>
          </p:nvSpPr>
          <p:spPr>
            <a:xfrm>
              <a:off x="1910921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482EC2C3-61F5-6346-BC42-305807F8314D}"/>
                </a:ext>
              </a:extLst>
            </p:cNvPr>
            <p:cNvSpPr/>
            <p:nvPr/>
          </p:nvSpPr>
          <p:spPr>
            <a:xfrm>
              <a:off x="19979365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B251C04B-181E-05BD-11FB-6CEF388E8B73}"/>
                </a:ext>
              </a:extLst>
            </p:cNvPr>
            <p:cNvSpPr/>
            <p:nvPr/>
          </p:nvSpPr>
          <p:spPr>
            <a:xfrm>
              <a:off x="21719702" y="9800303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B8C21C73-BCA6-EAFA-9BA3-05D21ADDC427}"/>
                </a:ext>
              </a:extLst>
            </p:cNvPr>
            <p:cNvSpPr/>
            <p:nvPr/>
          </p:nvSpPr>
          <p:spPr>
            <a:xfrm>
              <a:off x="20849520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A5F8B83F-F335-8124-82E0-E0E894BB8F58}"/>
                </a:ext>
              </a:extLst>
            </p:cNvPr>
            <p:cNvSpPr/>
            <p:nvPr/>
          </p:nvSpPr>
          <p:spPr>
            <a:xfrm>
              <a:off x="22589856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6B8E8762-6EA8-24BE-BEF2-89AA78C9F0FA}"/>
                </a:ext>
              </a:extLst>
            </p:cNvPr>
            <p:cNvSpPr/>
            <p:nvPr/>
          </p:nvSpPr>
          <p:spPr>
            <a:xfrm>
              <a:off x="23460039" y="9800303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073F88B0-F6D4-3CD4-3960-F724EE8BC608}"/>
                </a:ext>
              </a:extLst>
            </p:cNvPr>
            <p:cNvSpPr/>
            <p:nvPr/>
          </p:nvSpPr>
          <p:spPr>
            <a:xfrm>
              <a:off x="24330194" y="9800303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9C4CBAC5-3DCF-602F-2A55-0A989B0BCFB5}"/>
                </a:ext>
              </a:extLst>
            </p:cNvPr>
            <p:cNvSpPr/>
            <p:nvPr/>
          </p:nvSpPr>
          <p:spPr>
            <a:xfrm>
              <a:off x="835742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40EBF616-C628-356B-FEFE-E2BE0CBDC26A}"/>
                </a:ext>
              </a:extLst>
            </p:cNvPr>
            <p:cNvSpPr/>
            <p:nvPr/>
          </p:nvSpPr>
          <p:spPr>
            <a:xfrm>
              <a:off x="-34407" y="10670458"/>
              <a:ext cx="435072" cy="435077"/>
            </a:xfrm>
            <a:custGeom>
              <a:avLst/>
              <a:gdLst>
                <a:gd name="connsiteX0" fmla="*/ 371360 w 435072"/>
                <a:gd name="connsiteY0" fmla="*/ 63739 h 435077"/>
                <a:gd name="connsiteX1" fmla="*/ 435072 w 435072"/>
                <a:gd name="connsiteY1" fmla="*/ 217539 h 435077"/>
                <a:gd name="connsiteX2" fmla="*/ 217724 w 435072"/>
                <a:gd name="connsiteY2" fmla="*/ 217539 h 435077"/>
                <a:gd name="connsiteX3" fmla="*/ 371360 w 435072"/>
                <a:gd name="connsiteY3" fmla="*/ 281277 h 435077"/>
                <a:gd name="connsiteX4" fmla="*/ 435072 w 435072"/>
                <a:gd name="connsiteY4" fmla="*/ 435077 h 435077"/>
                <a:gd name="connsiteX5" fmla="*/ 217533 w 435072"/>
                <a:gd name="connsiteY5" fmla="*/ 435077 h 435077"/>
                <a:gd name="connsiteX6" fmla="*/ 5 w 435072"/>
                <a:gd name="connsiteY6" fmla="*/ 435077 h 435077"/>
                <a:gd name="connsiteX7" fmla="*/ 63720 w 435072"/>
                <a:gd name="connsiteY7" fmla="*/ 281277 h 435077"/>
                <a:gd name="connsiteX8" fmla="*/ 217370 w 435072"/>
                <a:gd name="connsiteY8" fmla="*/ 217539 h 435077"/>
                <a:gd name="connsiteX9" fmla="*/ 0 w 435072"/>
                <a:gd name="connsiteY9" fmla="*/ 217539 h 435077"/>
                <a:gd name="connsiteX10" fmla="*/ 63717 w 435072"/>
                <a:gd name="connsiteY10" fmla="*/ 63739 h 435077"/>
                <a:gd name="connsiteX11" fmla="*/ 217533 w 435072"/>
                <a:gd name="connsiteY11" fmla="*/ 0 h 435077"/>
                <a:gd name="connsiteX12" fmla="*/ 371360 w 435072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2" h="435077">
                  <a:moveTo>
                    <a:pt x="371360" y="63739"/>
                  </a:moveTo>
                  <a:cubicBezTo>
                    <a:pt x="412149" y="104527"/>
                    <a:pt x="435072" y="159864"/>
                    <a:pt x="435072" y="217539"/>
                  </a:cubicBezTo>
                  <a:lnTo>
                    <a:pt x="217724" y="217539"/>
                  </a:lnTo>
                  <a:cubicBezTo>
                    <a:pt x="275344" y="217593"/>
                    <a:pt x="330599" y="240516"/>
                    <a:pt x="371360" y="281277"/>
                  </a:cubicBezTo>
                  <a:cubicBezTo>
                    <a:pt x="412176" y="322066"/>
                    <a:pt x="435072" y="377402"/>
                    <a:pt x="435072" y="435077"/>
                  </a:cubicBezTo>
                  <a:lnTo>
                    <a:pt x="217533" y="435077"/>
                  </a:lnTo>
                  <a:lnTo>
                    <a:pt x="5" y="435077"/>
                  </a:lnTo>
                  <a:cubicBezTo>
                    <a:pt x="5" y="377402"/>
                    <a:pt x="22923" y="322066"/>
                    <a:pt x="63720" y="281277"/>
                  </a:cubicBezTo>
                  <a:cubicBezTo>
                    <a:pt x="104476" y="240516"/>
                    <a:pt x="159750" y="217593"/>
                    <a:pt x="217370" y="217539"/>
                  </a:cubicBezTo>
                  <a:lnTo>
                    <a:pt x="0" y="217539"/>
                  </a:lnTo>
                  <a:cubicBezTo>
                    <a:pt x="0" y="159864"/>
                    <a:pt x="22921" y="104527"/>
                    <a:pt x="63717" y="63739"/>
                  </a:cubicBezTo>
                  <a:cubicBezTo>
                    <a:pt x="104514" y="22923"/>
                    <a:pt x="159858" y="0"/>
                    <a:pt x="217533" y="0"/>
                  </a:cubicBezTo>
                  <a:cubicBezTo>
                    <a:pt x="275236" y="0"/>
                    <a:pt x="330572" y="22923"/>
                    <a:pt x="371360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FB5E99E6-1100-4173-BE40-BD73CCCE9705}"/>
                </a:ext>
              </a:extLst>
            </p:cNvPr>
            <p:cNvSpPr/>
            <p:nvPr/>
          </p:nvSpPr>
          <p:spPr>
            <a:xfrm>
              <a:off x="170592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0C2BB366-99CA-03DE-E8BC-FB8D7865A6ED}"/>
                </a:ext>
              </a:extLst>
            </p:cNvPr>
            <p:cNvSpPr/>
            <p:nvPr/>
          </p:nvSpPr>
          <p:spPr>
            <a:xfrm>
              <a:off x="2576079" y="10670458"/>
              <a:ext cx="435104" cy="435077"/>
            </a:xfrm>
            <a:custGeom>
              <a:avLst/>
              <a:gdLst>
                <a:gd name="connsiteX0" fmla="*/ 217539 w 435104"/>
                <a:gd name="connsiteY0" fmla="*/ 0 h 435077"/>
                <a:gd name="connsiteX1" fmla="*/ 0 w 435104"/>
                <a:gd name="connsiteY1" fmla="*/ 0 h 435077"/>
                <a:gd name="connsiteX2" fmla="*/ 0 w 435104"/>
                <a:gd name="connsiteY2" fmla="*/ 217539 h 435077"/>
                <a:gd name="connsiteX3" fmla="*/ 217539 w 435104"/>
                <a:gd name="connsiteY3" fmla="*/ 0 h 435077"/>
                <a:gd name="connsiteX4" fmla="*/ 435104 w 435104"/>
                <a:gd name="connsiteY4" fmla="*/ 0 h 435077"/>
                <a:gd name="connsiteX5" fmla="*/ 435104 w 435104"/>
                <a:gd name="connsiteY5" fmla="*/ 217539 h 435077"/>
                <a:gd name="connsiteX6" fmla="*/ 217566 w 435104"/>
                <a:gd name="connsiteY6" fmla="*/ 0 h 435077"/>
                <a:gd name="connsiteX7" fmla="*/ 435104 w 435104"/>
                <a:gd name="connsiteY7" fmla="*/ 0 h 435077"/>
                <a:gd name="connsiteX8" fmla="*/ 217566 w 435104"/>
                <a:gd name="connsiteY8" fmla="*/ 435077 h 435077"/>
                <a:gd name="connsiteX9" fmla="*/ 435104 w 435104"/>
                <a:gd name="connsiteY9" fmla="*/ 217539 h 435077"/>
                <a:gd name="connsiteX10" fmla="*/ 435104 w 435104"/>
                <a:gd name="connsiteY10" fmla="*/ 435077 h 435077"/>
                <a:gd name="connsiteX11" fmla="*/ 217566 w 435104"/>
                <a:gd name="connsiteY11" fmla="*/ 435077 h 435077"/>
                <a:gd name="connsiteX12" fmla="*/ 217566 w 435104"/>
                <a:gd name="connsiteY12" fmla="*/ 435077 h 435077"/>
                <a:gd name="connsiteX13" fmla="*/ 27 w 435104"/>
                <a:gd name="connsiteY13" fmla="*/ 217539 h 435077"/>
                <a:gd name="connsiteX14" fmla="*/ 27 w 435104"/>
                <a:gd name="connsiteY14" fmla="*/ 435077 h 435077"/>
                <a:gd name="connsiteX15" fmla="*/ 217566 w 435104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4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6" y="0"/>
                  </a:lnTo>
                  <a:lnTo>
                    <a:pt x="435104" y="0"/>
                  </a:lnTo>
                  <a:close/>
                  <a:moveTo>
                    <a:pt x="217566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6" y="435077"/>
                  </a:lnTo>
                  <a:close/>
                  <a:moveTo>
                    <a:pt x="217566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6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6CEAC308-880D-8C77-54EC-5617422ADF2F}"/>
                </a:ext>
              </a:extLst>
            </p:cNvPr>
            <p:cNvSpPr/>
            <p:nvPr/>
          </p:nvSpPr>
          <p:spPr>
            <a:xfrm>
              <a:off x="4316416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A5D7FA41-B85A-4411-A136-09231EDEDBD4}"/>
                </a:ext>
              </a:extLst>
            </p:cNvPr>
            <p:cNvSpPr/>
            <p:nvPr/>
          </p:nvSpPr>
          <p:spPr>
            <a:xfrm>
              <a:off x="3446261" y="1067045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2" y="63739"/>
                  </a:cubicBezTo>
                  <a:cubicBezTo>
                    <a:pt x="104500" y="22923"/>
                    <a:pt x="159837" y="0"/>
                    <a:pt x="217539" y="0"/>
                  </a:cubicBezTo>
                  <a:cubicBezTo>
                    <a:pt x="275241" y="0"/>
                    <a:pt x="330577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B1EFB2B2-7531-F8CA-F418-104888D753F8}"/>
                </a:ext>
              </a:extLst>
            </p:cNvPr>
            <p:cNvSpPr/>
            <p:nvPr/>
          </p:nvSpPr>
          <p:spPr>
            <a:xfrm>
              <a:off x="5186597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565AD9AE-3AA6-2A7D-AE19-32B2B33024F8}"/>
                </a:ext>
              </a:extLst>
            </p:cNvPr>
            <p:cNvSpPr/>
            <p:nvPr/>
          </p:nvSpPr>
          <p:spPr>
            <a:xfrm>
              <a:off x="6056752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46422B67-C5B9-4450-FF54-B2185459E477}"/>
                </a:ext>
              </a:extLst>
            </p:cNvPr>
            <p:cNvSpPr/>
            <p:nvPr/>
          </p:nvSpPr>
          <p:spPr>
            <a:xfrm>
              <a:off x="7797062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9464D10F-B714-F3AC-03F0-8C4DDA8D6503}"/>
                </a:ext>
              </a:extLst>
            </p:cNvPr>
            <p:cNvSpPr/>
            <p:nvPr/>
          </p:nvSpPr>
          <p:spPr>
            <a:xfrm>
              <a:off x="6926907" y="10670458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1183B84F-026F-FAFE-4AAC-AD4480F42BB7}"/>
                </a:ext>
              </a:extLst>
            </p:cNvPr>
            <p:cNvSpPr/>
            <p:nvPr/>
          </p:nvSpPr>
          <p:spPr>
            <a:xfrm>
              <a:off x="8667217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981E742B-0645-2359-13BD-2FF05FD96E61}"/>
                </a:ext>
              </a:extLst>
            </p:cNvPr>
            <p:cNvSpPr/>
            <p:nvPr/>
          </p:nvSpPr>
          <p:spPr>
            <a:xfrm>
              <a:off x="9537371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F99D13F0-9173-E477-5F3C-C4001FF47B2F}"/>
                </a:ext>
              </a:extLst>
            </p:cNvPr>
            <p:cNvSpPr/>
            <p:nvPr/>
          </p:nvSpPr>
          <p:spPr>
            <a:xfrm>
              <a:off x="11277709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49 w 435077"/>
                <a:gd name="connsiteY5" fmla="*/ 217539 h 435077"/>
                <a:gd name="connsiteX6" fmla="*/ 435077 w 435077"/>
                <a:gd name="connsiteY6" fmla="*/ 217539 h 435077"/>
                <a:gd name="connsiteX7" fmla="*/ 435049 w 435077"/>
                <a:gd name="connsiteY7" fmla="*/ 217539 h 435077"/>
                <a:gd name="connsiteX8" fmla="*/ 435077 w 435077"/>
                <a:gd name="connsiteY8" fmla="*/ 217566 h 435077"/>
                <a:gd name="connsiteX9" fmla="*/ 435049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49" y="217539"/>
                  </a:lnTo>
                  <a:lnTo>
                    <a:pt x="435077" y="217539"/>
                  </a:lnTo>
                  <a:lnTo>
                    <a:pt x="435049" y="217539"/>
                  </a:lnTo>
                  <a:lnTo>
                    <a:pt x="435077" y="217566"/>
                  </a:lnTo>
                  <a:lnTo>
                    <a:pt x="435049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6AB07FA8-46DB-41A7-BFDB-9EE22FFA3F40}"/>
                </a:ext>
              </a:extLst>
            </p:cNvPr>
            <p:cNvSpPr/>
            <p:nvPr/>
          </p:nvSpPr>
          <p:spPr>
            <a:xfrm>
              <a:off x="10407526" y="10670458"/>
              <a:ext cx="435104" cy="435077"/>
            </a:xfrm>
            <a:custGeom>
              <a:avLst/>
              <a:gdLst>
                <a:gd name="connsiteX0" fmla="*/ 371366 w 435104"/>
                <a:gd name="connsiteY0" fmla="*/ 63739 h 435077"/>
                <a:gd name="connsiteX1" fmla="*/ 435077 w 435104"/>
                <a:gd name="connsiteY1" fmla="*/ 217539 h 435077"/>
                <a:gd name="connsiteX2" fmla="*/ 217730 w 435104"/>
                <a:gd name="connsiteY2" fmla="*/ 217539 h 435077"/>
                <a:gd name="connsiteX3" fmla="*/ 371366 w 435104"/>
                <a:gd name="connsiteY3" fmla="*/ 281277 h 435077"/>
                <a:gd name="connsiteX4" fmla="*/ 435105 w 435104"/>
                <a:gd name="connsiteY4" fmla="*/ 435077 h 435077"/>
                <a:gd name="connsiteX5" fmla="*/ 217566 w 435104"/>
                <a:gd name="connsiteY5" fmla="*/ 435077 h 435077"/>
                <a:gd name="connsiteX6" fmla="*/ 27 w 435104"/>
                <a:gd name="connsiteY6" fmla="*/ 435077 h 435077"/>
                <a:gd name="connsiteX7" fmla="*/ 63739 w 435104"/>
                <a:gd name="connsiteY7" fmla="*/ 281277 h 435077"/>
                <a:gd name="connsiteX8" fmla="*/ 217376 w 435104"/>
                <a:gd name="connsiteY8" fmla="*/ 217539 h 435077"/>
                <a:gd name="connsiteX9" fmla="*/ 0 w 435104"/>
                <a:gd name="connsiteY9" fmla="*/ 217539 h 435077"/>
                <a:gd name="connsiteX10" fmla="*/ 63739 w 435104"/>
                <a:gd name="connsiteY10" fmla="*/ 63739 h 435077"/>
                <a:gd name="connsiteX11" fmla="*/ 217539 w 435104"/>
                <a:gd name="connsiteY11" fmla="*/ 0 h 435077"/>
                <a:gd name="connsiteX12" fmla="*/ 371366 w 435104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4" h="435077">
                  <a:moveTo>
                    <a:pt x="371366" y="63739"/>
                  </a:moveTo>
                  <a:cubicBezTo>
                    <a:pt x="412182" y="104527"/>
                    <a:pt x="435077" y="159864"/>
                    <a:pt x="435077" y="217539"/>
                  </a:cubicBezTo>
                  <a:lnTo>
                    <a:pt x="217730" y="217539"/>
                  </a:lnTo>
                  <a:cubicBezTo>
                    <a:pt x="275350" y="217593"/>
                    <a:pt x="330632" y="240516"/>
                    <a:pt x="371366" y="281277"/>
                  </a:cubicBezTo>
                  <a:cubicBezTo>
                    <a:pt x="412182" y="322066"/>
                    <a:pt x="435105" y="377402"/>
                    <a:pt x="435105" y="435077"/>
                  </a:cubicBezTo>
                  <a:lnTo>
                    <a:pt x="217566" y="435077"/>
                  </a:lnTo>
                  <a:lnTo>
                    <a:pt x="27" y="435077"/>
                  </a:lnTo>
                  <a:cubicBezTo>
                    <a:pt x="27" y="377402"/>
                    <a:pt x="22924" y="322066"/>
                    <a:pt x="63739" y="281277"/>
                  </a:cubicBezTo>
                  <a:cubicBezTo>
                    <a:pt x="104501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39" y="63739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1" y="0"/>
                    <a:pt x="330578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B2AB01CB-54E9-5996-2E71-DF3D627B93DF}"/>
                </a:ext>
              </a:extLst>
            </p:cNvPr>
            <p:cNvSpPr/>
            <p:nvPr/>
          </p:nvSpPr>
          <p:spPr>
            <a:xfrm>
              <a:off x="1214786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FAFB29FF-401C-5949-11F2-71A18C816926}"/>
                </a:ext>
              </a:extLst>
            </p:cNvPr>
            <p:cNvSpPr/>
            <p:nvPr/>
          </p:nvSpPr>
          <p:spPr>
            <a:xfrm>
              <a:off x="13018045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6B75025C-960D-C851-0C2E-5DC3BBC83A83}"/>
                </a:ext>
              </a:extLst>
            </p:cNvPr>
            <p:cNvSpPr/>
            <p:nvPr/>
          </p:nvSpPr>
          <p:spPr>
            <a:xfrm>
              <a:off x="14758328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7C616A3F-F356-2BBF-636B-F5A90C0E66FB}"/>
                </a:ext>
              </a:extLst>
            </p:cNvPr>
            <p:cNvSpPr/>
            <p:nvPr/>
          </p:nvSpPr>
          <p:spPr>
            <a:xfrm>
              <a:off x="13888200" y="1067045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30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39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30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82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39" y="281277"/>
                  </a:cubicBezTo>
                  <a:cubicBezTo>
                    <a:pt x="104472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163F10BB-F384-EAD8-F670-58A769531946}"/>
                </a:ext>
              </a:extLst>
            </p:cNvPr>
            <p:cNvSpPr/>
            <p:nvPr/>
          </p:nvSpPr>
          <p:spPr>
            <a:xfrm>
              <a:off x="15628536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992ACDCE-C425-65B5-3476-AC9C9F53B26E}"/>
                </a:ext>
              </a:extLst>
            </p:cNvPr>
            <p:cNvSpPr/>
            <p:nvPr/>
          </p:nvSpPr>
          <p:spPr>
            <a:xfrm>
              <a:off x="16498691" y="10670458"/>
              <a:ext cx="435077" cy="435077"/>
            </a:xfrm>
            <a:custGeom>
              <a:avLst/>
              <a:gdLst>
                <a:gd name="connsiteX0" fmla="*/ 217567 w 435077"/>
                <a:gd name="connsiteY0" fmla="*/ 0 h 435077"/>
                <a:gd name="connsiteX1" fmla="*/ 217539 w 435077"/>
                <a:gd name="connsiteY1" fmla="*/ 0 h 435077"/>
                <a:gd name="connsiteX2" fmla="*/ 28 w 435077"/>
                <a:gd name="connsiteY2" fmla="*/ 0 h 435077"/>
                <a:gd name="connsiteX3" fmla="*/ 28 w 435077"/>
                <a:gd name="connsiteY3" fmla="*/ 217539 h 435077"/>
                <a:gd name="connsiteX4" fmla="*/ 217567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67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67" y="0"/>
                  </a:moveTo>
                  <a:lnTo>
                    <a:pt x="217539" y="0"/>
                  </a:lnTo>
                  <a:lnTo>
                    <a:pt x="28" y="0"/>
                  </a:lnTo>
                  <a:lnTo>
                    <a:pt x="28" y="217539"/>
                  </a:lnTo>
                  <a:lnTo>
                    <a:pt x="217567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67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0D96C6FC-136B-675D-B474-8D5C9306BAED}"/>
                </a:ext>
              </a:extLst>
            </p:cNvPr>
            <p:cNvSpPr/>
            <p:nvPr/>
          </p:nvSpPr>
          <p:spPr>
            <a:xfrm>
              <a:off x="18239029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0B73CA6E-88FB-4128-88D4-CF823FFEA121}"/>
                </a:ext>
              </a:extLst>
            </p:cNvPr>
            <p:cNvSpPr/>
            <p:nvPr/>
          </p:nvSpPr>
          <p:spPr>
            <a:xfrm>
              <a:off x="17368874" y="10670458"/>
              <a:ext cx="435077" cy="435077"/>
            </a:xfrm>
            <a:custGeom>
              <a:avLst/>
              <a:gdLst>
                <a:gd name="connsiteX0" fmla="*/ 371339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39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39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22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895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39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70BE2C6E-8631-7372-F4C1-C5FCED230769}"/>
                </a:ext>
              </a:extLst>
            </p:cNvPr>
            <p:cNvSpPr/>
            <p:nvPr/>
          </p:nvSpPr>
          <p:spPr>
            <a:xfrm>
              <a:off x="19109184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65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65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65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65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2D831F2E-E248-B2C8-E9D9-688D45F31F9B}"/>
                </a:ext>
              </a:extLst>
            </p:cNvPr>
            <p:cNvSpPr/>
            <p:nvPr/>
          </p:nvSpPr>
          <p:spPr>
            <a:xfrm>
              <a:off x="19979365" y="10670458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A2577CC0-89B2-A316-68BF-4C69D5AC4205}"/>
                </a:ext>
              </a:extLst>
            </p:cNvPr>
            <p:cNvSpPr/>
            <p:nvPr/>
          </p:nvSpPr>
          <p:spPr>
            <a:xfrm>
              <a:off x="21719675" y="10670458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5914357D-1C70-7D3D-C7F9-DDF751B810F8}"/>
                </a:ext>
              </a:extLst>
            </p:cNvPr>
            <p:cNvSpPr/>
            <p:nvPr/>
          </p:nvSpPr>
          <p:spPr>
            <a:xfrm>
              <a:off x="20849520" y="10670458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5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55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02B25895-4C8D-123C-EF5C-7E04B3F35FE8}"/>
                </a:ext>
              </a:extLst>
            </p:cNvPr>
            <p:cNvSpPr/>
            <p:nvPr/>
          </p:nvSpPr>
          <p:spPr>
            <a:xfrm>
              <a:off x="22589856" y="10670458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CCAC0CC-941E-26EE-F1A8-B04EA482872B}"/>
                </a:ext>
              </a:extLst>
            </p:cNvPr>
            <p:cNvSpPr/>
            <p:nvPr/>
          </p:nvSpPr>
          <p:spPr>
            <a:xfrm>
              <a:off x="23460011" y="10670458"/>
              <a:ext cx="435105" cy="435077"/>
            </a:xfrm>
            <a:custGeom>
              <a:avLst/>
              <a:gdLst>
                <a:gd name="connsiteX0" fmla="*/ 217539 w 435105"/>
                <a:gd name="connsiteY0" fmla="*/ 0 h 435077"/>
                <a:gd name="connsiteX1" fmla="*/ 0 w 435105"/>
                <a:gd name="connsiteY1" fmla="*/ 0 h 435077"/>
                <a:gd name="connsiteX2" fmla="*/ 0 w 435105"/>
                <a:gd name="connsiteY2" fmla="*/ 217539 h 435077"/>
                <a:gd name="connsiteX3" fmla="*/ 217539 w 435105"/>
                <a:gd name="connsiteY3" fmla="*/ 0 h 435077"/>
                <a:gd name="connsiteX4" fmla="*/ 435106 w 435105"/>
                <a:gd name="connsiteY4" fmla="*/ 27 h 435077"/>
                <a:gd name="connsiteX5" fmla="*/ 435106 w 435105"/>
                <a:gd name="connsiteY5" fmla="*/ 217566 h 435077"/>
                <a:gd name="connsiteX6" fmla="*/ 217567 w 435105"/>
                <a:gd name="connsiteY6" fmla="*/ 27 h 435077"/>
                <a:gd name="connsiteX7" fmla="*/ 435106 w 435105"/>
                <a:gd name="connsiteY7" fmla="*/ 27 h 435077"/>
                <a:gd name="connsiteX8" fmla="*/ 217567 w 435105"/>
                <a:gd name="connsiteY8" fmla="*/ 435077 h 435077"/>
                <a:gd name="connsiteX9" fmla="*/ 435106 w 435105"/>
                <a:gd name="connsiteY9" fmla="*/ 217566 h 435077"/>
                <a:gd name="connsiteX10" fmla="*/ 435106 w 435105"/>
                <a:gd name="connsiteY10" fmla="*/ 435077 h 435077"/>
                <a:gd name="connsiteX11" fmla="*/ 217567 w 435105"/>
                <a:gd name="connsiteY11" fmla="*/ 435077 h 435077"/>
                <a:gd name="connsiteX12" fmla="*/ 217567 w 435105"/>
                <a:gd name="connsiteY12" fmla="*/ 435077 h 435077"/>
                <a:gd name="connsiteX13" fmla="*/ 28 w 435105"/>
                <a:gd name="connsiteY13" fmla="*/ 217566 h 435077"/>
                <a:gd name="connsiteX14" fmla="*/ 28 w 435105"/>
                <a:gd name="connsiteY14" fmla="*/ 435077 h 435077"/>
                <a:gd name="connsiteX15" fmla="*/ 217567 w 435105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5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6" y="27"/>
                  </a:moveTo>
                  <a:lnTo>
                    <a:pt x="435106" y="217566"/>
                  </a:lnTo>
                  <a:lnTo>
                    <a:pt x="217567" y="27"/>
                  </a:lnTo>
                  <a:lnTo>
                    <a:pt x="435106" y="27"/>
                  </a:lnTo>
                  <a:close/>
                  <a:moveTo>
                    <a:pt x="217567" y="435077"/>
                  </a:moveTo>
                  <a:lnTo>
                    <a:pt x="435106" y="217566"/>
                  </a:lnTo>
                  <a:lnTo>
                    <a:pt x="435106" y="435077"/>
                  </a:lnTo>
                  <a:lnTo>
                    <a:pt x="217567" y="435077"/>
                  </a:lnTo>
                  <a:close/>
                  <a:moveTo>
                    <a:pt x="217567" y="435077"/>
                  </a:moveTo>
                  <a:lnTo>
                    <a:pt x="28" y="217566"/>
                  </a:lnTo>
                  <a:lnTo>
                    <a:pt x="28" y="435077"/>
                  </a:lnTo>
                  <a:lnTo>
                    <a:pt x="21756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4AD90DCF-D825-FA67-CF33-E97297CA2460}"/>
                </a:ext>
              </a:extLst>
            </p:cNvPr>
            <p:cNvSpPr/>
            <p:nvPr/>
          </p:nvSpPr>
          <p:spPr>
            <a:xfrm>
              <a:off x="24330194" y="10670458"/>
              <a:ext cx="435077" cy="435077"/>
            </a:xfrm>
            <a:custGeom>
              <a:avLst/>
              <a:gdLst>
                <a:gd name="connsiteX0" fmla="*/ 371447 w 435077"/>
                <a:gd name="connsiteY0" fmla="*/ 63739 h 435077"/>
                <a:gd name="connsiteX1" fmla="*/ 435077 w 435077"/>
                <a:gd name="connsiteY1" fmla="*/ 217539 h 435077"/>
                <a:gd name="connsiteX2" fmla="*/ 217811 w 435077"/>
                <a:gd name="connsiteY2" fmla="*/ 217539 h 435077"/>
                <a:gd name="connsiteX3" fmla="*/ 37144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267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44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447" y="63739"/>
                  </a:moveTo>
                  <a:cubicBezTo>
                    <a:pt x="412235" y="104527"/>
                    <a:pt x="435077" y="159864"/>
                    <a:pt x="435077" y="217539"/>
                  </a:cubicBezTo>
                  <a:lnTo>
                    <a:pt x="217811" y="217539"/>
                  </a:lnTo>
                  <a:cubicBezTo>
                    <a:pt x="275459" y="217593"/>
                    <a:pt x="330658" y="240516"/>
                    <a:pt x="371447" y="281277"/>
                  </a:cubicBezTo>
                  <a:cubicBezTo>
                    <a:pt x="41223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2" y="240516"/>
                    <a:pt x="159727" y="217593"/>
                    <a:pt x="217267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186" y="0"/>
                    <a:pt x="330658" y="22923"/>
                    <a:pt x="37144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66A8367B-DAD2-1742-EB0E-5AF3E1092BDB}"/>
                </a:ext>
              </a:extLst>
            </p:cNvPr>
            <p:cNvSpPr/>
            <p:nvPr/>
          </p:nvSpPr>
          <p:spPr>
            <a:xfrm>
              <a:off x="835742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066E320C-EFC2-0A85-AD73-260C7579973E}"/>
                </a:ext>
              </a:extLst>
            </p:cNvPr>
            <p:cNvSpPr/>
            <p:nvPr/>
          </p:nvSpPr>
          <p:spPr>
            <a:xfrm>
              <a:off x="-34407" y="11540612"/>
              <a:ext cx="435072" cy="435077"/>
            </a:xfrm>
            <a:custGeom>
              <a:avLst/>
              <a:gdLst>
                <a:gd name="connsiteX0" fmla="*/ 63717 w 435072"/>
                <a:gd name="connsiteY0" fmla="*/ 153827 h 435077"/>
                <a:gd name="connsiteX1" fmla="*/ 0 w 435072"/>
                <a:gd name="connsiteY1" fmla="*/ 0 h 435077"/>
                <a:gd name="connsiteX2" fmla="*/ 217533 w 435072"/>
                <a:gd name="connsiteY2" fmla="*/ 0 h 435077"/>
                <a:gd name="connsiteX3" fmla="*/ 435072 w 435072"/>
                <a:gd name="connsiteY3" fmla="*/ 0 h 435077"/>
                <a:gd name="connsiteX4" fmla="*/ 371360 w 435072"/>
                <a:gd name="connsiteY4" fmla="*/ 153827 h 435077"/>
                <a:gd name="connsiteX5" fmla="*/ 217533 w 435072"/>
                <a:gd name="connsiteY5" fmla="*/ 217539 h 435077"/>
                <a:gd name="connsiteX6" fmla="*/ 63717 w 435072"/>
                <a:gd name="connsiteY6" fmla="*/ 153827 h 435077"/>
                <a:gd name="connsiteX7" fmla="*/ 63717 w 435072"/>
                <a:gd name="connsiteY7" fmla="*/ 281277 h 435077"/>
                <a:gd name="connsiteX8" fmla="*/ 0 w 435072"/>
                <a:gd name="connsiteY8" fmla="*/ 435077 h 435077"/>
                <a:gd name="connsiteX9" fmla="*/ 217533 w 435072"/>
                <a:gd name="connsiteY9" fmla="*/ 435077 h 435077"/>
                <a:gd name="connsiteX10" fmla="*/ 435072 w 435072"/>
                <a:gd name="connsiteY10" fmla="*/ 435077 h 435077"/>
                <a:gd name="connsiteX11" fmla="*/ 371360 w 435072"/>
                <a:gd name="connsiteY11" fmla="*/ 281277 h 435077"/>
                <a:gd name="connsiteX12" fmla="*/ 217533 w 435072"/>
                <a:gd name="connsiteY12" fmla="*/ 217539 h 435077"/>
                <a:gd name="connsiteX13" fmla="*/ 63717 w 435072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2" h="435077">
                  <a:moveTo>
                    <a:pt x="63717" y="153827"/>
                  </a:moveTo>
                  <a:cubicBezTo>
                    <a:pt x="22921" y="113039"/>
                    <a:pt x="0" y="57702"/>
                    <a:pt x="0" y="0"/>
                  </a:cubicBezTo>
                  <a:lnTo>
                    <a:pt x="217533" y="0"/>
                  </a:lnTo>
                  <a:lnTo>
                    <a:pt x="435072" y="0"/>
                  </a:lnTo>
                  <a:cubicBezTo>
                    <a:pt x="435072" y="57702"/>
                    <a:pt x="412149" y="113039"/>
                    <a:pt x="371360" y="153827"/>
                  </a:cubicBezTo>
                  <a:cubicBezTo>
                    <a:pt x="330572" y="194642"/>
                    <a:pt x="275236" y="217539"/>
                    <a:pt x="217533" y="217539"/>
                  </a:cubicBezTo>
                  <a:cubicBezTo>
                    <a:pt x="159858" y="217539"/>
                    <a:pt x="104514" y="194642"/>
                    <a:pt x="63717" y="153827"/>
                  </a:cubicBezTo>
                  <a:close/>
                  <a:moveTo>
                    <a:pt x="63717" y="281277"/>
                  </a:moveTo>
                  <a:cubicBezTo>
                    <a:pt x="22921" y="322066"/>
                    <a:pt x="0" y="377402"/>
                    <a:pt x="0" y="435077"/>
                  </a:cubicBezTo>
                  <a:lnTo>
                    <a:pt x="217533" y="435077"/>
                  </a:lnTo>
                  <a:lnTo>
                    <a:pt x="435072" y="435077"/>
                  </a:lnTo>
                  <a:cubicBezTo>
                    <a:pt x="435072" y="377402"/>
                    <a:pt x="412149" y="322066"/>
                    <a:pt x="371360" y="281277"/>
                  </a:cubicBezTo>
                  <a:cubicBezTo>
                    <a:pt x="330572" y="240462"/>
                    <a:pt x="275236" y="217539"/>
                    <a:pt x="217533" y="217539"/>
                  </a:cubicBezTo>
                  <a:cubicBezTo>
                    <a:pt x="159858" y="217539"/>
                    <a:pt x="104514" y="240462"/>
                    <a:pt x="63717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DECA80C7-8482-0798-75C1-B541EA4BD1FC}"/>
                </a:ext>
              </a:extLst>
            </p:cNvPr>
            <p:cNvSpPr/>
            <p:nvPr/>
          </p:nvSpPr>
          <p:spPr>
            <a:xfrm>
              <a:off x="170592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685195F4-55B6-051B-2038-58E4346FC2A4}"/>
                </a:ext>
              </a:extLst>
            </p:cNvPr>
            <p:cNvSpPr/>
            <p:nvPr/>
          </p:nvSpPr>
          <p:spPr>
            <a:xfrm>
              <a:off x="2576106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81178811-395A-A1E9-0B97-04B6CA6DDA00}"/>
                </a:ext>
              </a:extLst>
            </p:cNvPr>
            <p:cNvSpPr/>
            <p:nvPr/>
          </p:nvSpPr>
          <p:spPr>
            <a:xfrm>
              <a:off x="4316416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D257D56F-37FE-D20E-2589-19A4C9CE4620}"/>
                </a:ext>
              </a:extLst>
            </p:cNvPr>
            <p:cNvSpPr/>
            <p:nvPr/>
          </p:nvSpPr>
          <p:spPr>
            <a:xfrm>
              <a:off x="3446261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7" y="217539"/>
                    <a:pt x="104500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7" y="217539"/>
                    <a:pt x="104500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B3080F7E-AC76-0A76-C468-051D51147DAA}"/>
                </a:ext>
              </a:extLst>
            </p:cNvPr>
            <p:cNvSpPr/>
            <p:nvPr/>
          </p:nvSpPr>
          <p:spPr>
            <a:xfrm>
              <a:off x="5186597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B7DBEEFA-0ECA-AEB7-D384-40B389182C64}"/>
                </a:ext>
              </a:extLst>
            </p:cNvPr>
            <p:cNvSpPr/>
            <p:nvPr/>
          </p:nvSpPr>
          <p:spPr>
            <a:xfrm>
              <a:off x="6056752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41609813-4840-C755-8159-0A81D5D87637}"/>
                </a:ext>
              </a:extLst>
            </p:cNvPr>
            <p:cNvSpPr/>
            <p:nvPr/>
          </p:nvSpPr>
          <p:spPr>
            <a:xfrm>
              <a:off x="7797062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64152FFD-CBD4-6542-16D5-69DB9D19AFB9}"/>
                </a:ext>
              </a:extLst>
            </p:cNvPr>
            <p:cNvSpPr/>
            <p:nvPr/>
          </p:nvSpPr>
          <p:spPr>
            <a:xfrm>
              <a:off x="6926907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A4BD122E-91D7-64AB-04DE-696B083D378F}"/>
                </a:ext>
              </a:extLst>
            </p:cNvPr>
            <p:cNvSpPr/>
            <p:nvPr/>
          </p:nvSpPr>
          <p:spPr>
            <a:xfrm>
              <a:off x="8667217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168AC66E-8D5D-7C44-1867-894AB65F3E70}"/>
                </a:ext>
              </a:extLst>
            </p:cNvPr>
            <p:cNvSpPr/>
            <p:nvPr/>
          </p:nvSpPr>
          <p:spPr>
            <a:xfrm>
              <a:off x="9537399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1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1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D15C0B0B-D1D5-3B27-495B-FBF3993564A7}"/>
                </a:ext>
              </a:extLst>
            </p:cNvPr>
            <p:cNvSpPr/>
            <p:nvPr/>
          </p:nvSpPr>
          <p:spPr>
            <a:xfrm>
              <a:off x="11277709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F733F7C0-DE4A-9EC1-4B1E-AF0AE7537563}"/>
                </a:ext>
              </a:extLst>
            </p:cNvPr>
            <p:cNvSpPr/>
            <p:nvPr/>
          </p:nvSpPr>
          <p:spPr>
            <a:xfrm>
              <a:off x="10407526" y="11540612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39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2" y="113039"/>
                    <a:pt x="371366" y="153827"/>
                  </a:cubicBezTo>
                  <a:cubicBezTo>
                    <a:pt x="330578" y="194642"/>
                    <a:pt x="275241" y="217539"/>
                    <a:pt x="217539" y="217539"/>
                  </a:cubicBezTo>
                  <a:cubicBezTo>
                    <a:pt x="159864" y="217539"/>
                    <a:pt x="104527" y="194642"/>
                    <a:pt x="63739" y="153827"/>
                  </a:cubicBezTo>
                  <a:close/>
                  <a:moveTo>
                    <a:pt x="63739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2" y="322066"/>
                    <a:pt x="371366" y="281277"/>
                  </a:cubicBezTo>
                  <a:cubicBezTo>
                    <a:pt x="330578" y="240462"/>
                    <a:pt x="275241" y="217539"/>
                    <a:pt x="217539" y="217539"/>
                  </a:cubicBezTo>
                  <a:cubicBezTo>
                    <a:pt x="159864" y="217539"/>
                    <a:pt x="104527" y="240462"/>
                    <a:pt x="63739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79A26B1F-147D-9BF5-D62F-F43BF4425214}"/>
                </a:ext>
              </a:extLst>
            </p:cNvPr>
            <p:cNvSpPr/>
            <p:nvPr/>
          </p:nvSpPr>
          <p:spPr>
            <a:xfrm>
              <a:off x="1214786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EAA98FCB-9773-61BE-64DB-698EDF6C69E0}"/>
                </a:ext>
              </a:extLst>
            </p:cNvPr>
            <p:cNvSpPr/>
            <p:nvPr/>
          </p:nvSpPr>
          <p:spPr>
            <a:xfrm>
              <a:off x="13018045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C5181320-DBE8-E638-3EC7-C2999105FCB1}"/>
                </a:ext>
              </a:extLst>
            </p:cNvPr>
            <p:cNvSpPr/>
            <p:nvPr/>
          </p:nvSpPr>
          <p:spPr>
            <a:xfrm>
              <a:off x="14758355" y="11540612"/>
              <a:ext cx="435103" cy="435077"/>
            </a:xfrm>
            <a:custGeom>
              <a:avLst/>
              <a:gdLst>
                <a:gd name="connsiteX0" fmla="*/ 435104 w 435103"/>
                <a:gd name="connsiteY0" fmla="*/ 435077 h 435077"/>
                <a:gd name="connsiteX1" fmla="*/ 435104 w 435103"/>
                <a:gd name="connsiteY1" fmla="*/ 217566 h 435077"/>
                <a:gd name="connsiteX2" fmla="*/ 435104 w 435103"/>
                <a:gd name="connsiteY2" fmla="*/ 27 h 435077"/>
                <a:gd name="connsiteX3" fmla="*/ 217565 w 435103"/>
                <a:gd name="connsiteY3" fmla="*/ 27 h 435077"/>
                <a:gd name="connsiteX4" fmla="*/ 435104 w 435103"/>
                <a:gd name="connsiteY4" fmla="*/ 217566 h 435077"/>
                <a:gd name="connsiteX5" fmla="*/ 217565 w 435103"/>
                <a:gd name="connsiteY5" fmla="*/ 435077 h 435077"/>
                <a:gd name="connsiteX6" fmla="*/ 435104 w 435103"/>
                <a:gd name="connsiteY6" fmla="*/ 435077 h 435077"/>
                <a:gd name="connsiteX7" fmla="*/ 0 w 435103"/>
                <a:gd name="connsiteY7" fmla="*/ 217539 h 435077"/>
                <a:gd name="connsiteX8" fmla="*/ 0 w 435103"/>
                <a:gd name="connsiteY8" fmla="*/ 0 h 435077"/>
                <a:gd name="connsiteX9" fmla="*/ 217539 w 435103"/>
                <a:gd name="connsiteY9" fmla="*/ 217539 h 435077"/>
                <a:gd name="connsiteX10" fmla="*/ 0 w 435103"/>
                <a:gd name="connsiteY10" fmla="*/ 217539 h 435077"/>
                <a:gd name="connsiteX11" fmla="*/ 27 w 435103"/>
                <a:gd name="connsiteY11" fmla="*/ 435077 h 435077"/>
                <a:gd name="connsiteX12" fmla="*/ 27 w 435103"/>
                <a:gd name="connsiteY12" fmla="*/ 217566 h 435077"/>
                <a:gd name="connsiteX13" fmla="*/ 217539 w 435103"/>
                <a:gd name="connsiteY13" fmla="*/ 217566 h 435077"/>
                <a:gd name="connsiteX14" fmla="*/ 27 w 435103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103" h="435077">
                  <a:moveTo>
                    <a:pt x="435104" y="435077"/>
                  </a:moveTo>
                  <a:lnTo>
                    <a:pt x="435104" y="217566"/>
                  </a:lnTo>
                  <a:lnTo>
                    <a:pt x="435104" y="27"/>
                  </a:lnTo>
                  <a:lnTo>
                    <a:pt x="217565" y="27"/>
                  </a:lnTo>
                  <a:lnTo>
                    <a:pt x="435104" y="217566"/>
                  </a:lnTo>
                  <a:lnTo>
                    <a:pt x="217565" y="435077"/>
                  </a:lnTo>
                  <a:lnTo>
                    <a:pt x="435104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27" y="435077"/>
                  </a:moveTo>
                  <a:lnTo>
                    <a:pt x="27" y="217566"/>
                  </a:lnTo>
                  <a:lnTo>
                    <a:pt x="217539" y="217566"/>
                  </a:lnTo>
                  <a:lnTo>
                    <a:pt x="2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03E88FDA-10DC-F597-1F16-1BB335D31A36}"/>
                </a:ext>
              </a:extLst>
            </p:cNvPr>
            <p:cNvSpPr/>
            <p:nvPr/>
          </p:nvSpPr>
          <p:spPr>
            <a:xfrm>
              <a:off x="13888200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27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CEE12E79-22B3-904B-55EC-AA4128182F22}"/>
                </a:ext>
              </a:extLst>
            </p:cNvPr>
            <p:cNvSpPr/>
            <p:nvPr/>
          </p:nvSpPr>
          <p:spPr>
            <a:xfrm>
              <a:off x="15628536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3E5565CA-8A4C-641A-EE58-C66A3EAF18A3}"/>
                </a:ext>
              </a:extLst>
            </p:cNvPr>
            <p:cNvSpPr/>
            <p:nvPr/>
          </p:nvSpPr>
          <p:spPr>
            <a:xfrm>
              <a:off x="16498719" y="11540640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343F0508-0CC9-5A1B-AC97-2D261884A003}"/>
                </a:ext>
              </a:extLst>
            </p:cNvPr>
            <p:cNvSpPr/>
            <p:nvPr/>
          </p:nvSpPr>
          <p:spPr>
            <a:xfrm>
              <a:off x="18239029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39 w 435077"/>
                <a:gd name="connsiteY3" fmla="*/ 27 h 435077"/>
                <a:gd name="connsiteX4" fmla="*/ 435077 w 435077"/>
                <a:gd name="connsiteY4" fmla="*/ 217566 h 435077"/>
                <a:gd name="connsiteX5" fmla="*/ 217539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0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0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39" y="27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0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277E04C8-E1F7-47C8-FB1D-16F8961D191B}"/>
                </a:ext>
              </a:extLst>
            </p:cNvPr>
            <p:cNvSpPr/>
            <p:nvPr/>
          </p:nvSpPr>
          <p:spPr>
            <a:xfrm>
              <a:off x="17368874" y="1154061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39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39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895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39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895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39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A26681AA-DBE8-3502-D4D5-DD2DCCC6EF27}"/>
                </a:ext>
              </a:extLst>
            </p:cNvPr>
            <p:cNvSpPr/>
            <p:nvPr/>
          </p:nvSpPr>
          <p:spPr>
            <a:xfrm>
              <a:off x="19109184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A8AB8852-F172-81E0-18FD-24898922F54C}"/>
                </a:ext>
              </a:extLst>
            </p:cNvPr>
            <p:cNvSpPr/>
            <p:nvPr/>
          </p:nvSpPr>
          <p:spPr>
            <a:xfrm>
              <a:off x="19979365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39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12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39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27F3C37E-6D5B-8AFE-B231-6CC490CF5506}"/>
                </a:ext>
              </a:extLst>
            </p:cNvPr>
            <p:cNvSpPr/>
            <p:nvPr/>
          </p:nvSpPr>
          <p:spPr>
            <a:xfrm>
              <a:off x="21719675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F3462D6A-C8E6-EA95-884C-19E0A3E4CA0F}"/>
                </a:ext>
              </a:extLst>
            </p:cNvPr>
            <p:cNvSpPr/>
            <p:nvPr/>
          </p:nvSpPr>
          <p:spPr>
            <a:xfrm>
              <a:off x="20849520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CBF52EBE-E692-1135-E68F-CC921828ABB7}"/>
                </a:ext>
              </a:extLst>
            </p:cNvPr>
            <p:cNvSpPr/>
            <p:nvPr/>
          </p:nvSpPr>
          <p:spPr>
            <a:xfrm>
              <a:off x="22589856" y="1154061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376B18C8-378B-A4AF-3535-8F6B557F9A28}"/>
                </a:ext>
              </a:extLst>
            </p:cNvPr>
            <p:cNvSpPr/>
            <p:nvPr/>
          </p:nvSpPr>
          <p:spPr>
            <a:xfrm>
              <a:off x="23460011" y="1154061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7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7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F09783C2-B880-EC6B-B37C-0F7C52FEAFF2}"/>
                </a:ext>
              </a:extLst>
            </p:cNvPr>
            <p:cNvSpPr/>
            <p:nvPr/>
          </p:nvSpPr>
          <p:spPr>
            <a:xfrm>
              <a:off x="24330194" y="1154061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44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44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235" y="113039"/>
                    <a:pt x="371447" y="153827"/>
                  </a:cubicBezTo>
                  <a:cubicBezTo>
                    <a:pt x="330658" y="194642"/>
                    <a:pt x="275186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235" y="322066"/>
                    <a:pt x="371447" y="281277"/>
                  </a:cubicBezTo>
                  <a:cubicBezTo>
                    <a:pt x="330658" y="240462"/>
                    <a:pt x="275186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AA003055-B0F0-4700-1D39-1453B010FABA}"/>
                </a:ext>
              </a:extLst>
            </p:cNvPr>
            <p:cNvSpPr/>
            <p:nvPr/>
          </p:nvSpPr>
          <p:spPr>
            <a:xfrm>
              <a:off x="835742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D3C8A159-22AD-DDE1-9F76-2E0E62609B76}"/>
                </a:ext>
              </a:extLst>
            </p:cNvPr>
            <p:cNvSpPr/>
            <p:nvPr/>
          </p:nvSpPr>
          <p:spPr>
            <a:xfrm>
              <a:off x="-34409" y="12410767"/>
              <a:ext cx="435074" cy="435104"/>
            </a:xfrm>
            <a:custGeom>
              <a:avLst/>
              <a:gdLst>
                <a:gd name="connsiteX0" fmla="*/ 0 w 435074"/>
                <a:gd name="connsiteY0" fmla="*/ 435077 h 435104"/>
                <a:gd name="connsiteX1" fmla="*/ 217536 w 435074"/>
                <a:gd name="connsiteY1" fmla="*/ 435077 h 435104"/>
                <a:gd name="connsiteX2" fmla="*/ 217536 w 435074"/>
                <a:gd name="connsiteY2" fmla="*/ 217566 h 435104"/>
                <a:gd name="connsiteX3" fmla="*/ 0 w 435074"/>
                <a:gd name="connsiteY3" fmla="*/ 435077 h 435104"/>
                <a:gd name="connsiteX4" fmla="*/ 217536 w 435074"/>
                <a:gd name="connsiteY4" fmla="*/ 0 h 435104"/>
                <a:gd name="connsiteX5" fmla="*/ 3 w 435074"/>
                <a:gd name="connsiteY5" fmla="*/ 0 h 435104"/>
                <a:gd name="connsiteX6" fmla="*/ 217536 w 435074"/>
                <a:gd name="connsiteY6" fmla="*/ 217539 h 435104"/>
                <a:gd name="connsiteX7" fmla="*/ 217536 w 435074"/>
                <a:gd name="connsiteY7" fmla="*/ 0 h 435104"/>
                <a:gd name="connsiteX8" fmla="*/ 435075 w 435074"/>
                <a:gd name="connsiteY8" fmla="*/ 435105 h 435104"/>
                <a:gd name="connsiteX9" fmla="*/ 217536 w 435074"/>
                <a:gd name="connsiteY9" fmla="*/ 435105 h 435104"/>
                <a:gd name="connsiteX10" fmla="*/ 435075 w 435074"/>
                <a:gd name="connsiteY10" fmla="*/ 217566 h 435104"/>
                <a:gd name="connsiteX11" fmla="*/ 435075 w 435074"/>
                <a:gd name="connsiteY11" fmla="*/ 435105 h 435104"/>
                <a:gd name="connsiteX12" fmla="*/ 435075 w 435074"/>
                <a:gd name="connsiteY12" fmla="*/ 27 h 435104"/>
                <a:gd name="connsiteX13" fmla="*/ 217536 w 435074"/>
                <a:gd name="connsiteY13" fmla="*/ 27 h 435104"/>
                <a:gd name="connsiteX14" fmla="*/ 435075 w 435074"/>
                <a:gd name="connsiteY14" fmla="*/ 217539 h 435104"/>
                <a:gd name="connsiteX15" fmla="*/ 435075 w 435074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4" h="435104">
                  <a:moveTo>
                    <a:pt x="0" y="435077"/>
                  </a:moveTo>
                  <a:lnTo>
                    <a:pt x="217536" y="435077"/>
                  </a:lnTo>
                  <a:lnTo>
                    <a:pt x="217536" y="217566"/>
                  </a:lnTo>
                  <a:lnTo>
                    <a:pt x="0" y="435077"/>
                  </a:lnTo>
                  <a:close/>
                  <a:moveTo>
                    <a:pt x="217536" y="0"/>
                  </a:moveTo>
                  <a:lnTo>
                    <a:pt x="3" y="0"/>
                  </a:lnTo>
                  <a:lnTo>
                    <a:pt x="217536" y="217539"/>
                  </a:lnTo>
                  <a:lnTo>
                    <a:pt x="217536" y="0"/>
                  </a:lnTo>
                  <a:close/>
                  <a:moveTo>
                    <a:pt x="435075" y="435105"/>
                  </a:moveTo>
                  <a:lnTo>
                    <a:pt x="217536" y="435105"/>
                  </a:lnTo>
                  <a:lnTo>
                    <a:pt x="435075" y="217566"/>
                  </a:lnTo>
                  <a:lnTo>
                    <a:pt x="435075" y="435105"/>
                  </a:lnTo>
                  <a:close/>
                  <a:moveTo>
                    <a:pt x="435075" y="27"/>
                  </a:moveTo>
                  <a:lnTo>
                    <a:pt x="217536" y="27"/>
                  </a:lnTo>
                  <a:lnTo>
                    <a:pt x="435075" y="217539"/>
                  </a:lnTo>
                  <a:lnTo>
                    <a:pt x="435075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8F3739C8-2357-07DF-C04B-EB3F73DA7FB7}"/>
                </a:ext>
              </a:extLst>
            </p:cNvPr>
            <p:cNvSpPr/>
            <p:nvPr/>
          </p:nvSpPr>
          <p:spPr>
            <a:xfrm>
              <a:off x="1705924" y="12410767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1 w 435077"/>
                <a:gd name="connsiteY7" fmla="*/ 281277 h 435077"/>
                <a:gd name="connsiteX8" fmla="*/ 217375 w 435077"/>
                <a:gd name="connsiteY8" fmla="*/ 217539 h 435077"/>
                <a:gd name="connsiteX9" fmla="*/ 0 w 435077"/>
                <a:gd name="connsiteY9" fmla="*/ 217539 h 435077"/>
                <a:gd name="connsiteX10" fmla="*/ 63711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49" y="217593"/>
                    <a:pt x="330604" y="240516"/>
                    <a:pt x="371366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3" y="322066"/>
                    <a:pt x="63711" y="281277"/>
                  </a:cubicBezTo>
                  <a:cubicBezTo>
                    <a:pt x="104473" y="240516"/>
                    <a:pt x="159728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11" y="63739"/>
                  </a:cubicBezTo>
                  <a:cubicBezTo>
                    <a:pt x="104500" y="22923"/>
                    <a:pt x="159836" y="0"/>
                    <a:pt x="217539" y="0"/>
                  </a:cubicBezTo>
                  <a:cubicBezTo>
                    <a:pt x="275213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CDB618F7-9B89-2584-BB6A-73F3D7806CA0}"/>
                </a:ext>
              </a:extLst>
            </p:cNvPr>
            <p:cNvSpPr/>
            <p:nvPr/>
          </p:nvSpPr>
          <p:spPr>
            <a:xfrm>
              <a:off x="257607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3A8627F1-46C1-9E2F-45E4-5215F97A438B}"/>
                </a:ext>
              </a:extLst>
            </p:cNvPr>
            <p:cNvSpPr/>
            <p:nvPr/>
          </p:nvSpPr>
          <p:spPr>
            <a:xfrm>
              <a:off x="4316416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6401F82D-9D09-0115-CA9A-0FC2D2A254C2}"/>
                </a:ext>
              </a:extLst>
            </p:cNvPr>
            <p:cNvSpPr/>
            <p:nvPr/>
          </p:nvSpPr>
          <p:spPr>
            <a:xfrm>
              <a:off x="3446261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89F5217B-EBCD-BE14-3414-5C37BC58D33C}"/>
                </a:ext>
              </a:extLst>
            </p:cNvPr>
            <p:cNvSpPr/>
            <p:nvPr/>
          </p:nvSpPr>
          <p:spPr>
            <a:xfrm>
              <a:off x="5186571" y="12410767"/>
              <a:ext cx="435103" cy="435077"/>
            </a:xfrm>
            <a:custGeom>
              <a:avLst/>
              <a:gdLst>
                <a:gd name="connsiteX0" fmla="*/ 371365 w 435103"/>
                <a:gd name="connsiteY0" fmla="*/ 63739 h 435077"/>
                <a:gd name="connsiteX1" fmla="*/ 435077 w 435103"/>
                <a:gd name="connsiteY1" fmla="*/ 217539 h 435077"/>
                <a:gd name="connsiteX2" fmla="*/ 217729 w 435103"/>
                <a:gd name="connsiteY2" fmla="*/ 217539 h 435077"/>
                <a:gd name="connsiteX3" fmla="*/ 371365 w 435103"/>
                <a:gd name="connsiteY3" fmla="*/ 281277 h 435077"/>
                <a:gd name="connsiteX4" fmla="*/ 435104 w 435103"/>
                <a:gd name="connsiteY4" fmla="*/ 435077 h 435077"/>
                <a:gd name="connsiteX5" fmla="*/ 217565 w 435103"/>
                <a:gd name="connsiteY5" fmla="*/ 435077 h 435077"/>
                <a:gd name="connsiteX6" fmla="*/ 27 w 435103"/>
                <a:gd name="connsiteY6" fmla="*/ 435077 h 435077"/>
                <a:gd name="connsiteX7" fmla="*/ 63739 w 435103"/>
                <a:gd name="connsiteY7" fmla="*/ 281277 h 435077"/>
                <a:gd name="connsiteX8" fmla="*/ 217375 w 435103"/>
                <a:gd name="connsiteY8" fmla="*/ 217539 h 435077"/>
                <a:gd name="connsiteX9" fmla="*/ 0 w 435103"/>
                <a:gd name="connsiteY9" fmla="*/ 217539 h 435077"/>
                <a:gd name="connsiteX10" fmla="*/ 63739 w 435103"/>
                <a:gd name="connsiteY10" fmla="*/ 63739 h 435077"/>
                <a:gd name="connsiteX11" fmla="*/ 217539 w 435103"/>
                <a:gd name="connsiteY11" fmla="*/ 0 h 435077"/>
                <a:gd name="connsiteX12" fmla="*/ 371365 w 435103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103" h="435077">
                  <a:moveTo>
                    <a:pt x="371365" y="63739"/>
                  </a:moveTo>
                  <a:cubicBezTo>
                    <a:pt x="412181" y="104527"/>
                    <a:pt x="435077" y="159864"/>
                    <a:pt x="435077" y="217539"/>
                  </a:cubicBezTo>
                  <a:lnTo>
                    <a:pt x="217729" y="217539"/>
                  </a:lnTo>
                  <a:cubicBezTo>
                    <a:pt x="275349" y="217593"/>
                    <a:pt x="330632" y="240516"/>
                    <a:pt x="371365" y="281277"/>
                  </a:cubicBezTo>
                  <a:cubicBezTo>
                    <a:pt x="412181" y="322066"/>
                    <a:pt x="435104" y="377402"/>
                    <a:pt x="435104" y="435077"/>
                  </a:cubicBezTo>
                  <a:lnTo>
                    <a:pt x="217565" y="435077"/>
                  </a:lnTo>
                  <a:lnTo>
                    <a:pt x="27" y="435077"/>
                  </a:lnTo>
                  <a:cubicBezTo>
                    <a:pt x="27" y="377402"/>
                    <a:pt x="22923" y="322066"/>
                    <a:pt x="63739" y="281277"/>
                  </a:cubicBezTo>
                  <a:cubicBezTo>
                    <a:pt x="104500" y="240516"/>
                    <a:pt x="159755" y="217593"/>
                    <a:pt x="217375" y="217539"/>
                  </a:cubicBezTo>
                  <a:lnTo>
                    <a:pt x="0" y="217539"/>
                  </a:lnTo>
                  <a:cubicBezTo>
                    <a:pt x="0" y="159864"/>
                    <a:pt x="22923" y="104527"/>
                    <a:pt x="63739" y="63739"/>
                  </a:cubicBezTo>
                  <a:cubicBezTo>
                    <a:pt x="104527" y="22923"/>
                    <a:pt x="159864" y="0"/>
                    <a:pt x="217539" y="0"/>
                  </a:cubicBezTo>
                  <a:cubicBezTo>
                    <a:pt x="275240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66FABDC6-DBA7-5735-9AB3-23BECFF64FF8}"/>
                </a:ext>
              </a:extLst>
            </p:cNvPr>
            <p:cNvSpPr/>
            <p:nvPr/>
          </p:nvSpPr>
          <p:spPr>
            <a:xfrm>
              <a:off x="6056725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6A84EA35-4709-7132-B0BA-66F1E472715B}"/>
                </a:ext>
              </a:extLst>
            </p:cNvPr>
            <p:cNvSpPr/>
            <p:nvPr/>
          </p:nvSpPr>
          <p:spPr>
            <a:xfrm>
              <a:off x="7797062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75940753-3F75-4AD8-B598-451CA5DC6BA4}"/>
                </a:ext>
              </a:extLst>
            </p:cNvPr>
            <p:cNvSpPr/>
            <p:nvPr/>
          </p:nvSpPr>
          <p:spPr>
            <a:xfrm>
              <a:off x="6926907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12 w 435077"/>
                <a:gd name="connsiteY1" fmla="*/ 435077 h 435104"/>
                <a:gd name="connsiteX2" fmla="*/ 217512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12" y="435077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BA64853E-4A7C-3E46-74FF-2DA1D4FF63DF}"/>
                </a:ext>
              </a:extLst>
            </p:cNvPr>
            <p:cNvSpPr/>
            <p:nvPr/>
          </p:nvSpPr>
          <p:spPr>
            <a:xfrm>
              <a:off x="8667217" y="12410767"/>
              <a:ext cx="435077" cy="435077"/>
            </a:xfrm>
            <a:custGeom>
              <a:avLst/>
              <a:gdLst>
                <a:gd name="connsiteX0" fmla="*/ 371366 w 435077"/>
                <a:gd name="connsiteY0" fmla="*/ 63739 h 435077"/>
                <a:gd name="connsiteX1" fmla="*/ 435077 w 435077"/>
                <a:gd name="connsiteY1" fmla="*/ 217539 h 435077"/>
                <a:gd name="connsiteX2" fmla="*/ 217702 w 435077"/>
                <a:gd name="connsiteY2" fmla="*/ 217539 h 435077"/>
                <a:gd name="connsiteX3" fmla="*/ 371366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6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6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2" y="217539"/>
                  </a:lnTo>
                  <a:cubicBezTo>
                    <a:pt x="275350" y="217593"/>
                    <a:pt x="330605" y="240516"/>
                    <a:pt x="371366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3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7" y="0"/>
                    <a:pt x="217539" y="0"/>
                  </a:cubicBezTo>
                  <a:cubicBezTo>
                    <a:pt x="275241" y="0"/>
                    <a:pt x="330550" y="22923"/>
                    <a:pt x="371366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0C6C7DDD-7264-657F-153C-34DDCE71C2FF}"/>
                </a:ext>
              </a:extLst>
            </p:cNvPr>
            <p:cNvSpPr/>
            <p:nvPr/>
          </p:nvSpPr>
          <p:spPr>
            <a:xfrm>
              <a:off x="9537371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89AAC425-C82A-2A14-7931-378682A0977A}"/>
                </a:ext>
              </a:extLst>
            </p:cNvPr>
            <p:cNvSpPr/>
            <p:nvPr/>
          </p:nvSpPr>
          <p:spPr>
            <a:xfrm>
              <a:off x="11277681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435077 w 435077"/>
                <a:gd name="connsiteY5" fmla="*/ 435077 h 435077"/>
                <a:gd name="connsiteX6" fmla="*/ 435077 w 435077"/>
                <a:gd name="connsiteY6" fmla="*/ 217539 h 435077"/>
                <a:gd name="connsiteX7" fmla="*/ 435077 w 435077"/>
                <a:gd name="connsiteY7" fmla="*/ 0 h 435077"/>
                <a:gd name="connsiteX8" fmla="*/ 217539 w 435077"/>
                <a:gd name="connsiteY8" fmla="*/ 0 h 435077"/>
                <a:gd name="connsiteX9" fmla="*/ 217539 w 435077"/>
                <a:gd name="connsiteY9" fmla="*/ 0 h 435077"/>
                <a:gd name="connsiteX10" fmla="*/ 435077 w 435077"/>
                <a:gd name="connsiteY10" fmla="*/ 217539 h 435077"/>
                <a:gd name="connsiteX11" fmla="*/ 217539 w 435077"/>
                <a:gd name="connsiteY11" fmla="*/ 435077 h 435077"/>
                <a:gd name="connsiteX12" fmla="*/ 0 w 435077"/>
                <a:gd name="connsiteY12" fmla="*/ 217539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  <a:moveTo>
                    <a:pt x="217539" y="0"/>
                  </a:move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046DCB93-D9DB-49FD-09AA-E2CE013EE37F}"/>
                </a:ext>
              </a:extLst>
            </p:cNvPr>
            <p:cNvSpPr/>
            <p:nvPr/>
          </p:nvSpPr>
          <p:spPr>
            <a:xfrm>
              <a:off x="10407526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5EFC1650-8694-0F04-B350-08111344D814}"/>
                </a:ext>
              </a:extLst>
            </p:cNvPr>
            <p:cNvSpPr/>
            <p:nvPr/>
          </p:nvSpPr>
          <p:spPr>
            <a:xfrm>
              <a:off x="12147864" y="12410767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27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922" y="104527"/>
                    <a:pt x="63710" y="63739"/>
                  </a:cubicBezTo>
                  <a:cubicBezTo>
                    <a:pt x="104499" y="22923"/>
                    <a:pt x="159836" y="0"/>
                    <a:pt x="217539" y="0"/>
                  </a:cubicBezTo>
                  <a:cubicBezTo>
                    <a:pt x="275239" y="0"/>
                    <a:pt x="330549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747523A6-5DC4-E08D-B231-197883E0524A}"/>
                </a:ext>
              </a:extLst>
            </p:cNvPr>
            <p:cNvSpPr/>
            <p:nvPr/>
          </p:nvSpPr>
          <p:spPr>
            <a:xfrm>
              <a:off x="1301801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217539 h 435077"/>
                <a:gd name="connsiteX2" fmla="*/ 0 w 435077"/>
                <a:gd name="connsiteY2" fmla="*/ 0 h 435077"/>
                <a:gd name="connsiteX3" fmla="*/ 217539 w 435077"/>
                <a:gd name="connsiteY3" fmla="*/ 0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435077 w 435077"/>
                <a:gd name="connsiteY6" fmla="*/ 217539 h 435077"/>
                <a:gd name="connsiteX7" fmla="*/ 435077 w 435077"/>
                <a:gd name="connsiteY7" fmla="*/ 217539 h 435077"/>
                <a:gd name="connsiteX8" fmla="*/ 435077 w 435077"/>
                <a:gd name="connsiteY8" fmla="*/ 217566 h 435077"/>
                <a:gd name="connsiteX9" fmla="*/ 435077 w 435077"/>
                <a:gd name="connsiteY9" fmla="*/ 217566 h 435077"/>
                <a:gd name="connsiteX10" fmla="*/ 217539 w 435077"/>
                <a:gd name="connsiteY10" fmla="*/ 435077 h 435077"/>
                <a:gd name="connsiteX11" fmla="*/ 217539 w 435077"/>
                <a:gd name="connsiteY11" fmla="*/ 435077 h 435077"/>
                <a:gd name="connsiteX12" fmla="*/ 0 w 435077"/>
                <a:gd name="connsiteY12" fmla="*/ 435077 h 435077"/>
                <a:gd name="connsiteX13" fmla="*/ 217539 w 435077"/>
                <a:gd name="connsiteY13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217539"/>
                  </a:lnTo>
                  <a:lnTo>
                    <a:pt x="0" y="0"/>
                  </a:lnTo>
                  <a:lnTo>
                    <a:pt x="217539" y="0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0" y="435077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D826CAA2-B899-9215-604F-D771F2720118}"/>
                </a:ext>
              </a:extLst>
            </p:cNvPr>
            <p:cNvSpPr/>
            <p:nvPr/>
          </p:nvSpPr>
          <p:spPr>
            <a:xfrm>
              <a:off x="14758355" y="12410767"/>
              <a:ext cx="435103" cy="435077"/>
            </a:xfrm>
            <a:custGeom>
              <a:avLst/>
              <a:gdLst>
                <a:gd name="connsiteX0" fmla="*/ 217539 w 435103"/>
                <a:gd name="connsiteY0" fmla="*/ 0 h 435077"/>
                <a:gd name="connsiteX1" fmla="*/ 0 w 435103"/>
                <a:gd name="connsiteY1" fmla="*/ 0 h 435077"/>
                <a:gd name="connsiteX2" fmla="*/ 0 w 435103"/>
                <a:gd name="connsiteY2" fmla="*/ 217539 h 435077"/>
                <a:gd name="connsiteX3" fmla="*/ 217539 w 435103"/>
                <a:gd name="connsiteY3" fmla="*/ 0 h 435077"/>
                <a:gd name="connsiteX4" fmla="*/ 435104 w 435103"/>
                <a:gd name="connsiteY4" fmla="*/ 0 h 435077"/>
                <a:gd name="connsiteX5" fmla="*/ 435104 w 435103"/>
                <a:gd name="connsiteY5" fmla="*/ 217539 h 435077"/>
                <a:gd name="connsiteX6" fmla="*/ 217565 w 435103"/>
                <a:gd name="connsiteY6" fmla="*/ 0 h 435077"/>
                <a:gd name="connsiteX7" fmla="*/ 435104 w 435103"/>
                <a:gd name="connsiteY7" fmla="*/ 0 h 435077"/>
                <a:gd name="connsiteX8" fmla="*/ 217565 w 435103"/>
                <a:gd name="connsiteY8" fmla="*/ 435077 h 435077"/>
                <a:gd name="connsiteX9" fmla="*/ 435104 w 435103"/>
                <a:gd name="connsiteY9" fmla="*/ 217539 h 435077"/>
                <a:gd name="connsiteX10" fmla="*/ 435104 w 435103"/>
                <a:gd name="connsiteY10" fmla="*/ 435077 h 435077"/>
                <a:gd name="connsiteX11" fmla="*/ 217565 w 435103"/>
                <a:gd name="connsiteY11" fmla="*/ 435077 h 435077"/>
                <a:gd name="connsiteX12" fmla="*/ 217565 w 435103"/>
                <a:gd name="connsiteY12" fmla="*/ 435077 h 435077"/>
                <a:gd name="connsiteX13" fmla="*/ 27 w 435103"/>
                <a:gd name="connsiteY13" fmla="*/ 217539 h 435077"/>
                <a:gd name="connsiteX14" fmla="*/ 27 w 435103"/>
                <a:gd name="connsiteY14" fmla="*/ 435077 h 435077"/>
                <a:gd name="connsiteX15" fmla="*/ 217565 w 435103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103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104" y="0"/>
                  </a:moveTo>
                  <a:lnTo>
                    <a:pt x="435104" y="217539"/>
                  </a:lnTo>
                  <a:lnTo>
                    <a:pt x="217565" y="0"/>
                  </a:lnTo>
                  <a:lnTo>
                    <a:pt x="435104" y="0"/>
                  </a:lnTo>
                  <a:close/>
                  <a:moveTo>
                    <a:pt x="217565" y="435077"/>
                  </a:moveTo>
                  <a:lnTo>
                    <a:pt x="435104" y="217539"/>
                  </a:lnTo>
                  <a:lnTo>
                    <a:pt x="435104" y="435077"/>
                  </a:lnTo>
                  <a:lnTo>
                    <a:pt x="217565" y="435077"/>
                  </a:lnTo>
                  <a:close/>
                  <a:moveTo>
                    <a:pt x="217565" y="435077"/>
                  </a:moveTo>
                  <a:lnTo>
                    <a:pt x="27" y="217539"/>
                  </a:lnTo>
                  <a:lnTo>
                    <a:pt x="27" y="435077"/>
                  </a:lnTo>
                  <a:lnTo>
                    <a:pt x="217565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6D3E82C5-1D69-56A3-3A39-A6751F8B9043}"/>
                </a:ext>
              </a:extLst>
            </p:cNvPr>
            <p:cNvSpPr/>
            <p:nvPr/>
          </p:nvSpPr>
          <p:spPr>
            <a:xfrm>
              <a:off x="13888200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00BE9072-0B5A-16D3-1925-6A66DF361E96}"/>
                </a:ext>
              </a:extLst>
            </p:cNvPr>
            <p:cNvSpPr/>
            <p:nvPr/>
          </p:nvSpPr>
          <p:spPr>
            <a:xfrm>
              <a:off x="15628536" y="12410767"/>
              <a:ext cx="435077" cy="435077"/>
            </a:xfrm>
            <a:custGeom>
              <a:avLst/>
              <a:gdLst>
                <a:gd name="connsiteX0" fmla="*/ 371367 w 435077"/>
                <a:gd name="connsiteY0" fmla="*/ 63739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516"/>
                    <a:pt x="371367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4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6" y="0"/>
                    <a:pt x="217539" y="0"/>
                  </a:cubicBezTo>
                  <a:cubicBezTo>
                    <a:pt x="275241" y="0"/>
                    <a:pt x="330550" y="22923"/>
                    <a:pt x="37136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D1214826-1E6C-F5EC-8817-410A1A8CDB74}"/>
                </a:ext>
              </a:extLst>
            </p:cNvPr>
            <p:cNvSpPr/>
            <p:nvPr/>
          </p:nvSpPr>
          <p:spPr>
            <a:xfrm>
              <a:off x="16498665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51 w 435077"/>
                <a:gd name="connsiteY7" fmla="*/ 217566 h 435077"/>
                <a:gd name="connsiteX8" fmla="*/ 435077 w 435077"/>
                <a:gd name="connsiteY8" fmla="*/ 217566 h 435077"/>
                <a:gd name="connsiteX9" fmla="*/ 435051 w 435077"/>
                <a:gd name="connsiteY9" fmla="*/ 217539 h 435077"/>
                <a:gd name="connsiteX10" fmla="*/ 435077 w 435077"/>
                <a:gd name="connsiteY10" fmla="*/ 217539 h 435077"/>
                <a:gd name="connsiteX11" fmla="*/ 435051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51" y="217566"/>
                  </a:lnTo>
                  <a:lnTo>
                    <a:pt x="435077" y="217566"/>
                  </a:lnTo>
                  <a:lnTo>
                    <a:pt x="435051" y="217539"/>
                  </a:lnTo>
                  <a:lnTo>
                    <a:pt x="435077" y="217539"/>
                  </a:lnTo>
                  <a:lnTo>
                    <a:pt x="435051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292D2B68-3EE1-40CC-52EB-CFC5289230C3}"/>
                </a:ext>
              </a:extLst>
            </p:cNvPr>
            <p:cNvSpPr/>
            <p:nvPr/>
          </p:nvSpPr>
          <p:spPr>
            <a:xfrm>
              <a:off x="18239029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0 w 435077"/>
                <a:gd name="connsiteY3" fmla="*/ 217539 h 435077"/>
                <a:gd name="connsiteX4" fmla="*/ 217539 w 435077"/>
                <a:gd name="connsiteY4" fmla="*/ 27 h 435077"/>
                <a:gd name="connsiteX5" fmla="*/ 435077 w 435077"/>
                <a:gd name="connsiteY5" fmla="*/ 217539 h 435077"/>
                <a:gd name="connsiteX6" fmla="*/ 217539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435077 w 435077"/>
                <a:gd name="connsiteY11" fmla="*/ 217539 h 435077"/>
                <a:gd name="connsiteX12" fmla="*/ 435077 w 435077"/>
                <a:gd name="connsiteY12" fmla="*/ 0 h 435077"/>
                <a:gd name="connsiteX13" fmla="*/ 217539 w 435077"/>
                <a:gd name="connsiteY13" fmla="*/ 0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0" y="217539"/>
                  </a:lnTo>
                  <a:lnTo>
                    <a:pt x="217539" y="27"/>
                  </a:lnTo>
                  <a:lnTo>
                    <a:pt x="435077" y="217539"/>
                  </a:lnTo>
                  <a:lnTo>
                    <a:pt x="217539" y="435077"/>
                  </a:ln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435077" y="435077"/>
                  </a:lnTo>
                  <a:lnTo>
                    <a:pt x="435077" y="217539"/>
                  </a:lnTo>
                  <a:lnTo>
                    <a:pt x="435077" y="0"/>
                  </a:lnTo>
                  <a:lnTo>
                    <a:pt x="217539" y="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05BA7D3D-EC31-66C0-5D9E-4CF96E01BD6D}"/>
                </a:ext>
              </a:extLst>
            </p:cNvPr>
            <p:cNvSpPr/>
            <p:nvPr/>
          </p:nvSpPr>
          <p:spPr>
            <a:xfrm>
              <a:off x="17368846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67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67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67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67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C6993C98-96D9-EA3F-8EFB-C1B2A2DE19DF}"/>
                </a:ext>
              </a:extLst>
            </p:cNvPr>
            <p:cNvSpPr/>
            <p:nvPr/>
          </p:nvSpPr>
          <p:spPr>
            <a:xfrm>
              <a:off x="19109184" y="12410767"/>
              <a:ext cx="435077" cy="435077"/>
            </a:xfrm>
            <a:custGeom>
              <a:avLst/>
              <a:gdLst>
                <a:gd name="connsiteX0" fmla="*/ 371365 w 435077"/>
                <a:gd name="connsiteY0" fmla="*/ 63739 h 435077"/>
                <a:gd name="connsiteX1" fmla="*/ 435077 w 435077"/>
                <a:gd name="connsiteY1" fmla="*/ 217539 h 435077"/>
                <a:gd name="connsiteX2" fmla="*/ 217701 w 435077"/>
                <a:gd name="connsiteY2" fmla="*/ 217539 h 435077"/>
                <a:gd name="connsiteX3" fmla="*/ 371365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0 w 435077"/>
                <a:gd name="connsiteY7" fmla="*/ 281277 h 435077"/>
                <a:gd name="connsiteX8" fmla="*/ 217374 w 435077"/>
                <a:gd name="connsiteY8" fmla="*/ 217539 h 435077"/>
                <a:gd name="connsiteX9" fmla="*/ 0 w 435077"/>
                <a:gd name="connsiteY9" fmla="*/ 217539 h 435077"/>
                <a:gd name="connsiteX10" fmla="*/ 63710 w 435077"/>
                <a:gd name="connsiteY10" fmla="*/ 63739 h 435077"/>
                <a:gd name="connsiteX11" fmla="*/ 217539 w 435077"/>
                <a:gd name="connsiteY11" fmla="*/ 0 h 435077"/>
                <a:gd name="connsiteX12" fmla="*/ 371365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5" y="63739"/>
                  </a:moveTo>
                  <a:cubicBezTo>
                    <a:pt x="412154" y="104527"/>
                    <a:pt x="435077" y="159864"/>
                    <a:pt x="435077" y="217539"/>
                  </a:cubicBezTo>
                  <a:lnTo>
                    <a:pt x="217701" y="217539"/>
                  </a:lnTo>
                  <a:cubicBezTo>
                    <a:pt x="275349" y="217593"/>
                    <a:pt x="330603" y="240516"/>
                    <a:pt x="371365" y="281277"/>
                  </a:cubicBezTo>
                  <a:cubicBezTo>
                    <a:pt x="412154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2" y="322066"/>
                    <a:pt x="63710" y="281277"/>
                  </a:cubicBezTo>
                  <a:cubicBezTo>
                    <a:pt x="104472" y="240516"/>
                    <a:pt x="159755" y="217593"/>
                    <a:pt x="217374" y="217539"/>
                  </a:cubicBezTo>
                  <a:lnTo>
                    <a:pt x="0" y="217539"/>
                  </a:lnTo>
                  <a:cubicBezTo>
                    <a:pt x="0" y="159864"/>
                    <a:pt x="22922" y="104527"/>
                    <a:pt x="63710" y="63739"/>
                  </a:cubicBezTo>
                  <a:cubicBezTo>
                    <a:pt x="104527" y="22923"/>
                    <a:pt x="159836" y="0"/>
                    <a:pt x="217539" y="0"/>
                  </a:cubicBezTo>
                  <a:cubicBezTo>
                    <a:pt x="275241" y="0"/>
                    <a:pt x="330577" y="22923"/>
                    <a:pt x="371365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5679C052-BFAA-C16B-FA77-8A4E06D0E47D}"/>
                </a:ext>
              </a:extLst>
            </p:cNvPr>
            <p:cNvSpPr/>
            <p:nvPr/>
          </p:nvSpPr>
          <p:spPr>
            <a:xfrm>
              <a:off x="19979339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A1B814CC-6509-5451-243D-EC2ACDAE53D5}"/>
                </a:ext>
              </a:extLst>
            </p:cNvPr>
            <p:cNvSpPr/>
            <p:nvPr/>
          </p:nvSpPr>
          <p:spPr>
            <a:xfrm>
              <a:off x="21719675" y="12410767"/>
              <a:ext cx="435077" cy="435077"/>
            </a:xfrm>
            <a:custGeom>
              <a:avLst/>
              <a:gdLst>
                <a:gd name="connsiteX0" fmla="*/ 217539 w 435077"/>
                <a:gd name="connsiteY0" fmla="*/ 0 h 435077"/>
                <a:gd name="connsiteX1" fmla="*/ 0 w 435077"/>
                <a:gd name="connsiteY1" fmla="*/ 0 h 435077"/>
                <a:gd name="connsiteX2" fmla="*/ 0 w 435077"/>
                <a:gd name="connsiteY2" fmla="*/ 217539 h 435077"/>
                <a:gd name="connsiteX3" fmla="*/ 217539 w 435077"/>
                <a:gd name="connsiteY3" fmla="*/ 0 h 435077"/>
                <a:gd name="connsiteX4" fmla="*/ 435077 w 435077"/>
                <a:gd name="connsiteY4" fmla="*/ 0 h 435077"/>
                <a:gd name="connsiteX5" fmla="*/ 435077 w 435077"/>
                <a:gd name="connsiteY5" fmla="*/ 217539 h 435077"/>
                <a:gd name="connsiteX6" fmla="*/ 217539 w 435077"/>
                <a:gd name="connsiteY6" fmla="*/ 0 h 435077"/>
                <a:gd name="connsiteX7" fmla="*/ 435077 w 435077"/>
                <a:gd name="connsiteY7" fmla="*/ 0 h 435077"/>
                <a:gd name="connsiteX8" fmla="*/ 217539 w 435077"/>
                <a:gd name="connsiteY8" fmla="*/ 435077 h 435077"/>
                <a:gd name="connsiteX9" fmla="*/ 435077 w 435077"/>
                <a:gd name="connsiteY9" fmla="*/ 217539 h 435077"/>
                <a:gd name="connsiteX10" fmla="*/ 435077 w 435077"/>
                <a:gd name="connsiteY10" fmla="*/ 435077 h 435077"/>
                <a:gd name="connsiteX11" fmla="*/ 217539 w 435077"/>
                <a:gd name="connsiteY11" fmla="*/ 435077 h 435077"/>
                <a:gd name="connsiteX12" fmla="*/ 217539 w 435077"/>
                <a:gd name="connsiteY12" fmla="*/ 435077 h 435077"/>
                <a:gd name="connsiteX13" fmla="*/ 0 w 435077"/>
                <a:gd name="connsiteY13" fmla="*/ 217539 h 435077"/>
                <a:gd name="connsiteX14" fmla="*/ 0 w 435077"/>
                <a:gd name="connsiteY14" fmla="*/ 435077 h 435077"/>
                <a:gd name="connsiteX15" fmla="*/ 217539 w 435077"/>
                <a:gd name="connsiteY15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077">
                  <a:moveTo>
                    <a:pt x="217539" y="0"/>
                  </a:moveTo>
                  <a:lnTo>
                    <a:pt x="0" y="0"/>
                  </a:lnTo>
                  <a:lnTo>
                    <a:pt x="0" y="217539"/>
                  </a:lnTo>
                  <a:lnTo>
                    <a:pt x="217539" y="0"/>
                  </a:lnTo>
                  <a:close/>
                  <a:moveTo>
                    <a:pt x="435077" y="0"/>
                  </a:moveTo>
                  <a:lnTo>
                    <a:pt x="435077" y="217539"/>
                  </a:lnTo>
                  <a:lnTo>
                    <a:pt x="217539" y="0"/>
                  </a:lnTo>
                  <a:lnTo>
                    <a:pt x="435077" y="0"/>
                  </a:lnTo>
                  <a:close/>
                  <a:moveTo>
                    <a:pt x="217539" y="435077"/>
                  </a:moveTo>
                  <a:lnTo>
                    <a:pt x="435077" y="217539"/>
                  </a:lnTo>
                  <a:lnTo>
                    <a:pt x="435077" y="435077"/>
                  </a:lnTo>
                  <a:lnTo>
                    <a:pt x="217539" y="435077"/>
                  </a:lnTo>
                  <a:close/>
                  <a:moveTo>
                    <a:pt x="217539" y="435077"/>
                  </a:moveTo>
                  <a:lnTo>
                    <a:pt x="0" y="217539"/>
                  </a:lnTo>
                  <a:lnTo>
                    <a:pt x="0" y="435077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BD9258AC-7FBA-AE75-4386-421D83F87371}"/>
                </a:ext>
              </a:extLst>
            </p:cNvPr>
            <p:cNvSpPr/>
            <p:nvPr/>
          </p:nvSpPr>
          <p:spPr>
            <a:xfrm>
              <a:off x="20849520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AB05B34C-DC2C-0100-FA95-8D5658F3D20C}"/>
                </a:ext>
              </a:extLst>
            </p:cNvPr>
            <p:cNvSpPr/>
            <p:nvPr/>
          </p:nvSpPr>
          <p:spPr>
            <a:xfrm>
              <a:off x="22589856" y="12410767"/>
              <a:ext cx="435077" cy="435077"/>
            </a:xfrm>
            <a:custGeom>
              <a:avLst/>
              <a:gdLst>
                <a:gd name="connsiteX0" fmla="*/ 371367 w 435077"/>
                <a:gd name="connsiteY0" fmla="*/ 63739 h 435077"/>
                <a:gd name="connsiteX1" fmla="*/ 435077 w 435077"/>
                <a:gd name="connsiteY1" fmla="*/ 217539 h 435077"/>
                <a:gd name="connsiteX2" fmla="*/ 217703 w 435077"/>
                <a:gd name="connsiteY2" fmla="*/ 217539 h 435077"/>
                <a:gd name="connsiteX3" fmla="*/ 371367 w 435077"/>
                <a:gd name="connsiteY3" fmla="*/ 281277 h 435077"/>
                <a:gd name="connsiteX4" fmla="*/ 435077 w 435077"/>
                <a:gd name="connsiteY4" fmla="*/ 435077 h 435077"/>
                <a:gd name="connsiteX5" fmla="*/ 217539 w 435077"/>
                <a:gd name="connsiteY5" fmla="*/ 435077 h 435077"/>
                <a:gd name="connsiteX6" fmla="*/ 0 w 435077"/>
                <a:gd name="connsiteY6" fmla="*/ 435077 h 435077"/>
                <a:gd name="connsiteX7" fmla="*/ 63712 w 435077"/>
                <a:gd name="connsiteY7" fmla="*/ 281277 h 435077"/>
                <a:gd name="connsiteX8" fmla="*/ 217376 w 435077"/>
                <a:gd name="connsiteY8" fmla="*/ 217539 h 435077"/>
                <a:gd name="connsiteX9" fmla="*/ 0 w 435077"/>
                <a:gd name="connsiteY9" fmla="*/ 217539 h 435077"/>
                <a:gd name="connsiteX10" fmla="*/ 63712 w 435077"/>
                <a:gd name="connsiteY10" fmla="*/ 63739 h 435077"/>
                <a:gd name="connsiteX11" fmla="*/ 217539 w 435077"/>
                <a:gd name="connsiteY11" fmla="*/ 0 h 435077"/>
                <a:gd name="connsiteX12" fmla="*/ 371367 w 435077"/>
                <a:gd name="connsiteY12" fmla="*/ 637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5077" h="435077">
                  <a:moveTo>
                    <a:pt x="371367" y="63739"/>
                  </a:moveTo>
                  <a:cubicBezTo>
                    <a:pt x="412155" y="104527"/>
                    <a:pt x="435077" y="159864"/>
                    <a:pt x="435077" y="217539"/>
                  </a:cubicBezTo>
                  <a:lnTo>
                    <a:pt x="217703" y="217539"/>
                  </a:lnTo>
                  <a:cubicBezTo>
                    <a:pt x="275351" y="217593"/>
                    <a:pt x="330605" y="240516"/>
                    <a:pt x="371367" y="281277"/>
                  </a:cubicBezTo>
                  <a:cubicBezTo>
                    <a:pt x="412155" y="322066"/>
                    <a:pt x="435077" y="377402"/>
                    <a:pt x="435077" y="435077"/>
                  </a:cubicBezTo>
                  <a:lnTo>
                    <a:pt x="217539" y="435077"/>
                  </a:lnTo>
                  <a:lnTo>
                    <a:pt x="0" y="435077"/>
                  </a:lnTo>
                  <a:cubicBezTo>
                    <a:pt x="0" y="377402"/>
                    <a:pt x="22924" y="322066"/>
                    <a:pt x="63712" y="281277"/>
                  </a:cubicBezTo>
                  <a:cubicBezTo>
                    <a:pt x="104474" y="240516"/>
                    <a:pt x="159728" y="217593"/>
                    <a:pt x="217376" y="217539"/>
                  </a:cubicBezTo>
                  <a:lnTo>
                    <a:pt x="0" y="217539"/>
                  </a:lnTo>
                  <a:cubicBezTo>
                    <a:pt x="0" y="159864"/>
                    <a:pt x="22924" y="104527"/>
                    <a:pt x="63712" y="63739"/>
                  </a:cubicBezTo>
                  <a:cubicBezTo>
                    <a:pt x="104501" y="22923"/>
                    <a:pt x="159838" y="0"/>
                    <a:pt x="217539" y="0"/>
                  </a:cubicBezTo>
                  <a:cubicBezTo>
                    <a:pt x="275215" y="0"/>
                    <a:pt x="330550" y="22923"/>
                    <a:pt x="371367" y="63739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BB182626-1644-0D49-5DC6-437BD9FB120F}"/>
                </a:ext>
              </a:extLst>
            </p:cNvPr>
            <p:cNvSpPr/>
            <p:nvPr/>
          </p:nvSpPr>
          <p:spPr>
            <a:xfrm>
              <a:off x="23460011" y="12410767"/>
              <a:ext cx="435077" cy="435077"/>
            </a:xfrm>
            <a:custGeom>
              <a:avLst/>
              <a:gdLst>
                <a:gd name="connsiteX0" fmla="*/ 217539 w 435077"/>
                <a:gd name="connsiteY0" fmla="*/ 217539 h 435077"/>
                <a:gd name="connsiteX1" fmla="*/ 217539 w 435077"/>
                <a:gd name="connsiteY1" fmla="*/ 0 h 435077"/>
                <a:gd name="connsiteX2" fmla="*/ 0 w 435077"/>
                <a:gd name="connsiteY2" fmla="*/ 0 h 435077"/>
                <a:gd name="connsiteX3" fmla="*/ 217539 w 435077"/>
                <a:gd name="connsiteY3" fmla="*/ 217539 h 435077"/>
                <a:gd name="connsiteX4" fmla="*/ 0 w 435077"/>
                <a:gd name="connsiteY4" fmla="*/ 435077 h 435077"/>
                <a:gd name="connsiteX5" fmla="*/ 217539 w 435077"/>
                <a:gd name="connsiteY5" fmla="*/ 435077 h 435077"/>
                <a:gd name="connsiteX6" fmla="*/ 217539 w 435077"/>
                <a:gd name="connsiteY6" fmla="*/ 435077 h 435077"/>
                <a:gd name="connsiteX7" fmla="*/ 435077 w 435077"/>
                <a:gd name="connsiteY7" fmla="*/ 217566 h 435077"/>
                <a:gd name="connsiteX8" fmla="*/ 435077 w 435077"/>
                <a:gd name="connsiteY8" fmla="*/ 217566 h 435077"/>
                <a:gd name="connsiteX9" fmla="*/ 435077 w 435077"/>
                <a:gd name="connsiteY9" fmla="*/ 217539 h 435077"/>
                <a:gd name="connsiteX10" fmla="*/ 435077 w 435077"/>
                <a:gd name="connsiteY10" fmla="*/ 217539 h 435077"/>
                <a:gd name="connsiteX11" fmla="*/ 435077 w 435077"/>
                <a:gd name="connsiteY11" fmla="*/ 217539 h 435077"/>
                <a:gd name="connsiteX12" fmla="*/ 217539 w 435077"/>
                <a:gd name="connsiteY12" fmla="*/ 27 h 435077"/>
                <a:gd name="connsiteX13" fmla="*/ 217539 w 435077"/>
                <a:gd name="connsiteY13" fmla="*/ 217539 h 435077"/>
                <a:gd name="connsiteX14" fmla="*/ 217539 w 435077"/>
                <a:gd name="connsiteY14" fmla="*/ 217539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217539" y="217539"/>
                  </a:moveTo>
                  <a:lnTo>
                    <a:pt x="217539" y="0"/>
                  </a:lnTo>
                  <a:lnTo>
                    <a:pt x="0" y="0"/>
                  </a:lnTo>
                  <a:lnTo>
                    <a:pt x="217539" y="217539"/>
                  </a:lnTo>
                  <a:lnTo>
                    <a:pt x="0" y="435077"/>
                  </a:lnTo>
                  <a:lnTo>
                    <a:pt x="217539" y="435077"/>
                  </a:lnTo>
                  <a:lnTo>
                    <a:pt x="217539" y="435077"/>
                  </a:lnTo>
                  <a:lnTo>
                    <a:pt x="435077" y="217566"/>
                  </a:lnTo>
                  <a:lnTo>
                    <a:pt x="435077" y="217566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435077" y="217539"/>
                  </a:lnTo>
                  <a:lnTo>
                    <a:pt x="217539" y="27"/>
                  </a:lnTo>
                  <a:lnTo>
                    <a:pt x="217539" y="217539"/>
                  </a:lnTo>
                  <a:lnTo>
                    <a:pt x="217539" y="217539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364A555A-EA29-4781-8F1D-0DEB2A7E27DA}"/>
                </a:ext>
              </a:extLst>
            </p:cNvPr>
            <p:cNvSpPr/>
            <p:nvPr/>
          </p:nvSpPr>
          <p:spPr>
            <a:xfrm>
              <a:off x="24330194" y="12410767"/>
              <a:ext cx="435077" cy="435104"/>
            </a:xfrm>
            <a:custGeom>
              <a:avLst/>
              <a:gdLst>
                <a:gd name="connsiteX0" fmla="*/ 0 w 435077"/>
                <a:gd name="connsiteY0" fmla="*/ 435077 h 435104"/>
                <a:gd name="connsiteX1" fmla="*/ 217539 w 435077"/>
                <a:gd name="connsiteY1" fmla="*/ 435077 h 435104"/>
                <a:gd name="connsiteX2" fmla="*/ 217539 w 435077"/>
                <a:gd name="connsiteY2" fmla="*/ 217566 h 435104"/>
                <a:gd name="connsiteX3" fmla="*/ 0 w 435077"/>
                <a:gd name="connsiteY3" fmla="*/ 435077 h 435104"/>
                <a:gd name="connsiteX4" fmla="*/ 217539 w 435077"/>
                <a:gd name="connsiteY4" fmla="*/ 0 h 435104"/>
                <a:gd name="connsiteX5" fmla="*/ 0 w 435077"/>
                <a:gd name="connsiteY5" fmla="*/ 0 h 435104"/>
                <a:gd name="connsiteX6" fmla="*/ 217539 w 435077"/>
                <a:gd name="connsiteY6" fmla="*/ 217539 h 435104"/>
                <a:gd name="connsiteX7" fmla="*/ 217539 w 435077"/>
                <a:gd name="connsiteY7" fmla="*/ 0 h 435104"/>
                <a:gd name="connsiteX8" fmla="*/ 435077 w 435077"/>
                <a:gd name="connsiteY8" fmla="*/ 435105 h 435104"/>
                <a:gd name="connsiteX9" fmla="*/ 217539 w 435077"/>
                <a:gd name="connsiteY9" fmla="*/ 435105 h 435104"/>
                <a:gd name="connsiteX10" fmla="*/ 435077 w 435077"/>
                <a:gd name="connsiteY10" fmla="*/ 217566 h 435104"/>
                <a:gd name="connsiteX11" fmla="*/ 435077 w 435077"/>
                <a:gd name="connsiteY11" fmla="*/ 435105 h 435104"/>
                <a:gd name="connsiteX12" fmla="*/ 435077 w 435077"/>
                <a:gd name="connsiteY12" fmla="*/ 27 h 435104"/>
                <a:gd name="connsiteX13" fmla="*/ 217539 w 435077"/>
                <a:gd name="connsiteY13" fmla="*/ 27 h 435104"/>
                <a:gd name="connsiteX14" fmla="*/ 435077 w 435077"/>
                <a:gd name="connsiteY14" fmla="*/ 217539 h 435104"/>
                <a:gd name="connsiteX15" fmla="*/ 435077 w 435077"/>
                <a:gd name="connsiteY15" fmla="*/ 27 h 4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5077" h="435104">
                  <a:moveTo>
                    <a:pt x="0" y="435077"/>
                  </a:moveTo>
                  <a:lnTo>
                    <a:pt x="217539" y="435077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217539" y="0"/>
                  </a:lnTo>
                  <a:close/>
                  <a:moveTo>
                    <a:pt x="435077" y="435105"/>
                  </a:moveTo>
                  <a:lnTo>
                    <a:pt x="217539" y="435105"/>
                  </a:lnTo>
                  <a:lnTo>
                    <a:pt x="435077" y="217566"/>
                  </a:lnTo>
                  <a:lnTo>
                    <a:pt x="435077" y="435105"/>
                  </a:lnTo>
                  <a:close/>
                  <a:moveTo>
                    <a:pt x="435077" y="27"/>
                  </a:moveTo>
                  <a:lnTo>
                    <a:pt x="217539" y="27"/>
                  </a:lnTo>
                  <a:lnTo>
                    <a:pt x="435077" y="217539"/>
                  </a:lnTo>
                  <a:lnTo>
                    <a:pt x="435077" y="2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55746F21-9251-F30D-8638-325D73FA1DBB}"/>
                </a:ext>
              </a:extLst>
            </p:cNvPr>
            <p:cNvSpPr/>
            <p:nvPr/>
          </p:nvSpPr>
          <p:spPr>
            <a:xfrm>
              <a:off x="83574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56DCDC31-AA03-B8D4-9F61-85A3BF979F35}"/>
                </a:ext>
              </a:extLst>
            </p:cNvPr>
            <p:cNvSpPr/>
            <p:nvPr/>
          </p:nvSpPr>
          <p:spPr>
            <a:xfrm>
              <a:off x="-34412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7D9E6879-EF83-C204-469F-3D7EA0C7834C}"/>
                </a:ext>
              </a:extLst>
            </p:cNvPr>
            <p:cNvSpPr/>
            <p:nvPr/>
          </p:nvSpPr>
          <p:spPr>
            <a:xfrm>
              <a:off x="1705924" y="13280922"/>
              <a:ext cx="435077" cy="435077"/>
            </a:xfrm>
            <a:custGeom>
              <a:avLst/>
              <a:gdLst>
                <a:gd name="connsiteX0" fmla="*/ 63711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1 w 435077"/>
                <a:gd name="connsiteY6" fmla="*/ 153827 h 435077"/>
                <a:gd name="connsiteX7" fmla="*/ 63711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1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1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6" y="153827"/>
                  </a:cubicBezTo>
                  <a:cubicBezTo>
                    <a:pt x="330550" y="194642"/>
                    <a:pt x="275213" y="217539"/>
                    <a:pt x="217539" y="217539"/>
                  </a:cubicBezTo>
                  <a:cubicBezTo>
                    <a:pt x="159836" y="217539"/>
                    <a:pt x="104500" y="194642"/>
                    <a:pt x="63711" y="153827"/>
                  </a:cubicBezTo>
                  <a:close/>
                  <a:moveTo>
                    <a:pt x="63711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6" y="281277"/>
                  </a:cubicBezTo>
                  <a:cubicBezTo>
                    <a:pt x="330550" y="240462"/>
                    <a:pt x="275213" y="217539"/>
                    <a:pt x="217539" y="217539"/>
                  </a:cubicBezTo>
                  <a:cubicBezTo>
                    <a:pt x="159836" y="217539"/>
                    <a:pt x="104500" y="240462"/>
                    <a:pt x="63711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07B162CD-FBB7-FA52-B888-FC0E310824DB}"/>
                </a:ext>
              </a:extLst>
            </p:cNvPr>
            <p:cNvSpPr/>
            <p:nvPr/>
          </p:nvSpPr>
          <p:spPr>
            <a:xfrm>
              <a:off x="257607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C725EEF1-8C3F-9953-298D-7533A00DEA27}"/>
                </a:ext>
              </a:extLst>
            </p:cNvPr>
            <p:cNvSpPr/>
            <p:nvPr/>
          </p:nvSpPr>
          <p:spPr>
            <a:xfrm>
              <a:off x="4316416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5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5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7966E624-DDD5-CF2B-34AD-24AD5F9FC1E6}"/>
                </a:ext>
              </a:extLst>
            </p:cNvPr>
            <p:cNvSpPr/>
            <p:nvPr/>
          </p:nvSpPr>
          <p:spPr>
            <a:xfrm>
              <a:off x="3446261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465BE256-9261-B9A4-691F-DB120CE5629E}"/>
                </a:ext>
              </a:extLst>
            </p:cNvPr>
            <p:cNvSpPr/>
            <p:nvPr/>
          </p:nvSpPr>
          <p:spPr>
            <a:xfrm>
              <a:off x="5186571" y="13280922"/>
              <a:ext cx="435077" cy="435077"/>
            </a:xfrm>
            <a:custGeom>
              <a:avLst/>
              <a:gdLst>
                <a:gd name="connsiteX0" fmla="*/ 63739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39 w 435077"/>
                <a:gd name="connsiteY6" fmla="*/ 153827 h 435077"/>
                <a:gd name="connsiteX7" fmla="*/ 63739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39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39" y="153827"/>
                  </a:moveTo>
                  <a:cubicBezTo>
                    <a:pt x="22923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81" y="113039"/>
                    <a:pt x="371365" y="153827"/>
                  </a:cubicBezTo>
                  <a:cubicBezTo>
                    <a:pt x="330577" y="194642"/>
                    <a:pt x="275240" y="217539"/>
                    <a:pt x="217539" y="217539"/>
                  </a:cubicBezTo>
                  <a:cubicBezTo>
                    <a:pt x="159864" y="217539"/>
                    <a:pt x="104527" y="194642"/>
                    <a:pt x="63739" y="153827"/>
                  </a:cubicBezTo>
                  <a:close/>
                  <a:moveTo>
                    <a:pt x="63739" y="281277"/>
                  </a:moveTo>
                  <a:cubicBezTo>
                    <a:pt x="22923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81" y="322066"/>
                    <a:pt x="371365" y="281277"/>
                  </a:cubicBezTo>
                  <a:cubicBezTo>
                    <a:pt x="330577" y="240462"/>
                    <a:pt x="275240" y="217539"/>
                    <a:pt x="217539" y="217539"/>
                  </a:cubicBezTo>
                  <a:cubicBezTo>
                    <a:pt x="159864" y="217539"/>
                    <a:pt x="104527" y="240462"/>
                    <a:pt x="63739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A4474734-B927-2331-E630-FF7787B2BB08}"/>
                </a:ext>
              </a:extLst>
            </p:cNvPr>
            <p:cNvSpPr/>
            <p:nvPr/>
          </p:nvSpPr>
          <p:spPr>
            <a:xfrm>
              <a:off x="6056725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D1D8AFBA-962C-050D-5615-0EFCE926D760}"/>
                </a:ext>
              </a:extLst>
            </p:cNvPr>
            <p:cNvSpPr/>
            <p:nvPr/>
          </p:nvSpPr>
          <p:spPr>
            <a:xfrm>
              <a:off x="779706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66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39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66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FE3ED06A-2064-5EAA-146C-783A9AAE8626}"/>
                </a:ext>
              </a:extLst>
            </p:cNvPr>
            <p:cNvSpPr/>
            <p:nvPr/>
          </p:nvSpPr>
          <p:spPr>
            <a:xfrm>
              <a:off x="6926907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12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004441B4-73E1-407A-F3AD-96809F087D43}"/>
                </a:ext>
              </a:extLst>
            </p:cNvPr>
            <p:cNvSpPr/>
            <p:nvPr/>
          </p:nvSpPr>
          <p:spPr>
            <a:xfrm>
              <a:off x="8667217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6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6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6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7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6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7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008CC53-5C73-63F0-BB31-E852005AA29C}"/>
                </a:ext>
              </a:extLst>
            </p:cNvPr>
            <p:cNvSpPr/>
            <p:nvPr/>
          </p:nvSpPr>
          <p:spPr>
            <a:xfrm>
              <a:off x="953737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6 w 435077"/>
                <a:gd name="connsiteY3" fmla="*/ 27 h 435077"/>
                <a:gd name="connsiteX4" fmla="*/ 435077 w 435077"/>
                <a:gd name="connsiteY4" fmla="*/ 217566 h 435077"/>
                <a:gd name="connsiteX5" fmla="*/ 217566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6" y="27"/>
                  </a:lnTo>
                  <a:lnTo>
                    <a:pt x="435077" y="217566"/>
                  </a:lnTo>
                  <a:lnTo>
                    <a:pt x="217566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0F121CB7-19DB-3218-BD21-EF423BB19E06}"/>
                </a:ext>
              </a:extLst>
            </p:cNvPr>
            <p:cNvSpPr/>
            <p:nvPr/>
          </p:nvSpPr>
          <p:spPr>
            <a:xfrm>
              <a:off x="11277709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B7A30BBC-2083-4D5B-97F7-FD6342074D11}"/>
                </a:ext>
              </a:extLst>
            </p:cNvPr>
            <p:cNvSpPr/>
            <p:nvPr/>
          </p:nvSpPr>
          <p:spPr>
            <a:xfrm>
              <a:off x="10407526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6E272AA5-3A8C-7A36-BF63-22248048E4F8}"/>
                </a:ext>
              </a:extLst>
            </p:cNvPr>
            <p:cNvSpPr/>
            <p:nvPr/>
          </p:nvSpPr>
          <p:spPr>
            <a:xfrm>
              <a:off x="12147864" y="1328092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49" y="194642"/>
                    <a:pt x="275239" y="217539"/>
                    <a:pt x="217539" y="217539"/>
                  </a:cubicBezTo>
                  <a:cubicBezTo>
                    <a:pt x="159836" y="217539"/>
                    <a:pt x="104499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49" y="240462"/>
                    <a:pt x="275239" y="217539"/>
                    <a:pt x="217539" y="217539"/>
                  </a:cubicBezTo>
                  <a:cubicBezTo>
                    <a:pt x="159836" y="217539"/>
                    <a:pt x="104499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72B2F207-1125-69C2-FB3B-E72DC4A118A5}"/>
                </a:ext>
              </a:extLst>
            </p:cNvPr>
            <p:cNvSpPr/>
            <p:nvPr/>
          </p:nvSpPr>
          <p:spPr>
            <a:xfrm>
              <a:off x="1301801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06CBFB4C-DB22-1571-8870-2CD14A476F6A}"/>
                </a:ext>
              </a:extLst>
            </p:cNvPr>
            <p:cNvSpPr/>
            <p:nvPr/>
          </p:nvSpPr>
          <p:spPr>
            <a:xfrm>
              <a:off x="14758382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2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A0B728FE-7873-F383-A484-791F277CF3F8}"/>
                </a:ext>
              </a:extLst>
            </p:cNvPr>
            <p:cNvSpPr/>
            <p:nvPr/>
          </p:nvSpPr>
          <p:spPr>
            <a:xfrm>
              <a:off x="13888200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50CE9853-642C-F63F-83E9-CFD52B769394}"/>
                </a:ext>
              </a:extLst>
            </p:cNvPr>
            <p:cNvSpPr/>
            <p:nvPr/>
          </p:nvSpPr>
          <p:spPr>
            <a:xfrm>
              <a:off x="15628536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50" y="194642"/>
                    <a:pt x="275241" y="217539"/>
                    <a:pt x="217539" y="217539"/>
                  </a:cubicBezTo>
                  <a:cubicBezTo>
                    <a:pt x="159836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77"/>
                  </a:cubicBezTo>
                  <a:cubicBezTo>
                    <a:pt x="330550" y="240462"/>
                    <a:pt x="275241" y="217539"/>
                    <a:pt x="217539" y="217539"/>
                  </a:cubicBezTo>
                  <a:cubicBezTo>
                    <a:pt x="159836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D4876E03-0916-2D4B-0E5A-39186FC0E1E1}"/>
                </a:ext>
              </a:extLst>
            </p:cNvPr>
            <p:cNvSpPr/>
            <p:nvPr/>
          </p:nvSpPr>
          <p:spPr>
            <a:xfrm>
              <a:off x="1649869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66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66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B94BD52A-6DC7-4749-31F5-C2544375C55C}"/>
                </a:ext>
              </a:extLst>
            </p:cNvPr>
            <p:cNvSpPr/>
            <p:nvPr/>
          </p:nvSpPr>
          <p:spPr>
            <a:xfrm>
              <a:off x="18239029" y="13280949"/>
              <a:ext cx="435077" cy="435050"/>
            </a:xfrm>
            <a:custGeom>
              <a:avLst/>
              <a:gdLst>
                <a:gd name="connsiteX0" fmla="*/ 435077 w 435077"/>
                <a:gd name="connsiteY0" fmla="*/ 435050 h 435050"/>
                <a:gd name="connsiteX1" fmla="*/ 435077 w 435077"/>
                <a:gd name="connsiteY1" fmla="*/ 0 h 435050"/>
                <a:gd name="connsiteX2" fmla="*/ 217539 w 435077"/>
                <a:gd name="connsiteY2" fmla="*/ 217539 h 435050"/>
                <a:gd name="connsiteX3" fmla="*/ 435077 w 435077"/>
                <a:gd name="connsiteY3" fmla="*/ 435050 h 435050"/>
                <a:gd name="connsiteX4" fmla="*/ 0 w 435077"/>
                <a:gd name="connsiteY4" fmla="*/ 435050 h 435050"/>
                <a:gd name="connsiteX5" fmla="*/ 0 w 435077"/>
                <a:gd name="connsiteY5" fmla="*/ 0 h 435050"/>
                <a:gd name="connsiteX6" fmla="*/ 217510 w 435077"/>
                <a:gd name="connsiteY6" fmla="*/ 217539 h 435050"/>
                <a:gd name="connsiteX7" fmla="*/ 0 w 435077"/>
                <a:gd name="connsiteY7" fmla="*/ 435050 h 43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50">
                  <a:moveTo>
                    <a:pt x="435077" y="435050"/>
                  </a:moveTo>
                  <a:lnTo>
                    <a:pt x="435077" y="0"/>
                  </a:lnTo>
                  <a:lnTo>
                    <a:pt x="217539" y="217539"/>
                  </a:lnTo>
                  <a:lnTo>
                    <a:pt x="435077" y="435050"/>
                  </a:lnTo>
                  <a:close/>
                  <a:moveTo>
                    <a:pt x="0" y="435050"/>
                  </a:moveTo>
                  <a:lnTo>
                    <a:pt x="0" y="0"/>
                  </a:lnTo>
                  <a:lnTo>
                    <a:pt x="217510" y="217539"/>
                  </a:lnTo>
                  <a:lnTo>
                    <a:pt x="0" y="435050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E8C2AB4E-E22C-BC81-81A2-1593E6F41F5D}"/>
                </a:ext>
              </a:extLst>
            </p:cNvPr>
            <p:cNvSpPr/>
            <p:nvPr/>
          </p:nvSpPr>
          <p:spPr>
            <a:xfrm>
              <a:off x="17368846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67 w 435077"/>
                <a:gd name="connsiteY4" fmla="*/ 435077 h 435077"/>
                <a:gd name="connsiteX5" fmla="*/ 217567 w 435077"/>
                <a:gd name="connsiteY5" fmla="*/ 0 h 435077"/>
                <a:gd name="connsiteX6" fmla="*/ 435077 w 435077"/>
                <a:gd name="connsiteY6" fmla="*/ 217566 h 435077"/>
                <a:gd name="connsiteX7" fmla="*/ 217567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67" y="435077"/>
                  </a:moveTo>
                  <a:lnTo>
                    <a:pt x="217567" y="0"/>
                  </a:lnTo>
                  <a:lnTo>
                    <a:pt x="435077" y="217566"/>
                  </a:lnTo>
                  <a:lnTo>
                    <a:pt x="217567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6EFC5C09-F668-4FBF-CADD-925416081965}"/>
                </a:ext>
              </a:extLst>
            </p:cNvPr>
            <p:cNvSpPr/>
            <p:nvPr/>
          </p:nvSpPr>
          <p:spPr>
            <a:xfrm>
              <a:off x="19109184" y="13280922"/>
              <a:ext cx="435077" cy="435077"/>
            </a:xfrm>
            <a:custGeom>
              <a:avLst/>
              <a:gdLst>
                <a:gd name="connsiteX0" fmla="*/ 63710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5 w 435077"/>
                <a:gd name="connsiteY4" fmla="*/ 153827 h 435077"/>
                <a:gd name="connsiteX5" fmla="*/ 217539 w 435077"/>
                <a:gd name="connsiteY5" fmla="*/ 217539 h 435077"/>
                <a:gd name="connsiteX6" fmla="*/ 63710 w 435077"/>
                <a:gd name="connsiteY6" fmla="*/ 153827 h 435077"/>
                <a:gd name="connsiteX7" fmla="*/ 63710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5 w 435077"/>
                <a:gd name="connsiteY11" fmla="*/ 281277 h 435077"/>
                <a:gd name="connsiteX12" fmla="*/ 217539 w 435077"/>
                <a:gd name="connsiteY12" fmla="*/ 217539 h 435077"/>
                <a:gd name="connsiteX13" fmla="*/ 63710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0" y="153827"/>
                  </a:moveTo>
                  <a:cubicBezTo>
                    <a:pt x="22922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4" y="113039"/>
                    <a:pt x="371365" y="153827"/>
                  </a:cubicBezTo>
                  <a:cubicBezTo>
                    <a:pt x="330577" y="194642"/>
                    <a:pt x="275241" y="217539"/>
                    <a:pt x="217539" y="217539"/>
                  </a:cubicBezTo>
                  <a:cubicBezTo>
                    <a:pt x="159836" y="217539"/>
                    <a:pt x="104527" y="194642"/>
                    <a:pt x="63710" y="153827"/>
                  </a:cubicBezTo>
                  <a:close/>
                  <a:moveTo>
                    <a:pt x="63710" y="281277"/>
                  </a:moveTo>
                  <a:cubicBezTo>
                    <a:pt x="22922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4" y="322066"/>
                    <a:pt x="371365" y="281277"/>
                  </a:cubicBezTo>
                  <a:cubicBezTo>
                    <a:pt x="330577" y="240462"/>
                    <a:pt x="275241" y="217539"/>
                    <a:pt x="217539" y="217539"/>
                  </a:cubicBezTo>
                  <a:cubicBezTo>
                    <a:pt x="159836" y="217539"/>
                    <a:pt x="104527" y="240462"/>
                    <a:pt x="63710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03219D3D-12A4-EF4C-250A-ED88A84B9272}"/>
                </a:ext>
              </a:extLst>
            </p:cNvPr>
            <p:cNvSpPr/>
            <p:nvPr/>
          </p:nvSpPr>
          <p:spPr>
            <a:xfrm>
              <a:off x="19979339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5 w 435077"/>
                <a:gd name="connsiteY3" fmla="*/ 27 h 435077"/>
                <a:gd name="connsiteX4" fmla="*/ 435077 w 435077"/>
                <a:gd name="connsiteY4" fmla="*/ 217566 h 435077"/>
                <a:gd name="connsiteX5" fmla="*/ 217565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39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39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5" y="27"/>
                  </a:lnTo>
                  <a:lnTo>
                    <a:pt x="435077" y="217566"/>
                  </a:lnTo>
                  <a:lnTo>
                    <a:pt x="217565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39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F88FA794-B983-84C3-047D-303491B33427}"/>
                </a:ext>
              </a:extLst>
            </p:cNvPr>
            <p:cNvSpPr/>
            <p:nvPr/>
          </p:nvSpPr>
          <p:spPr>
            <a:xfrm>
              <a:off x="21719675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0 h 435077"/>
                <a:gd name="connsiteX2" fmla="*/ 217565 w 435077"/>
                <a:gd name="connsiteY2" fmla="*/ 217566 h 435077"/>
                <a:gd name="connsiteX3" fmla="*/ 435077 w 435077"/>
                <a:gd name="connsiteY3" fmla="*/ 435077 h 435077"/>
                <a:gd name="connsiteX4" fmla="*/ 0 w 435077"/>
                <a:gd name="connsiteY4" fmla="*/ 435077 h 435077"/>
                <a:gd name="connsiteX5" fmla="*/ 0 w 435077"/>
                <a:gd name="connsiteY5" fmla="*/ 0 h 435077"/>
                <a:gd name="connsiteX6" fmla="*/ 217539 w 435077"/>
                <a:gd name="connsiteY6" fmla="*/ 217566 h 435077"/>
                <a:gd name="connsiteX7" fmla="*/ 0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0"/>
                  </a:lnTo>
                  <a:lnTo>
                    <a:pt x="217565" y="217566"/>
                  </a:lnTo>
                  <a:lnTo>
                    <a:pt x="435077" y="435077"/>
                  </a:lnTo>
                  <a:close/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72D1AAC0-571F-37CD-414B-DE8B4E8479B5}"/>
                </a:ext>
              </a:extLst>
            </p:cNvPr>
            <p:cNvSpPr/>
            <p:nvPr/>
          </p:nvSpPr>
          <p:spPr>
            <a:xfrm>
              <a:off x="20849520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AC5D4A02-4165-FFA0-C97A-CC1BBB4B7867}"/>
                </a:ext>
              </a:extLst>
            </p:cNvPr>
            <p:cNvSpPr/>
            <p:nvPr/>
          </p:nvSpPr>
          <p:spPr>
            <a:xfrm>
              <a:off x="22589856" y="13280922"/>
              <a:ext cx="435077" cy="435077"/>
            </a:xfrm>
            <a:custGeom>
              <a:avLst/>
              <a:gdLst>
                <a:gd name="connsiteX0" fmla="*/ 63712 w 435077"/>
                <a:gd name="connsiteY0" fmla="*/ 153827 h 435077"/>
                <a:gd name="connsiteX1" fmla="*/ 0 w 435077"/>
                <a:gd name="connsiteY1" fmla="*/ 0 h 435077"/>
                <a:gd name="connsiteX2" fmla="*/ 217539 w 435077"/>
                <a:gd name="connsiteY2" fmla="*/ 0 h 435077"/>
                <a:gd name="connsiteX3" fmla="*/ 435077 w 435077"/>
                <a:gd name="connsiteY3" fmla="*/ 0 h 435077"/>
                <a:gd name="connsiteX4" fmla="*/ 371367 w 435077"/>
                <a:gd name="connsiteY4" fmla="*/ 153827 h 435077"/>
                <a:gd name="connsiteX5" fmla="*/ 217539 w 435077"/>
                <a:gd name="connsiteY5" fmla="*/ 217539 h 435077"/>
                <a:gd name="connsiteX6" fmla="*/ 63712 w 435077"/>
                <a:gd name="connsiteY6" fmla="*/ 153827 h 435077"/>
                <a:gd name="connsiteX7" fmla="*/ 63712 w 435077"/>
                <a:gd name="connsiteY7" fmla="*/ 281277 h 435077"/>
                <a:gd name="connsiteX8" fmla="*/ 0 w 435077"/>
                <a:gd name="connsiteY8" fmla="*/ 435077 h 435077"/>
                <a:gd name="connsiteX9" fmla="*/ 217539 w 435077"/>
                <a:gd name="connsiteY9" fmla="*/ 435077 h 435077"/>
                <a:gd name="connsiteX10" fmla="*/ 435077 w 435077"/>
                <a:gd name="connsiteY10" fmla="*/ 435077 h 435077"/>
                <a:gd name="connsiteX11" fmla="*/ 371367 w 435077"/>
                <a:gd name="connsiteY11" fmla="*/ 281277 h 435077"/>
                <a:gd name="connsiteX12" fmla="*/ 217539 w 435077"/>
                <a:gd name="connsiteY12" fmla="*/ 217539 h 435077"/>
                <a:gd name="connsiteX13" fmla="*/ 63712 w 435077"/>
                <a:gd name="connsiteY13" fmla="*/ 2812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5077" h="435077">
                  <a:moveTo>
                    <a:pt x="63712" y="153827"/>
                  </a:moveTo>
                  <a:cubicBezTo>
                    <a:pt x="22924" y="113039"/>
                    <a:pt x="0" y="57702"/>
                    <a:pt x="0" y="0"/>
                  </a:cubicBezTo>
                  <a:lnTo>
                    <a:pt x="217539" y="0"/>
                  </a:lnTo>
                  <a:lnTo>
                    <a:pt x="435077" y="0"/>
                  </a:lnTo>
                  <a:cubicBezTo>
                    <a:pt x="435077" y="57702"/>
                    <a:pt x="412155" y="113039"/>
                    <a:pt x="371367" y="153827"/>
                  </a:cubicBezTo>
                  <a:cubicBezTo>
                    <a:pt x="330550" y="194642"/>
                    <a:pt x="275215" y="217539"/>
                    <a:pt x="217539" y="217539"/>
                  </a:cubicBezTo>
                  <a:cubicBezTo>
                    <a:pt x="159838" y="217539"/>
                    <a:pt x="104501" y="194642"/>
                    <a:pt x="63712" y="153827"/>
                  </a:cubicBezTo>
                  <a:close/>
                  <a:moveTo>
                    <a:pt x="63712" y="281277"/>
                  </a:moveTo>
                  <a:cubicBezTo>
                    <a:pt x="22924" y="322066"/>
                    <a:pt x="0" y="377402"/>
                    <a:pt x="0" y="435077"/>
                  </a:cubicBezTo>
                  <a:lnTo>
                    <a:pt x="217539" y="435077"/>
                  </a:lnTo>
                  <a:lnTo>
                    <a:pt x="435077" y="435077"/>
                  </a:lnTo>
                  <a:cubicBezTo>
                    <a:pt x="435077" y="377402"/>
                    <a:pt x="412155" y="322066"/>
                    <a:pt x="371367" y="281277"/>
                  </a:cubicBezTo>
                  <a:cubicBezTo>
                    <a:pt x="330550" y="240462"/>
                    <a:pt x="275215" y="217539"/>
                    <a:pt x="217539" y="217539"/>
                  </a:cubicBezTo>
                  <a:cubicBezTo>
                    <a:pt x="159838" y="217539"/>
                    <a:pt x="104501" y="240462"/>
                    <a:pt x="63712" y="281277"/>
                  </a:cubicBez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6A1DC27C-5AD5-2989-50C6-E3A3C8BCFBC7}"/>
                </a:ext>
              </a:extLst>
            </p:cNvPr>
            <p:cNvSpPr/>
            <p:nvPr/>
          </p:nvSpPr>
          <p:spPr>
            <a:xfrm>
              <a:off x="23460011" y="13280922"/>
              <a:ext cx="435077" cy="435077"/>
            </a:xfrm>
            <a:custGeom>
              <a:avLst/>
              <a:gdLst>
                <a:gd name="connsiteX0" fmla="*/ 435077 w 435077"/>
                <a:gd name="connsiteY0" fmla="*/ 435077 h 435077"/>
                <a:gd name="connsiteX1" fmla="*/ 435077 w 435077"/>
                <a:gd name="connsiteY1" fmla="*/ 217566 h 435077"/>
                <a:gd name="connsiteX2" fmla="*/ 435077 w 435077"/>
                <a:gd name="connsiteY2" fmla="*/ 27 h 435077"/>
                <a:gd name="connsiteX3" fmla="*/ 217567 w 435077"/>
                <a:gd name="connsiteY3" fmla="*/ 27 h 435077"/>
                <a:gd name="connsiteX4" fmla="*/ 435077 w 435077"/>
                <a:gd name="connsiteY4" fmla="*/ 217566 h 435077"/>
                <a:gd name="connsiteX5" fmla="*/ 217567 w 435077"/>
                <a:gd name="connsiteY5" fmla="*/ 435077 h 435077"/>
                <a:gd name="connsiteX6" fmla="*/ 435077 w 435077"/>
                <a:gd name="connsiteY6" fmla="*/ 435077 h 435077"/>
                <a:gd name="connsiteX7" fmla="*/ 0 w 435077"/>
                <a:gd name="connsiteY7" fmla="*/ 217539 h 435077"/>
                <a:gd name="connsiteX8" fmla="*/ 0 w 435077"/>
                <a:gd name="connsiteY8" fmla="*/ 0 h 435077"/>
                <a:gd name="connsiteX9" fmla="*/ 217512 w 435077"/>
                <a:gd name="connsiteY9" fmla="*/ 217539 h 435077"/>
                <a:gd name="connsiteX10" fmla="*/ 0 w 435077"/>
                <a:gd name="connsiteY10" fmla="*/ 217539 h 435077"/>
                <a:gd name="connsiteX11" fmla="*/ 0 w 435077"/>
                <a:gd name="connsiteY11" fmla="*/ 435077 h 435077"/>
                <a:gd name="connsiteX12" fmla="*/ 0 w 435077"/>
                <a:gd name="connsiteY12" fmla="*/ 217566 h 435077"/>
                <a:gd name="connsiteX13" fmla="*/ 217512 w 435077"/>
                <a:gd name="connsiteY13" fmla="*/ 217566 h 435077"/>
                <a:gd name="connsiteX14" fmla="*/ 0 w 435077"/>
                <a:gd name="connsiteY14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077" h="435077">
                  <a:moveTo>
                    <a:pt x="435077" y="435077"/>
                  </a:moveTo>
                  <a:lnTo>
                    <a:pt x="435077" y="217566"/>
                  </a:lnTo>
                  <a:lnTo>
                    <a:pt x="435077" y="27"/>
                  </a:lnTo>
                  <a:lnTo>
                    <a:pt x="217567" y="27"/>
                  </a:lnTo>
                  <a:lnTo>
                    <a:pt x="435077" y="217566"/>
                  </a:lnTo>
                  <a:lnTo>
                    <a:pt x="217567" y="435077"/>
                  </a:lnTo>
                  <a:lnTo>
                    <a:pt x="435077" y="435077"/>
                  </a:lnTo>
                  <a:close/>
                  <a:moveTo>
                    <a:pt x="0" y="217539"/>
                  </a:moveTo>
                  <a:lnTo>
                    <a:pt x="0" y="0"/>
                  </a:lnTo>
                  <a:lnTo>
                    <a:pt x="217512" y="217539"/>
                  </a:lnTo>
                  <a:lnTo>
                    <a:pt x="0" y="217539"/>
                  </a:lnTo>
                  <a:close/>
                  <a:moveTo>
                    <a:pt x="0" y="435077"/>
                  </a:moveTo>
                  <a:lnTo>
                    <a:pt x="0" y="217566"/>
                  </a:lnTo>
                  <a:lnTo>
                    <a:pt x="217512" y="217566"/>
                  </a:lnTo>
                  <a:lnTo>
                    <a:pt x="0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2C928438-DEF2-E077-5F91-39AC656A9A47}"/>
                </a:ext>
              </a:extLst>
            </p:cNvPr>
            <p:cNvSpPr/>
            <p:nvPr/>
          </p:nvSpPr>
          <p:spPr>
            <a:xfrm>
              <a:off x="24330194" y="13280922"/>
              <a:ext cx="435077" cy="435077"/>
            </a:xfrm>
            <a:custGeom>
              <a:avLst/>
              <a:gdLst>
                <a:gd name="connsiteX0" fmla="*/ 0 w 435077"/>
                <a:gd name="connsiteY0" fmla="*/ 435077 h 435077"/>
                <a:gd name="connsiteX1" fmla="*/ 0 w 435077"/>
                <a:gd name="connsiteY1" fmla="*/ 0 h 435077"/>
                <a:gd name="connsiteX2" fmla="*/ 217539 w 435077"/>
                <a:gd name="connsiteY2" fmla="*/ 217566 h 435077"/>
                <a:gd name="connsiteX3" fmla="*/ 0 w 435077"/>
                <a:gd name="connsiteY3" fmla="*/ 435077 h 435077"/>
                <a:gd name="connsiteX4" fmla="*/ 217539 w 435077"/>
                <a:gd name="connsiteY4" fmla="*/ 435077 h 435077"/>
                <a:gd name="connsiteX5" fmla="*/ 217539 w 435077"/>
                <a:gd name="connsiteY5" fmla="*/ 0 h 435077"/>
                <a:gd name="connsiteX6" fmla="*/ 435077 w 435077"/>
                <a:gd name="connsiteY6" fmla="*/ 217566 h 435077"/>
                <a:gd name="connsiteX7" fmla="*/ 217539 w 435077"/>
                <a:gd name="connsiteY7" fmla="*/ 435077 h 43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5077" h="435077">
                  <a:moveTo>
                    <a:pt x="0" y="435077"/>
                  </a:moveTo>
                  <a:lnTo>
                    <a:pt x="0" y="0"/>
                  </a:lnTo>
                  <a:lnTo>
                    <a:pt x="217539" y="217566"/>
                  </a:lnTo>
                  <a:lnTo>
                    <a:pt x="0" y="435077"/>
                  </a:lnTo>
                  <a:close/>
                  <a:moveTo>
                    <a:pt x="217539" y="435077"/>
                  </a:moveTo>
                  <a:lnTo>
                    <a:pt x="217539" y="0"/>
                  </a:lnTo>
                  <a:lnTo>
                    <a:pt x="435077" y="217566"/>
                  </a:lnTo>
                  <a:lnTo>
                    <a:pt x="217539" y="435077"/>
                  </a:lnTo>
                  <a:close/>
                </a:path>
              </a:pathLst>
            </a:custGeom>
            <a:grpFill/>
            <a:ln w="271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3C7EC0-4BFB-A603-5703-0D692C626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9" y="320590"/>
            <a:ext cx="17141825" cy="8191500"/>
          </a:xfrm>
        </p:spPr>
        <p:txBody>
          <a:bodyPr/>
          <a:lstStyle>
            <a:lvl1pPr>
              <a:defRPr sz="17200"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6697187-0170-8894-23C9-28F80A0C3B2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3541592" y="12938838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15E15240-CB4B-3EBC-59A0-A3009A53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 TechXchange | © 2024 IBM Corporation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FEBEE-659C-27EB-080E-79CE71418AB0}"/>
              </a:ext>
            </a:extLst>
          </p:cNvPr>
          <p:cNvSpPr txBox="1"/>
          <p:nvPr userDrawn="1"/>
        </p:nvSpPr>
        <p:spPr>
          <a:xfrm>
            <a:off x="21322284" y="12939013"/>
            <a:ext cx="1842516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rtlCol="0">
            <a:spAutoFit/>
          </a:bodyPr>
          <a:lstStyle/>
          <a:p>
            <a:pPr algn="r" defTabSz="2438400">
              <a:spcBef>
                <a:spcPts val="2900"/>
              </a:spcBef>
              <a:buSzPct val="100000"/>
            </a:pPr>
            <a:r>
              <a:rPr lang="en-US" sz="1600" kern="0">
                <a:solidFill>
                  <a:srgbClr val="000000"/>
                </a:solidFill>
                <a:latin typeface="IBM Plex Sans" panose="020B0503050203000203" pitchFamily="34" charset="0"/>
                <a:ea typeface="+mj-ea"/>
                <a:cs typeface="+mj-cs"/>
                <a:sym typeface="IBM Plex Sans Light"/>
              </a:rPr>
              <a:t>#IBMTechXchange</a:t>
            </a:r>
          </a:p>
        </p:txBody>
      </p:sp>
    </p:spTree>
    <p:extLst>
      <p:ext uri="{BB962C8B-B14F-4D97-AF65-F5344CB8AC3E}">
        <p14:creationId xmlns:p14="http://schemas.microsoft.com/office/powerpoint/2010/main" val="12269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41592" y="12939014"/>
            <a:ext cx="270908" cy="24622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spAutoFit/>
          </a:bodyPr>
          <a:lstStyle>
            <a:lvl1pPr algn="r">
              <a:defRPr sz="16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76072" y="488390"/>
            <a:ext cx="22590125" cy="2651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574675" y="3314873"/>
            <a:ext cx="22590125" cy="8669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EB465A-FE7F-6B71-D716-1673174BB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324" y="12804235"/>
            <a:ext cx="4956176" cy="381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6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IBM</a:t>
            </a:r>
            <a:r>
              <a:rPr lang="uk-UA"/>
              <a:t> </a:t>
            </a:r>
            <a:r>
              <a:rPr lang="en-US"/>
              <a:t>TechXchange | © 2024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669031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4" r:id="rId1"/>
    <p:sldLayoutId id="2147484043" r:id="rId2"/>
    <p:sldLayoutId id="2147484041" r:id="rId3"/>
    <p:sldLayoutId id="2147484036" r:id="rId4"/>
    <p:sldLayoutId id="2147484042" r:id="rId5"/>
    <p:sldLayoutId id="2147484021" r:id="rId6"/>
    <p:sldLayoutId id="2147484037" r:id="rId7"/>
    <p:sldLayoutId id="2147483910" r:id="rId8"/>
    <p:sldLayoutId id="2147484039" r:id="rId9"/>
    <p:sldLayoutId id="2147484038" r:id="rId10"/>
    <p:sldLayoutId id="2147483909" r:id="rId11"/>
    <p:sldLayoutId id="2147484031" r:id="rId12"/>
    <p:sldLayoutId id="2147484032" r:id="rId13"/>
    <p:sldLayoutId id="2147484012" r:id="rId14"/>
    <p:sldLayoutId id="2147483979" r:id="rId15"/>
    <p:sldLayoutId id="2147483983" r:id="rId16"/>
    <p:sldLayoutId id="2147483982" r:id="rId17"/>
    <p:sldLayoutId id="2147483984" r:id="rId18"/>
    <p:sldLayoutId id="2147483985" r:id="rId19"/>
    <p:sldLayoutId id="2147483986" r:id="rId20"/>
    <p:sldLayoutId id="2147483916" r:id="rId21"/>
    <p:sldLayoutId id="2147483972" r:id="rId22"/>
    <p:sldLayoutId id="2147483975" r:id="rId23"/>
    <p:sldLayoutId id="2147483978" r:id="rId24"/>
    <p:sldLayoutId id="2147484018" r:id="rId25"/>
    <p:sldLayoutId id="2147484020" r:id="rId26"/>
    <p:sldLayoutId id="2147484029" r:id="rId27"/>
    <p:sldLayoutId id="2147484044" r:id="rId28"/>
    <p:sldLayoutId id="2147484030" r:id="rId29"/>
    <p:sldLayoutId id="2147483991" r:id="rId30"/>
    <p:sldLayoutId id="2147483934" r:id="rId31"/>
    <p:sldLayoutId id="2147483998" r:id="rId32"/>
    <p:sldLayoutId id="2147484010" r:id="rId33"/>
    <p:sldLayoutId id="2147483936" r:id="rId34"/>
    <p:sldLayoutId id="2147484022" r:id="rId35"/>
    <p:sldLayoutId id="2147484035" r:id="rId36"/>
    <p:sldLayoutId id="2147484024" r:id="rId37"/>
    <p:sldLayoutId id="2147484028" r:id="rId38"/>
    <p:sldLayoutId id="2147483912" r:id="rId39"/>
    <p:sldLayoutId id="2147483968" r:id="rId40"/>
    <p:sldLayoutId id="2147483970" r:id="rId41"/>
    <p:sldLayoutId id="2147484026" r:id="rId42"/>
    <p:sldLayoutId id="2147483943" r:id="rId43"/>
    <p:sldLayoutId id="2147483938" r:id="rId44"/>
    <p:sldLayoutId id="2147484011" r:id="rId45"/>
    <p:sldLayoutId id="2147484008" r:id="rId46"/>
    <p:sldLayoutId id="2147483941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chemeClr val="tx2"/>
          </a:solidFill>
          <a:uFillTx/>
          <a:latin typeface="+mj-lt"/>
          <a:ea typeface="+mj-ea"/>
          <a:cs typeface="+mj-cs"/>
          <a:sym typeface="IBM Plex Sans Light"/>
        </a:defRPr>
      </a:lvl1pPr>
      <a:lvl2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2pPr>
      <a:lvl3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3pPr>
      <a:lvl4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4pPr>
      <a:lvl5pPr marL="0" marR="0" indent="0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0" marR="0" indent="362568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0" marR="0" indent="725139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0" marR="0" indent="1087706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0" marR="0" indent="1450276" algn="l" defTabSz="2438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titleStyle>
    <p:bodyStyle>
      <a:lvl1pPr marL="0" marR="0" indent="0" algn="l" defTabSz="2438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1pPr>
      <a:lvl2pPr marL="329184" marR="0" indent="-329184" algn="l" defTabSz="2438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36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2pPr>
      <a:lvl3pPr marL="658368" marR="0" indent="-329184" algn="l" defTabSz="2438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3pPr>
      <a:lvl4pPr marL="987552" marR="0" indent="-329184" algn="l" defTabSz="2438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3600" b="0" i="0" u="none" strike="noStrike" cap="none" spc="0" baseline="0">
          <a:solidFill>
            <a:schemeClr val="tx1"/>
          </a:solidFill>
          <a:uFillTx/>
          <a:latin typeface="+mj-lt"/>
          <a:ea typeface="+mj-ea"/>
          <a:cs typeface="+mj-cs"/>
          <a:sym typeface="IBM Plex Sans Light"/>
        </a:defRPr>
      </a:lvl4pPr>
      <a:lvl5pPr marL="1143000" marR="0" indent="-457200" algn="l" defTabSz="2438400" rtl="0" eaLnBrk="1" latinLnBrk="0" hangingPunct="1">
        <a:lnSpc>
          <a:spcPct val="110000"/>
        </a:lnSpc>
        <a:spcBef>
          <a:spcPts val="29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5pPr>
      <a:lvl6pPr marL="1843060" marR="0" indent="-389009" algn="l" defTabSz="2438400" rtl="0" eaLnBrk="1" latinLnBrk="0" hangingPunct="1">
        <a:lnSpc>
          <a:spcPct val="100000"/>
        </a:lnSpc>
        <a:spcBef>
          <a:spcPts val="29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6pPr>
      <a:lvl7pPr marL="2205631" marR="0" indent="-389009" algn="l" defTabSz="2438400" rtl="0" eaLnBrk="1" latinLnBrk="0" hangingPunct="1">
        <a:lnSpc>
          <a:spcPct val="100000"/>
        </a:lnSpc>
        <a:spcBef>
          <a:spcPts val="29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7pPr>
      <a:lvl8pPr marL="2568200" marR="0" indent="-389009" algn="l" defTabSz="2438400" rtl="0" eaLnBrk="1" latinLnBrk="0" hangingPunct="1">
        <a:lnSpc>
          <a:spcPct val="100000"/>
        </a:lnSpc>
        <a:spcBef>
          <a:spcPts val="29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8pPr>
      <a:lvl9pPr marL="2930769" marR="0" indent="-389009" algn="l" defTabSz="2438400" rtl="0" eaLnBrk="1" latinLnBrk="0" hangingPunct="1">
        <a:lnSpc>
          <a:spcPct val="100000"/>
        </a:lnSpc>
        <a:spcBef>
          <a:spcPts val="29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IBM Plex Sans Light"/>
        </a:defRPr>
      </a:lvl9pPr>
    </p:bodyStyle>
    <p:otherStyle>
      <a:lvl1pPr marL="0" marR="0" indent="0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1pPr>
      <a:lvl2pPr marL="0" marR="0" indent="342991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2pPr>
      <a:lvl3pPr marL="0" marR="0" indent="685982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3pPr>
      <a:lvl4pPr marL="0" marR="0" indent="1028974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4pPr>
      <a:lvl5pPr marL="0" marR="0" indent="1371965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5pPr>
      <a:lvl6pPr marL="0" marR="0" indent="1714956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6pPr>
      <a:lvl7pPr marL="0" marR="0" indent="2057948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7pPr>
      <a:lvl8pPr marL="0" marR="0" indent="2400940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8pPr>
      <a:lvl9pPr marL="0" marR="0" indent="2743931" algn="r" defTabSz="182928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BM Plex San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0F62FE"/>
          </p15:clr>
        </p15:guide>
        <p15:guide id="3" pos="364">
          <p15:clr>
            <a:srgbClr val="EE5396"/>
          </p15:clr>
        </p15:guide>
        <p15:guide id="4" pos="3840">
          <p15:clr>
            <a:srgbClr val="0F62FE"/>
          </p15:clr>
        </p15:guide>
        <p15:guide id="5" pos="1916">
          <p15:clr>
            <a:srgbClr val="EE5396"/>
          </p15:clr>
        </p15:guide>
        <p15:guide id="6" pos="5756">
          <p15:clr>
            <a:srgbClr val="EE5396"/>
          </p15:clr>
        </p15:guide>
        <p15:guide id="7" pos="7319">
          <p15:clr>
            <a:srgbClr val="EE5396"/>
          </p15:clr>
        </p15:guide>
        <p15:guide id="8" pos="8040">
          <p15:clr>
            <a:srgbClr val="EE5396"/>
          </p15:clr>
        </p15:guide>
        <p15:guide id="9" pos="4200">
          <p15:clr>
            <a:srgbClr val="EE5396"/>
          </p15:clr>
        </p15:guide>
        <p15:guide id="10" pos="3480">
          <p15:clr>
            <a:srgbClr val="EE5396"/>
          </p15:clr>
        </p15:guide>
        <p15:guide id="11" pos="9594">
          <p15:clr>
            <a:srgbClr val="EE5396"/>
          </p15:clr>
        </p15:guide>
        <p15:guide id="13" pos="11160">
          <p15:clr>
            <a:srgbClr val="EE5396"/>
          </p15:clr>
        </p15:guide>
        <p15:guide id="14" pos="11880">
          <p15:clr>
            <a:srgbClr val="EE5396"/>
          </p15:clr>
        </p15:guide>
        <p15:guide id="15" pos="13440">
          <p15:clr>
            <a:srgbClr val="EE5396"/>
          </p15:clr>
        </p15:guide>
        <p15:guide id="16" pos="14995">
          <p15:clr>
            <a:srgbClr val="EE5396"/>
          </p15:clr>
        </p15:guide>
        <p15:guide id="17" orient="horz" pos="2160">
          <p15:clr>
            <a:srgbClr val="0F62FE"/>
          </p15:clr>
        </p15:guide>
        <p15:guide id="19" orient="horz" pos="3240">
          <p15:clr>
            <a:srgbClr val="EE5396"/>
          </p15:clr>
        </p15:guide>
        <p15:guide id="20" orient="horz" pos="1056">
          <p15:clr>
            <a:srgbClr val="EE5396"/>
          </p15:clr>
        </p15:guide>
        <p15:guide id="21" orient="horz" pos="336" userDrawn="1">
          <p15:clr>
            <a:srgbClr val="EE5396"/>
          </p15:clr>
        </p15:guide>
        <p15:guide id="22" orient="horz" pos="5400">
          <p15:clr>
            <a:srgbClr val="EE5396"/>
          </p15:clr>
        </p15:guide>
        <p15:guide id="24" orient="horz" pos="7557">
          <p15:clr>
            <a:srgbClr val="EE5396"/>
          </p15:clr>
        </p15:guide>
        <p15:guide id="25" orient="horz" pos="8273">
          <p15:clr>
            <a:srgbClr val="EE5396"/>
          </p15:clr>
        </p15:guide>
        <p15:guide id="26" pos="7680">
          <p15:clr>
            <a:srgbClr val="0F62FE"/>
          </p15:clr>
        </p15:guide>
        <p15:guide id="27" pos="11520">
          <p15:clr>
            <a:srgbClr val="0F62FE"/>
          </p15:clr>
        </p15:guide>
        <p15:guide id="28" orient="horz" pos="6480">
          <p15:clr>
            <a:srgbClr val="0F62FE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B4E543-71BB-C425-9574-D1C4AC018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endParaRPr lang="en-US"/>
          </a:p>
          <a:p>
            <a:r>
              <a:rPr lang="en-US" sz="4400"/>
              <a:t>Student Chatbot to Promote AI for 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C5726D-A549-53B6-F74C-CA0F4ABEA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sz="8800"/>
              <a:t>AI for New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8E118-EFF6-8DF0-98EC-C91C6C5E6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2" y="11087498"/>
            <a:ext cx="6852904" cy="218245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51C261-4CA7-CF11-EAEA-6E638FFD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24" y="0"/>
            <a:ext cx="6852904" cy="218245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55349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B184-B7AF-B810-6AED-B98FA8022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9F46-181C-B7B3-5543-E508DAB7A6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01</a:t>
            </a:r>
          </a:p>
          <a:p>
            <a:r>
              <a:rPr lang="en-US"/>
              <a:t>02</a:t>
            </a:r>
          </a:p>
          <a:p>
            <a:r>
              <a:rPr lang="en-US"/>
              <a:t>03</a:t>
            </a:r>
          </a:p>
          <a:p>
            <a:r>
              <a:rPr lang="en-US"/>
              <a:t>04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2902CF-6E1D-8978-13E7-5CC3133557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Problem Statement</a:t>
            </a:r>
          </a:p>
          <a:p>
            <a:r>
              <a:rPr lang="en-US"/>
              <a:t>Overview</a:t>
            </a:r>
          </a:p>
          <a:p>
            <a:r>
              <a:rPr lang="en-US"/>
              <a:t>Value</a:t>
            </a:r>
          </a:p>
          <a:p>
            <a:r>
              <a:rPr lang="en-US"/>
              <a:t>Experience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36212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9FC8-6F76-3DC4-E5E2-2F2791AD8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457200" bIns="0" anchor="t"/>
          <a:lstStyle/>
          <a:p>
            <a:r>
              <a:rPr lang="en-US"/>
              <a:t>The Problem: Transitioning to New Environments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D2AAE-B0B1-8D7C-93DB-70572E9095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0" tIns="0" rIns="0" bIns="0" anchor="t"/>
          <a:lstStyle/>
          <a:p>
            <a:r>
              <a:rPr lang="en-GB"/>
              <a:t>More than </a:t>
            </a:r>
            <a:r>
              <a:rPr lang="en-GB">
                <a:solidFill>
                  <a:schemeClr val="accent1"/>
                </a:solidFill>
              </a:rPr>
              <a:t>500k</a:t>
            </a:r>
            <a:r>
              <a:rPr lang="en-GB">
                <a:solidFill>
                  <a:srgbClr val="000000"/>
                </a:solidFill>
              </a:rPr>
              <a:t> people are accepted to universities each year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83DB1-D9C6-E685-6896-B619D18B2C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r>
              <a:rPr lang="en-GB">
                <a:solidFill>
                  <a:schemeClr val="accent1"/>
                </a:solidFill>
              </a:rPr>
              <a:t>62%</a:t>
            </a:r>
            <a:r>
              <a:rPr lang="en-GB"/>
              <a:t> of students live away from home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25418-B79A-63EC-8068-F9DB1061A6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0" tIns="0" rIns="0" bIns="0" anchor="t"/>
          <a:lstStyle/>
          <a:p>
            <a:r>
              <a:rPr lang="en-GB">
                <a:solidFill>
                  <a:schemeClr val="accent1"/>
                </a:solidFill>
              </a:rPr>
              <a:t>1</a:t>
            </a:r>
            <a:r>
              <a:rPr lang="en-GB"/>
              <a:t> in </a:t>
            </a:r>
            <a:r>
              <a:rPr lang="en-GB">
                <a:solidFill>
                  <a:schemeClr val="accent1"/>
                </a:solidFill>
              </a:rPr>
              <a:t>5</a:t>
            </a:r>
            <a:r>
              <a:rPr lang="en-GB"/>
              <a:t> students report concerns about living costs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1B50DC-8A0A-A14E-8566-9F01C51FB6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859500" y="6859257"/>
            <a:ext cx="4949825" cy="5137482"/>
          </a:xfrm>
        </p:spPr>
        <p:txBody>
          <a:bodyPr lIns="0" tIns="0" rIns="0" bIns="0" anchor="t"/>
          <a:lstStyle/>
          <a:p>
            <a:r>
              <a:rPr lang="en-GB">
                <a:solidFill>
                  <a:srgbClr val="000000"/>
                </a:solidFill>
              </a:rPr>
              <a:t>Over</a:t>
            </a:r>
            <a:r>
              <a:rPr lang="en-GB">
                <a:solidFill>
                  <a:schemeClr val="accent1"/>
                </a:solidFill>
              </a:rPr>
              <a:t> 40% </a:t>
            </a:r>
            <a:r>
              <a:rPr lang="en-GB">
                <a:solidFill>
                  <a:srgbClr val="000000"/>
                </a:solidFill>
              </a:rPr>
              <a:t>of students worry about interpersonal relationships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746CB8-C30B-86C2-7093-6117BF5C5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D27F3F-E84B-CDFA-A409-EABBD656A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42" y="4689676"/>
            <a:ext cx="1944801" cy="19059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8C3D3E-404C-C96C-1D40-A4D93597C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266" y="4921169"/>
            <a:ext cx="1520340" cy="14622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6466B3-2828-E2AC-3CC7-1D870D71B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7354" y="4805423"/>
            <a:ext cx="1616808" cy="15780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04358A-FC13-05D9-ADAD-05DCB331E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15561" y="4959751"/>
            <a:ext cx="1674690" cy="1635890"/>
          </a:xfrm>
          <a:prstGeom prst="rect">
            <a:avLst/>
          </a:prstGeom>
        </p:spPr>
      </p:pic>
      <p:pic>
        <p:nvPicPr>
          <p:cNvPr id="9" name="Picture 8" descr="A white rectangular frame with black border&#10;&#10;AI-generated content may be incorrect.">
            <a:extLst>
              <a:ext uri="{FF2B5EF4-FFF2-40B4-BE49-F238E27FC236}">
                <a16:creationId xmlns:a16="http://schemas.microsoft.com/office/drawing/2014/main" id="{CB64C2A0-99EC-7951-432A-87045A729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99652" y="11581945"/>
            <a:ext cx="6852904" cy="218245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988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8619A4-F269-7E02-34BA-731A0D4E0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12DA7-E4DC-C1F8-DC6C-1CDBE4B41A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pPr marL="571500" indent="-571500">
              <a:buFont typeface="Arial"/>
              <a:buChar char="•"/>
            </a:pPr>
            <a:r>
              <a:rPr lang="en-US"/>
              <a:t>A webapp chatbot built using IBM </a:t>
            </a:r>
            <a:r>
              <a:rPr lang="en-US" err="1"/>
              <a:t>Watsonx</a:t>
            </a:r>
            <a:r>
              <a:rPr lang="en-US"/>
              <a:t> Virtual Assistant, IBM Cloud and React.</a:t>
            </a:r>
          </a:p>
          <a:p>
            <a:endParaRPr lang="en-US"/>
          </a:p>
          <a:p>
            <a:pPr marL="571500" indent="-571500">
              <a:buFont typeface="Arial"/>
              <a:buChar char="•"/>
            </a:pPr>
            <a:r>
              <a:rPr lang="en-US"/>
              <a:t>This is able to guide students with the necessary information they will need to access when transitioning to university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3A443D-8F00-AF0D-986B-BC55EAF8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457200" bIns="0" anchor="t"/>
          <a:lstStyle/>
          <a:p>
            <a:r>
              <a:rPr lang="en-US"/>
              <a:t>The Solution: Our Chatbot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8BA269D-C5E8-2CC8-5A5F-D298AAAA0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175" y="1827149"/>
            <a:ext cx="16814901" cy="82383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762C08-9B1A-808D-BA8C-865EA800F40F}"/>
              </a:ext>
            </a:extLst>
          </p:cNvPr>
          <p:cNvSpPr/>
          <p:nvPr/>
        </p:nvSpPr>
        <p:spPr bwMode="auto">
          <a:xfrm>
            <a:off x="21248157" y="12477508"/>
            <a:ext cx="2882351" cy="914399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962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FFD94-D6F6-3ACE-CD07-429233D35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A0A24-FECA-6CAC-6661-3D3919FC81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0" tIns="0" rIns="0" bIns="0" anchor="t"/>
          <a:lstStyle/>
          <a:p>
            <a:pPr marL="571500" indent="-571500">
              <a:buFont typeface="Arial"/>
              <a:buChar char="•"/>
            </a:pPr>
            <a:r>
              <a:rPr lang="en-GB"/>
              <a:t>Scan The QR Code</a:t>
            </a:r>
            <a:endParaRPr lang="en-US"/>
          </a:p>
          <a:p>
            <a:endParaRPr lang="en-GB"/>
          </a:p>
          <a:p>
            <a:pPr marL="571500" indent="-571500">
              <a:buFont typeface="Arial"/>
              <a:buChar char="•"/>
            </a:pPr>
            <a:r>
              <a:rPr lang="en-GB"/>
              <a:t>Try one of the preset prompts for key student user stories</a:t>
            </a:r>
          </a:p>
          <a:p>
            <a:endParaRPr lang="en-GB"/>
          </a:p>
          <a:p>
            <a:pPr marL="571500" indent="-571500">
              <a:buFont typeface="Arial"/>
              <a:buChar char="•"/>
            </a:pPr>
            <a:r>
              <a:rPr lang="en-GB"/>
              <a:t>Try to ask independent questions as a student new to university would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4CAE87-9740-E8AC-8A2E-8C2DDAAB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457200" bIns="0" anchor="t"/>
          <a:lstStyle/>
          <a:p>
            <a:r>
              <a:rPr lang="en-GB"/>
              <a:t>Try It Yourself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27F7A-B8D4-3ADD-864E-3029C4E9C690}"/>
              </a:ext>
            </a:extLst>
          </p:cNvPr>
          <p:cNvSpPr/>
          <p:nvPr/>
        </p:nvSpPr>
        <p:spPr bwMode="auto">
          <a:xfrm>
            <a:off x="21248157" y="12477508"/>
            <a:ext cx="2882351" cy="914399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6CBA4F-2551-86AF-DFC2-01DF991327AF}"/>
              </a:ext>
            </a:extLst>
          </p:cNvPr>
          <p:cNvSpPr/>
          <p:nvPr/>
        </p:nvSpPr>
        <p:spPr bwMode="auto">
          <a:xfrm>
            <a:off x="11550316" y="3801979"/>
            <a:ext cx="9336505" cy="6448926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r>
              <a:rPr kumimoji="0" lang="en-P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Tutal powinien znaleść się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r>
              <a:rPr kumimoji="0" lang="en-P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QR code z linkiem do projektu.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lang="en-PL" sz="4000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r>
              <a:rPr kumimoji="0" lang="en-P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QR code jest optional.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lang="en-PL" sz="4000" dirty="0">
              <a:solidFill>
                <a:schemeClr val="tx1"/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r>
              <a:rPr kumimoji="0" lang="en-PL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QR skasowany w ramach anonimizacji przykładu.</a:t>
            </a:r>
          </a:p>
        </p:txBody>
      </p:sp>
    </p:spTree>
    <p:extLst>
      <p:ext uri="{BB962C8B-B14F-4D97-AF65-F5344CB8AC3E}">
        <p14:creationId xmlns:p14="http://schemas.microsoft.com/office/powerpoint/2010/main" val="305660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83147-26B1-9050-C159-AA9D1A53B23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2192000" cy="13716000"/>
          </a:xfrm>
          <a:prstGeom prst="rect">
            <a:avLst/>
          </a:prstGeom>
          <a:solidFill>
            <a:schemeClr val="bg2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BADC83-63CB-B358-7BF2-14C0003858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lIns="0" tIns="0" rIns="0" bIns="0" anchor="t"/>
          <a:lstStyle/>
          <a:p>
            <a:r>
              <a:rPr lang="uk-UA" sz="6400">
                <a:solidFill>
                  <a:schemeClr val="accent1"/>
                </a:solidFill>
                <a:latin typeface="IBM Plex Sans Light"/>
              </a:rPr>
              <a:t>1</a:t>
            </a:r>
            <a:endParaRPr lang="en-US" sz="6400">
              <a:solidFill>
                <a:schemeClr val="accent1"/>
              </a:solidFill>
              <a:latin typeface="IBM Plex Sans Light"/>
            </a:endParaRPr>
          </a:p>
          <a:p>
            <a:r>
              <a:rPr lang="en-US">
                <a:latin typeface="IBM Plex Sans Light"/>
              </a:rPr>
              <a:t>Students new to the city can </a:t>
            </a:r>
            <a:r>
              <a:rPr lang="en-US">
                <a:solidFill>
                  <a:schemeClr val="accent1"/>
                </a:solidFill>
                <a:latin typeface="IBM Plex Sans Light"/>
              </a:rPr>
              <a:t>learn</a:t>
            </a:r>
            <a:r>
              <a:rPr lang="en-US">
                <a:latin typeface="IBM Plex Sans Light"/>
              </a:rPr>
              <a:t> about the venues available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192A7-8060-5FDB-3898-6137C9B817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lIns="0" tIns="0" rIns="0" bIns="0" anchor="t"/>
          <a:lstStyle/>
          <a:p>
            <a:r>
              <a:rPr lang="uk-UA" sz="6400">
                <a:solidFill>
                  <a:schemeClr val="accent1"/>
                </a:solidFill>
                <a:latin typeface="IBM Plex Sans Light"/>
              </a:rPr>
              <a:t>2</a:t>
            </a:r>
          </a:p>
          <a:p>
            <a:r>
              <a:rPr lang="en-US">
                <a:solidFill>
                  <a:schemeClr val="accent1"/>
                </a:solidFill>
                <a:latin typeface="IBM Plex Sans Light"/>
              </a:rPr>
              <a:t>Danger words</a:t>
            </a:r>
            <a:r>
              <a:rPr lang="en-US">
                <a:latin typeface="IBM Plex Sans Light"/>
              </a:rPr>
              <a:t> are used to detect students in </a:t>
            </a:r>
            <a:r>
              <a:rPr lang="en-US">
                <a:solidFill>
                  <a:schemeClr val="accent1"/>
                </a:solidFill>
                <a:latin typeface="IBM Plex Sans Light"/>
              </a:rPr>
              <a:t>crisis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E17E4-1163-3957-E145-71DA6590AA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lIns="0" tIns="0" rIns="0" bIns="0" anchor="t"/>
          <a:lstStyle/>
          <a:p>
            <a:r>
              <a:rPr lang="uk-UA" sz="6400">
                <a:solidFill>
                  <a:schemeClr val="accent1"/>
                </a:solidFill>
                <a:latin typeface="IBM Plex Sans Light"/>
              </a:rPr>
              <a:t>3</a:t>
            </a:r>
          </a:p>
          <a:p>
            <a:r>
              <a:rPr lang="en-US">
                <a:solidFill>
                  <a:schemeClr val="accent1"/>
                </a:solidFill>
                <a:latin typeface="IBM Plex Sans Light"/>
              </a:rPr>
              <a:t>LLM technology</a:t>
            </a:r>
            <a:r>
              <a:rPr lang="en-US">
                <a:latin typeface="IBM Plex Sans Light"/>
              </a:rPr>
              <a:t> catches synonyms and spelling mistakes in user messages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A9BD9B-C56A-9003-F3E2-BD921C62C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lIns="0" tIns="0" rIns="0" bIns="0" anchor="t"/>
          <a:lstStyle/>
          <a:p>
            <a:r>
              <a:rPr lang="uk-UA" sz="6400">
                <a:solidFill>
                  <a:schemeClr val="accent1"/>
                </a:solidFill>
                <a:latin typeface="IBM Plex Sans Light"/>
              </a:rPr>
              <a:t>4</a:t>
            </a:r>
          </a:p>
          <a:p>
            <a:r>
              <a:rPr lang="en-US">
                <a:latin typeface="IBM Plex Sans Light"/>
              </a:rPr>
              <a:t>Potential future  </a:t>
            </a:r>
            <a:r>
              <a:rPr lang="en-US">
                <a:solidFill>
                  <a:schemeClr val="accent1"/>
                </a:solidFill>
                <a:latin typeface="IBM Plex Sans Light"/>
              </a:rPr>
              <a:t>rebranding</a:t>
            </a:r>
            <a:r>
              <a:rPr lang="en-US">
                <a:latin typeface="IBM Plex Sans Light"/>
              </a:rPr>
              <a:t> to other universities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5CF4E-6E82-216A-B248-834B5F5E3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CBB9EB-011E-0724-FD2F-2B5104DA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72" y="396574"/>
            <a:ext cx="11050589" cy="4573587"/>
          </a:xfrm>
        </p:spPr>
        <p:txBody>
          <a:bodyPr lIns="0" tIns="0" rIns="457200" bIns="0" anchor="t"/>
          <a:lstStyle/>
          <a:p>
            <a:r>
              <a:rPr lang="en-US"/>
              <a:t>The Value of Our Chatbot</a:t>
            </a:r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8DE88CF9-1793-67DE-EDAE-6202F92C1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482" y="1553679"/>
            <a:ext cx="3355373" cy="7403125"/>
          </a:xfrm>
          <a:prstGeom prst="rect">
            <a:avLst/>
          </a:prstGeom>
        </p:spPr>
      </p:pic>
      <p:pic>
        <p:nvPicPr>
          <p:cNvPr id="10" name="Picture 9" descr="A screenshot of a phone&#10;&#10;AI-generated content may be incorrect.">
            <a:extLst>
              <a:ext uri="{FF2B5EF4-FFF2-40B4-BE49-F238E27FC236}">
                <a16:creationId xmlns:a16="http://schemas.microsoft.com/office/drawing/2014/main" id="{FD8842DC-62F4-61B2-162B-D682979DC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882" y="1550230"/>
            <a:ext cx="3320208" cy="7403125"/>
          </a:xfrm>
          <a:prstGeom prst="rect">
            <a:avLst/>
          </a:prstGeom>
        </p:spPr>
      </p:pic>
      <p:pic>
        <p:nvPicPr>
          <p:cNvPr id="13" name="Picture 12" descr="A screenshot of a phone&#10;&#10;AI-generated content may be incorrect.">
            <a:extLst>
              <a:ext uri="{FF2B5EF4-FFF2-40B4-BE49-F238E27FC236}">
                <a16:creationId xmlns:a16="http://schemas.microsoft.com/office/drawing/2014/main" id="{64DE5977-4AFE-80B3-A6F4-F35E8AD29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47" y="1549850"/>
            <a:ext cx="3372954" cy="7403123"/>
          </a:xfrm>
          <a:prstGeom prst="rect">
            <a:avLst/>
          </a:prstGeom>
        </p:spPr>
      </p:pic>
      <p:pic>
        <p:nvPicPr>
          <p:cNvPr id="14" name="Picture 13" descr="A white rectangular frame with black border&#10;&#10;AI-generated content may be incorrect.">
            <a:extLst>
              <a:ext uri="{FF2B5EF4-FFF2-40B4-BE49-F238E27FC236}">
                <a16:creationId xmlns:a16="http://schemas.microsoft.com/office/drawing/2014/main" id="{4230EAC2-C3D9-33D1-86E4-DA851BF0C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1249" y="12073349"/>
            <a:ext cx="4584739" cy="146148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0994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38CE98-9331-3643-DC9C-9DF75A827463}"/>
              </a:ext>
            </a:extLst>
          </p:cNvPr>
          <p:cNvSpPr>
            <a:spLocks/>
          </p:cNvSpPr>
          <p:nvPr/>
        </p:nvSpPr>
        <p:spPr bwMode="auto">
          <a:xfrm>
            <a:off x="389510" y="6450657"/>
            <a:ext cx="6099438" cy="6116871"/>
          </a:xfrm>
          <a:prstGeom prst="rect">
            <a:avLst/>
          </a:prstGeom>
          <a:solidFill>
            <a:schemeClr val="bg2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840" tIns="243840" rIns="243840" bIns="243840" numCol="1" rtlCol="0" anchor="t" anchorCtr="0" compatLnSpc="1">
            <a:prstTxWarp prst="textNoShape">
              <a:avLst/>
            </a:prstTxWarp>
          </a:bodyPr>
          <a:lstStyle/>
          <a:p>
            <a:pPr defTabSz="24383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734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1BFB593-8B06-4B82-513D-CD953C68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324" y="6858000"/>
            <a:ext cx="4986528" cy="3032426"/>
          </a:xfrm>
        </p:spPr>
        <p:txBody>
          <a:bodyPr/>
          <a:lstStyle/>
          <a:p>
            <a:r>
              <a:rPr lang="en-US"/>
              <a:t>Experience of the project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268FE7-E7E3-44BA-A2E9-CF659DEE85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528741" y="7256767"/>
            <a:ext cx="4960171" cy="5138738"/>
          </a:xfrm>
        </p:spPr>
        <p:txBody>
          <a:bodyPr/>
          <a:lstStyle/>
          <a:p>
            <a:r>
              <a:rPr lang="en-US"/>
              <a:t>Exposure to the IBM </a:t>
            </a:r>
            <a:r>
              <a:rPr lang="en-US">
                <a:solidFill>
                  <a:schemeClr val="accent1"/>
                </a:solidFill>
              </a:rPr>
              <a:t>culture of learning and growth </a:t>
            </a:r>
            <a:r>
              <a:rPr lang="en-US"/>
              <a:t>through SkillsBuild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24FB4C-ED44-E0FE-5084-79B53CAF50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9802" y="1317495"/>
            <a:ext cx="6689910" cy="5954869"/>
          </a:xfrm>
        </p:spPr>
        <p:txBody>
          <a:bodyPr/>
          <a:lstStyle/>
          <a:p>
            <a:r>
              <a:rPr lang="en-US"/>
              <a:t>How did we learn the skills necessary for the project success?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AECC59-F3DC-79CD-232F-4477DE6DA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46" name="Picture 22" descr="A screenshot of a computer&#10;&#10;Description automatically generated">
            <a:extLst>
              <a:ext uri="{FF2B5EF4-FFF2-40B4-BE49-F238E27FC236}">
                <a16:creationId xmlns:a16="http://schemas.microsoft.com/office/drawing/2014/main" id="{7BD1D5E6-36C3-25DF-46B4-530EE68F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52" y="20292"/>
            <a:ext cx="16703040" cy="59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2AB5901-4CE8-BCDE-8F88-EFE5F633076E}"/>
              </a:ext>
            </a:extLst>
          </p:cNvPr>
          <p:cNvSpPr txBox="1">
            <a:spLocks/>
          </p:cNvSpPr>
          <p:nvPr/>
        </p:nvSpPr>
        <p:spPr>
          <a:xfrm>
            <a:off x="6923415" y="7176430"/>
            <a:ext cx="4960170" cy="513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marL="0" marR="0" indent="0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256032" marR="0" indent="-256032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512064" marR="0" indent="-256032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768096" marR="0" indent="-256032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1143000" marR="0" indent="-457200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184306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2205631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256820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2930769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r>
              <a:rPr lang="en-US" kern="0"/>
              <a:t>Provided us with the </a:t>
            </a:r>
            <a:r>
              <a:rPr lang="en-US" kern="0">
                <a:solidFill>
                  <a:schemeClr val="accent1"/>
                </a:solidFill>
              </a:rPr>
              <a:t>experience and motivation </a:t>
            </a:r>
            <a:r>
              <a:rPr lang="en-US" kern="0"/>
              <a:t>to apply for further opportunities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4A84D77-45BB-E584-31AB-CF56E280BD49}"/>
              </a:ext>
            </a:extLst>
          </p:cNvPr>
          <p:cNvSpPr txBox="1">
            <a:spLocks/>
          </p:cNvSpPr>
          <p:nvPr/>
        </p:nvSpPr>
        <p:spPr>
          <a:xfrm>
            <a:off x="12752418" y="7165327"/>
            <a:ext cx="4960170" cy="5138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256032" marR="0" indent="-256032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512064" marR="0" indent="-256032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Tx/>
              <a:buSzPct val="100000"/>
              <a:buFontTx/>
              <a:buChar char="•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768096" marR="0" indent="-256032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36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1143000" marR="0" indent="-457200" algn="l" defTabSz="2438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800" b="0" i="0" u="none" strike="noStrike" cap="none" spc="0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184306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2205631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2568200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2930769" marR="0" indent="-389009" algn="l" defTabSz="2438400" rtl="0" eaLnBrk="1" latinLnBrk="0" hangingPunct="1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r>
              <a:rPr lang="en-US" kern="0"/>
              <a:t>A powerful opportunity to develop </a:t>
            </a:r>
            <a:r>
              <a:rPr lang="en-US" kern="0">
                <a:solidFill>
                  <a:schemeClr val="accent1"/>
                </a:solidFill>
              </a:rPr>
              <a:t>meaningful connections </a:t>
            </a:r>
            <a:r>
              <a:rPr lang="en-US" kern="0"/>
              <a:t>within IBM</a:t>
            </a:r>
          </a:p>
        </p:txBody>
      </p:sp>
      <p:pic>
        <p:nvPicPr>
          <p:cNvPr id="1050" name="Picture 26" descr="Introduction to IBM SkillsBuild - YouTube">
            <a:extLst>
              <a:ext uri="{FF2B5EF4-FFF2-40B4-BE49-F238E27FC236}">
                <a16:creationId xmlns:a16="http://schemas.microsoft.com/office/drawing/2014/main" id="{0D5C0E95-9EFE-05E1-2970-C73F02E61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 b="16861"/>
          <a:stretch/>
        </p:blipFill>
        <p:spPr bwMode="auto">
          <a:xfrm>
            <a:off x="17463761" y="2882987"/>
            <a:ext cx="5398874" cy="28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AF4881-0330-30CD-5A45-762D32A3C647}"/>
              </a:ext>
            </a:extLst>
          </p:cNvPr>
          <p:cNvSpPr>
            <a:spLocks/>
          </p:cNvSpPr>
          <p:nvPr/>
        </p:nvSpPr>
        <p:spPr bwMode="auto">
          <a:xfrm>
            <a:off x="389510" y="130114"/>
            <a:ext cx="6099438" cy="6116871"/>
          </a:xfrm>
          <a:prstGeom prst="rect">
            <a:avLst/>
          </a:prstGeom>
          <a:solidFill>
            <a:schemeClr val="bg2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243840" tIns="243840" rIns="243840" bIns="243840" numCol="1" rtlCol="0" anchor="t" anchorCtr="0" compatLnSpc="1">
            <a:prstTxWarp prst="textNoShape">
              <a:avLst/>
            </a:prstTxWarp>
          </a:bodyPr>
          <a:lstStyle/>
          <a:p>
            <a:pPr defTabSz="24383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734">
              <a:solidFill>
                <a:srgbClr val="FFFFFF"/>
              </a:solidFill>
              <a:latin typeface="IBM Plex Sans Light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55692C22-F20D-E980-C20F-8E693EF0C004}"/>
              </a:ext>
            </a:extLst>
          </p:cNvPr>
          <p:cNvSpPr txBox="1">
            <a:spLocks/>
          </p:cNvSpPr>
          <p:nvPr/>
        </p:nvSpPr>
        <p:spPr>
          <a:xfrm>
            <a:off x="537972" y="947717"/>
            <a:ext cx="4986528" cy="3032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457200" bIns="0" anchor="t"/>
          <a:lstStyle>
            <a:lvl1pPr marL="0" marR="0" indent="0" algn="l" defTabSz="2438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1pPr>
            <a:lvl2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2pPr>
            <a:lvl3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3pPr>
            <a:lvl4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4pPr>
            <a:lvl5pPr marL="0" marR="0" indent="0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5pPr>
            <a:lvl6pPr marL="0" marR="0" indent="362568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6pPr>
            <a:lvl7pPr marL="0" marR="0" indent="725139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7pPr>
            <a:lvl8pPr marL="0" marR="0" indent="108770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8pPr>
            <a:lvl9pPr marL="0" marR="0" indent="1450276" algn="l" defTabSz="2438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IBM Plex Sans Light"/>
              </a:defRPr>
            </a:lvl9pPr>
          </a:lstStyle>
          <a:p>
            <a:r>
              <a:rPr lang="en-US" kern="0"/>
              <a:t>How we Learned to Work  </a:t>
            </a:r>
            <a:endParaRPr lang="en-US"/>
          </a:p>
        </p:txBody>
      </p:sp>
      <p:pic>
        <p:nvPicPr>
          <p:cNvPr id="9" name="Picture 8" descr="A white rectangular frame with black border&#10;&#10;AI-generated content may be incorrect.">
            <a:extLst>
              <a:ext uri="{FF2B5EF4-FFF2-40B4-BE49-F238E27FC236}">
                <a16:creationId xmlns:a16="http://schemas.microsoft.com/office/drawing/2014/main" id="{D37C2FD2-7981-EE7E-D76D-F5FE4F77C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8397" y="11493651"/>
            <a:ext cx="6852904" cy="21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4CA7A86-6F05-F89A-E1A0-83FDDEC17733}"/>
              </a:ext>
            </a:extLst>
          </p:cNvPr>
          <p:cNvSpPr/>
          <p:nvPr/>
        </p:nvSpPr>
        <p:spPr bwMode="auto">
          <a:xfrm>
            <a:off x="17871768" y="-3859"/>
            <a:ext cx="6509557" cy="13723714"/>
          </a:xfrm>
          <a:prstGeom prst="rect">
            <a:avLst/>
          </a:prstGeom>
          <a:solidFill>
            <a:srgbClr val="E5F6FF"/>
          </a:solidFill>
          <a:ln w="19050">
            <a:solidFill>
              <a:srgbClr val="E5F6FF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IBM Plex Sans Light"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B8D6F-F20E-73CA-D2BA-597CC09EB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545800" y="12938838"/>
            <a:ext cx="270908" cy="246221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56ABC3-EC16-259E-36D3-DB4FF76AF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457200" bIns="0" anchor="t"/>
          <a:lstStyle/>
          <a:p>
            <a:r>
              <a:rPr lang="en-US" sz="8800" dirty="0">
                <a:solidFill>
                  <a:schemeClr val="tx1"/>
                </a:solidFill>
              </a:rPr>
              <a:t>Thank You</a:t>
            </a:r>
            <a:br>
              <a:rPr lang="en-US" sz="8800" dirty="0"/>
            </a:br>
            <a:r>
              <a:rPr lang="en-US" sz="6000" dirty="0">
                <a:solidFill>
                  <a:schemeClr val="tx1"/>
                </a:solidFill>
              </a:rPr>
              <a:t>For any questions </a:t>
            </a:r>
            <a:br>
              <a:rPr lang="en-US" sz="6000" dirty="0"/>
            </a:br>
            <a:r>
              <a:rPr lang="en-US" sz="6000" dirty="0">
                <a:solidFill>
                  <a:schemeClr val="tx1"/>
                </a:solidFill>
              </a:rPr>
              <a:t>feel free to contact</a:t>
            </a:r>
            <a:br>
              <a:rPr lang="en-US" sz="6000" dirty="0"/>
            </a:br>
            <a:r>
              <a:rPr lang="en-US" sz="6000" dirty="0">
                <a:solidFill>
                  <a:schemeClr val="accent1"/>
                </a:solidFill>
                <a:ea typeface="+mj-lt"/>
                <a:cs typeface="+mj-lt"/>
              </a:rPr>
              <a:t>&lt;email&gt;</a:t>
            </a:r>
            <a:endParaRPr lang="en-US" sz="8800" dirty="0">
              <a:solidFill>
                <a:schemeClr val="accent1"/>
              </a:solidFill>
            </a:endParaRPr>
          </a:p>
          <a:p>
            <a:br>
              <a:rPr lang="en-US" sz="7200" dirty="0"/>
            </a:br>
            <a:endParaRPr lang="en-US" sz="8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5C8BA4-9EF3-D3A0-4A84-4F1C8B8623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87755" y="144684"/>
            <a:ext cx="6300379" cy="11403289"/>
          </a:xfrm>
        </p:spPr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pl-PL" dirty="0"/>
              <a:t>Informacje o zespole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1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BM TechXchange 2023">
  <a:themeElements>
    <a:clrScheme name="TechXchange Conference 2024 Speaker Template">
      <a:dk1>
        <a:srgbClr val="FFFFFF"/>
      </a:dk1>
      <a:lt1>
        <a:srgbClr val="000000"/>
      </a:lt1>
      <a:dk2>
        <a:srgbClr val="EDF5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5F6FF"/>
        </a:solidFill>
        <a:ln w="19050">
          <a:solidFill>
            <a:srgbClr val="E5F6FF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IBM Plex Sans Light"/>
          <a:buNone/>
          <a:tabLst/>
          <a:defRPr kumimoji="0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270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r="http://schemas.openxmlformats.org/officeDocument/2006/relationships" xmlns:p="http://schemas.openxmlformats.org/presentationml/2006/main" xmlns="" xmlns:m="http://schemas.openxmlformats.org/officeDocument/2006/math" xmlns:a14="http://schemas.microsoft.com/office/drawing/2010/main" xmlns:ma14="http://schemas.microsoft.com/office/mac/drawingml/2011/main" val="1"/>
          </a:ext>
        </a:extLst>
      </a:spPr>
      <a:bodyPr wrap="square" lIns="0" tIns="0" rIns="0" bIns="0" rtlCol="0">
        <a:noAutofit/>
      </a:bodyPr>
      <a:lstStyle>
        <a:defPPr algn="l" defTabSz="2438400">
          <a:spcBef>
            <a:spcPts val="2900"/>
          </a:spcBef>
          <a:buSzPct val="100000"/>
          <a:defRPr kern="0" dirty="0" smtClean="0">
            <a:solidFill>
              <a:srgbClr val="000000"/>
            </a:solidFill>
            <a:ea typeface="+mj-ea"/>
            <a:cs typeface="+mj-cs"/>
            <a:sym typeface="IBM Plex Sans Light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Presentation22" id="{E1E19202-B987-A941-8674-AD434A0DB71A}" vid="{5A1E2B54-7A0A-184D-A70D-E2100781CE9A}"/>
    </a:ext>
  </a:extLst>
</a:theme>
</file>

<file path=ppt/theme/theme2.xml><?xml version="1.0" encoding="utf-8"?>
<a:theme xmlns:a="http://schemas.openxmlformats.org/drawingml/2006/main" name="IBM Brand Template 2022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IBM Plex Sans Light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0" tIns="0" rIns="0" bIns="0" rtlCol="0">
        <a:noAutofit/>
      </a:bodyPr>
      <a:lstStyle>
        <a:defPPr marL="444465" indent="-446749" algn="l" defTabSz="2438400">
          <a:spcBef>
            <a:spcPts val="2900"/>
          </a:spcBef>
          <a:buSzPct val="100000"/>
          <a:buFontTx/>
          <a:buChar char="–"/>
          <a:defRPr kern="0" dirty="0" smtClean="0">
            <a:solidFill>
              <a:srgbClr val="000000"/>
            </a:solidFill>
            <a:ea typeface="+mj-ea"/>
            <a:cs typeface="+mj-cs"/>
            <a:sym typeface="IBM Plex Sans Light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IBM_Master_Presentation_2021_V01_Plex" id="{BD398A2B-0B96-D843-9A4A-05239798B6A1}" vid="{46683C84-C800-D441-9101-471717108C97}"/>
    </a:ext>
  </a:extLst>
</a:theme>
</file>

<file path=ppt/theme/theme3.xml><?xml version="1.0" encoding="utf-8"?>
<a:theme xmlns:a="http://schemas.openxmlformats.org/drawingml/2006/main" name="IBM Brand Template 2022">
  <a:themeElements>
    <a:clrScheme name="Custom 1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0F62FE"/>
      </a:accent1>
      <a:accent2>
        <a:srgbClr val="A56EFF"/>
      </a:accent2>
      <a:accent3>
        <a:srgbClr val="003A6D"/>
      </a:accent3>
      <a:accent4>
        <a:srgbClr val="009D9A"/>
      </a:accent4>
      <a:accent5>
        <a:srgbClr val="9F1853"/>
      </a:accent5>
      <a:accent6>
        <a:srgbClr val="FA4D5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IBM Plex Sans Light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0" tIns="0" rIns="0" bIns="0" rtlCol="0">
        <a:noAutofit/>
      </a:bodyPr>
      <a:lstStyle>
        <a:defPPr marL="444465" indent="-446749" algn="l" defTabSz="2438400">
          <a:spcBef>
            <a:spcPts val="2900"/>
          </a:spcBef>
          <a:buSzPct val="100000"/>
          <a:buFontTx/>
          <a:buChar char="–"/>
          <a:defRPr kern="0" dirty="0" smtClean="0">
            <a:solidFill>
              <a:srgbClr val="000000"/>
            </a:solidFill>
            <a:ea typeface="+mj-ea"/>
            <a:cs typeface="+mj-cs"/>
            <a:sym typeface="IBM Plex Sans Light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60">
      <a:srgbClr val="DA1E28"/>
    </a:custClr>
    <a:custClr name="Red 50">
      <a:srgbClr val="FA4D56"/>
    </a:custClr>
    <a:custClr name="Red 30">
      <a:srgbClr val="FFB3B8"/>
    </a:custClr>
    <a:custClr name="Red 20">
      <a:srgbClr val="FFD7D9"/>
    </a:custClr>
    <a:custClr name="Red 10">
      <a:srgbClr val="FFF1F1"/>
    </a:custClr>
    <a:custClr name="Magenta 60">
      <a:srgbClr val="D02670"/>
    </a:custClr>
    <a:custClr name="Magenta 50">
      <a:srgbClr val="EE5396"/>
    </a:custClr>
    <a:custClr name="Magenta 30">
      <a:srgbClr val="FFAFD2"/>
    </a:custClr>
    <a:custClr name="Magenta 20">
      <a:srgbClr val="FFD6E8"/>
    </a:custClr>
    <a:custClr name="Magenta 10">
      <a:srgbClr val="FFF0F7"/>
    </a:custClr>
    <a:custClr name="Purple 60">
      <a:srgbClr val="8A3FFC"/>
    </a:custClr>
    <a:custClr name="Purple 50">
      <a:srgbClr val="A56E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Teal 60">
      <a:srgbClr val="007D79"/>
    </a:custClr>
    <a:custClr name="Teal 50">
      <a:srgbClr val="009D9A"/>
    </a:custClr>
    <a:custClr name="Teal 30">
      <a:srgbClr val="3DDBD9"/>
    </a:custClr>
    <a:custClr name="Teal 20">
      <a:srgbClr val="9EF0F0"/>
    </a:custClr>
    <a:custClr name="Teal 10">
      <a:srgbClr val="D9FBFB"/>
    </a:custClr>
    <a:custClr name="Green 60">
      <a:srgbClr val="198038"/>
    </a:custClr>
    <a:custClr name="Green 50">
      <a:srgbClr val="24A148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30">
      <a:srgbClr val="F1C21B"/>
    </a:custClr>
    <a:custClr name="Yellow 20">
      <a:srgbClr val="FDDC69"/>
    </a:custClr>
    <a:custClr name="Yellow 10">
      <a:srgbClr val="FCF4D6"/>
    </a:custClr>
    <a:custClr name="Blue 20">
      <a:srgbClr val="D0E2FF"/>
    </a:custClr>
    <a:custClr name="Blue 10">
      <a:srgbClr val="EDF5FF"/>
    </a:custClr>
  </a:custClrLst>
  <a:extLst>
    <a:ext uri="{05A4C25C-085E-4340-85A3-A5531E510DB2}">
      <thm15:themeFamily xmlns:thm15="http://schemas.microsoft.com/office/thememl/2012/main" name="IBM_Master_Presentation_2021_V01_Plex" id="{BD398A2B-0B96-D843-9A4A-05239798B6A1}" vid="{46683C84-C800-D441-9101-471717108C9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e49b77-bc09-47bd-8750-36aa8df7d50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CE01A4E8C344FACC896582A39EE2A" ma:contentTypeVersion="11" ma:contentTypeDescription="Create a new document." ma:contentTypeScope="" ma:versionID="146159f1c3ef0c080b707fb349dec1f3">
  <xsd:schema xmlns:xsd="http://www.w3.org/2001/XMLSchema" xmlns:xs="http://www.w3.org/2001/XMLSchema" xmlns:p="http://schemas.microsoft.com/office/2006/metadata/properties" xmlns:ns2="ebe49b77-bc09-47bd-8750-36aa8df7d500" targetNamespace="http://schemas.microsoft.com/office/2006/metadata/properties" ma:root="true" ma:fieldsID="6e50b4d16747011c102fb172092bb8eb" ns2:_="">
    <xsd:import namespace="ebe49b77-bc09-47bd-8750-36aa8df7d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e49b77-bc09-47bd-8750-36aa8df7d5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0f13b88-e628-427a-a7d3-46ff87ef6d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0F868F-E365-4177-BF12-BD688EB2D49C}">
  <ds:schemaRefs>
    <ds:schemaRef ds:uri="ebe49b77-bc09-47bd-8750-36aa8df7d50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8AFF08-375C-4183-929F-049C301F9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41AB22-F580-4CED-9F5C-B1892A1A33BA}">
  <ds:schemaRefs>
    <ds:schemaRef ds:uri="ebe49b77-bc09-47bd-8750-36aa8df7d5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1_IBM Brand Template 2022 (Microgrid)</Template>
  <TotalTime>3</TotalTime>
  <Words>282</Words>
  <Application>Microsoft Macintosh PowerPoint</Application>
  <PresentationFormat>Custom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IBM Plex Sans</vt:lpstr>
      <vt:lpstr>IBM Plex Sans Light</vt:lpstr>
      <vt:lpstr>Arial</vt:lpstr>
      <vt:lpstr>IBM TechXchange 2023</vt:lpstr>
      <vt:lpstr>AI for New Students</vt:lpstr>
      <vt:lpstr>Agenda</vt:lpstr>
      <vt:lpstr>The Problem: Transitioning to New Environments</vt:lpstr>
      <vt:lpstr>The Solution: Our Chatbot</vt:lpstr>
      <vt:lpstr>Try It Yourself</vt:lpstr>
      <vt:lpstr>The Value of Our Chatbot</vt:lpstr>
      <vt:lpstr>Experience of the project</vt:lpstr>
      <vt:lpstr>Thank You For any questions  feel free to contact &lt;email&gt;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64/86/130pt title,  5 lines maximum,  sentence case</dc:title>
  <dc:subject/>
  <dc:creator>ANNOVA Team</dc:creator>
  <cp:keywords/>
  <dc:description/>
  <cp:lastModifiedBy>Mariusz Ochla</cp:lastModifiedBy>
  <cp:revision>71</cp:revision>
  <cp:lastPrinted>2019-04-25T15:14:05Z</cp:lastPrinted>
  <dcterms:created xsi:type="dcterms:W3CDTF">2022-11-16T19:07:41Z</dcterms:created>
  <dcterms:modified xsi:type="dcterms:W3CDTF">2025-06-21T14:33:54Z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0x0101000C5CE01A4E8C344FACC896582A39EE2A</vt:lpwstr>
  </property>
  <property fmtid="{D5CDD505-2E9C-101B-9397-08002B2CF9AE}" pid="3" name="MediaServiceImageTags">
    <vt:lpwstr/>
  </property>
</Properties>
</file>