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nva Sans" panose="020B0604020202020204" charset="0"/>
      <p:regular r:id="rId22"/>
    </p:embeddedFont>
    <p:embeddedFont>
      <p:font typeface="Canva Sans Italics" panose="020B0604020202020204" charset="0"/>
      <p:regular r:id="rId23"/>
    </p:embeddedFont>
    <p:embeddedFont>
      <p:font typeface="League Spartan" panose="020B0604020202020204" charset="-18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112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1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7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479.167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028700" y="885382"/>
            <a:ext cx="3060817" cy="1882403"/>
          </a:xfrm>
          <a:custGeom>
            <a:avLst/>
            <a:gdLst/>
            <a:ahLst/>
            <a:cxnLst/>
            <a:rect l="l" t="t" r="r" b="b"/>
            <a:pathLst>
              <a:path w="3060817" h="1882403">
                <a:moveTo>
                  <a:pt x="0" y="0"/>
                </a:moveTo>
                <a:lnTo>
                  <a:pt x="3060817" y="0"/>
                </a:lnTo>
                <a:lnTo>
                  <a:pt x="3060817" y="1882402"/>
                </a:lnTo>
                <a:lnTo>
                  <a:pt x="0" y="18824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13923442" y="7871781"/>
            <a:ext cx="4364558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1028700" y="4087072"/>
            <a:ext cx="13068300" cy="1952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4252"/>
              </a:lnSpc>
            </a:pPr>
            <a:r>
              <a:rPr lang="en-US" sz="15003" spc="-750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Biuro</a:t>
            </a:r>
            <a:r>
              <a:rPr lang="en-US" sz="15003" spc="-750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15003" spc="-750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Karier</a:t>
            </a:r>
            <a:endParaRPr lang="en-US" sz="15003" spc="-750" dirty="0">
              <a:solidFill>
                <a:srgbClr val="FFFFFF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40170" y="5757066"/>
            <a:ext cx="11170767" cy="642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86"/>
              </a:lnSpc>
            </a:pPr>
            <a:r>
              <a:rPr lang="en-US" sz="5143" spc="144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POLITECHNIKI WROCŁAWSKIEJ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434592" y="7484432"/>
            <a:ext cx="8105477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i="1" dirty="0" err="1">
                <a:solidFill>
                  <a:srgbClr val="FFFFFF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miejsce</a:t>
            </a:r>
            <a:r>
              <a:rPr lang="en-US" sz="4000" i="1" dirty="0">
                <a:solidFill>
                  <a:srgbClr val="FFFFFF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, o </a:t>
            </a:r>
            <a:r>
              <a:rPr lang="en-US" sz="4000" i="1" dirty="0" err="1">
                <a:solidFill>
                  <a:srgbClr val="FFFFFF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którym</a:t>
            </a:r>
            <a:r>
              <a:rPr lang="en-US" sz="4000" i="1" dirty="0">
                <a:solidFill>
                  <a:srgbClr val="FFFFFF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 </a:t>
            </a:r>
            <a:r>
              <a:rPr lang="en-US" sz="4000" i="1" dirty="0" err="1">
                <a:solidFill>
                  <a:srgbClr val="FFFFFF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warto</a:t>
            </a:r>
            <a:r>
              <a:rPr lang="en-US" sz="4000" i="1" dirty="0">
                <a:solidFill>
                  <a:srgbClr val="FFFFFF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 </a:t>
            </a:r>
            <a:r>
              <a:rPr lang="en-US" sz="4000" i="1" dirty="0" err="1">
                <a:solidFill>
                  <a:srgbClr val="FFFFFF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wiedzieć</a:t>
            </a:r>
            <a:endParaRPr lang="en-US" sz="4000" i="1" dirty="0">
              <a:solidFill>
                <a:srgbClr val="FFFFFF"/>
              </a:solidFill>
              <a:latin typeface="Canva Sans Italics"/>
              <a:ea typeface="Canva Sans Italics"/>
              <a:cs typeface="Canva Sans Italics"/>
              <a:sym typeface="Canva Sans Itali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968.751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97179" y="4813300"/>
            <a:ext cx="15893643" cy="70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Kiedy chcesz, żeby Twoje CV było skuteczne.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989.585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97179" y="4470400"/>
            <a:ext cx="15893643" cy="1393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Jeśli chcesz dobrze przygotować się </a:t>
            </a:r>
          </a:p>
          <a:p>
            <a:pPr algn="ctr">
              <a:lnSpc>
                <a:spcPts val="545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do poszukiwania pracy.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989.585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97179" y="4470400"/>
            <a:ext cx="15893643" cy="1393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Gdy chcesz znaleźć ciekawą </a:t>
            </a:r>
          </a:p>
          <a:p>
            <a:pPr algn="ctr">
              <a:lnSpc>
                <a:spcPts val="545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ofertę praktyk lub pracy.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718.751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97179" y="4470400"/>
            <a:ext cx="15893643" cy="1393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Jeśli chcesz porozmawiać z absolwentem PWr, </a:t>
            </a:r>
          </a:p>
          <a:p>
            <a:pPr algn="ctr">
              <a:lnSpc>
                <a:spcPts val="545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który odniósł sukces w interesującej Cię branży.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989.585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97179" y="4470400"/>
            <a:ext cx="15893643" cy="1393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Kiedy chcesz poznać swoje </a:t>
            </a:r>
          </a:p>
          <a:p>
            <a:pPr algn="ctr">
              <a:lnSpc>
                <a:spcPts val="545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mocne strony i predyspozycje do pracy.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958.334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682030" y="1719788"/>
            <a:ext cx="12923937" cy="721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50"/>
              </a:lnSpc>
            </a:pPr>
            <a:r>
              <a:rPr lang="en-US" sz="5000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ZAŁÓŻ KONTO NA NASZEJ STRONIE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198441" y="4813300"/>
            <a:ext cx="9891117" cy="70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ZAPISZ SIĘ DO NEWSLETTERA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058120" y="7432784"/>
            <a:ext cx="12171759" cy="70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OBSERWUJ NAS W SOCIAL MEDIACH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292445" y="2441139"/>
            <a:ext cx="7703110" cy="745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35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www.biurokarier.pwr.edu.pl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4068" y="-3072128"/>
            <a:ext cx="19551675" cy="13790641"/>
          </a:xfrm>
          <a:custGeom>
            <a:avLst/>
            <a:gdLst/>
            <a:ahLst/>
            <a:cxnLst/>
            <a:rect l="l" t="t" r="r" b="b"/>
            <a:pathLst>
              <a:path w="19551675" h="13790641">
                <a:moveTo>
                  <a:pt x="0" y="0"/>
                </a:moveTo>
                <a:lnTo>
                  <a:pt x="19551675" y="0"/>
                </a:lnTo>
                <a:lnTo>
                  <a:pt x="19551675" y="13790641"/>
                </a:lnTo>
                <a:lnTo>
                  <a:pt x="0" y="137906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6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6885899" y="-9308618"/>
            <a:ext cx="12144226" cy="21410404"/>
            <a:chOff x="0" y="0"/>
            <a:chExt cx="3198479" cy="56389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98479" cy="5638954"/>
            </a:xfrm>
            <a:custGeom>
              <a:avLst/>
              <a:gdLst/>
              <a:ahLst/>
              <a:cxnLst/>
              <a:rect l="l" t="t" r="r" b="b"/>
              <a:pathLst>
                <a:path w="3198479" h="5638954">
                  <a:moveTo>
                    <a:pt x="0" y="0"/>
                  </a:moveTo>
                  <a:lnTo>
                    <a:pt x="3198479" y="0"/>
                  </a:lnTo>
                  <a:lnTo>
                    <a:pt x="3198479" y="5638954"/>
                  </a:lnTo>
                  <a:lnTo>
                    <a:pt x="0" y="5638954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3198479" cy="56199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3803941">
            <a:off x="263259" y="13311"/>
            <a:ext cx="12153593" cy="21410404"/>
            <a:chOff x="0" y="0"/>
            <a:chExt cx="3200946" cy="563895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00946" cy="5638954"/>
            </a:xfrm>
            <a:custGeom>
              <a:avLst/>
              <a:gdLst/>
              <a:ahLst/>
              <a:cxnLst/>
              <a:rect l="l" t="t" r="r" b="b"/>
              <a:pathLst>
                <a:path w="3200946" h="5638954">
                  <a:moveTo>
                    <a:pt x="0" y="0"/>
                  </a:moveTo>
                  <a:lnTo>
                    <a:pt x="3200946" y="0"/>
                  </a:lnTo>
                  <a:lnTo>
                    <a:pt x="3200946" y="5638954"/>
                  </a:lnTo>
                  <a:lnTo>
                    <a:pt x="0" y="5638954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19050"/>
              <a:ext cx="3200946" cy="56199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36261" y="1978694"/>
            <a:ext cx="2722052" cy="1674062"/>
          </a:xfrm>
          <a:custGeom>
            <a:avLst/>
            <a:gdLst/>
            <a:ahLst/>
            <a:cxnLst/>
            <a:rect l="l" t="t" r="r" b="b"/>
            <a:pathLst>
              <a:path w="2722052" h="1674062">
                <a:moveTo>
                  <a:pt x="0" y="0"/>
                </a:moveTo>
                <a:lnTo>
                  <a:pt x="2722052" y="0"/>
                </a:lnTo>
                <a:lnTo>
                  <a:pt x="2722052" y="1674062"/>
                </a:lnTo>
                <a:lnTo>
                  <a:pt x="0" y="16740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80884" y="4614781"/>
            <a:ext cx="419450" cy="611220"/>
          </a:xfrm>
          <a:custGeom>
            <a:avLst/>
            <a:gdLst/>
            <a:ahLst/>
            <a:cxnLst/>
            <a:rect l="l" t="t" r="r" b="b"/>
            <a:pathLst>
              <a:path w="419450" h="611220">
                <a:moveTo>
                  <a:pt x="0" y="0"/>
                </a:moveTo>
                <a:lnTo>
                  <a:pt x="419450" y="0"/>
                </a:lnTo>
                <a:lnTo>
                  <a:pt x="419450" y="611220"/>
                </a:lnTo>
                <a:lnTo>
                  <a:pt x="0" y="6112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84999" y="5695998"/>
            <a:ext cx="611220" cy="611220"/>
          </a:xfrm>
          <a:custGeom>
            <a:avLst/>
            <a:gdLst/>
            <a:ahLst/>
            <a:cxnLst/>
            <a:rect l="l" t="t" r="r" b="b"/>
            <a:pathLst>
              <a:path w="611220" h="611220">
                <a:moveTo>
                  <a:pt x="0" y="0"/>
                </a:moveTo>
                <a:lnTo>
                  <a:pt x="611220" y="0"/>
                </a:lnTo>
                <a:lnTo>
                  <a:pt x="611220" y="611221"/>
                </a:lnTo>
                <a:lnTo>
                  <a:pt x="0" y="6112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84999" y="6775228"/>
            <a:ext cx="611220" cy="611220"/>
          </a:xfrm>
          <a:custGeom>
            <a:avLst/>
            <a:gdLst/>
            <a:ahLst/>
            <a:cxnLst/>
            <a:rect l="l" t="t" r="r" b="b"/>
            <a:pathLst>
              <a:path w="611220" h="611220">
                <a:moveTo>
                  <a:pt x="0" y="0"/>
                </a:moveTo>
                <a:lnTo>
                  <a:pt x="611220" y="0"/>
                </a:lnTo>
                <a:lnTo>
                  <a:pt x="611220" y="611220"/>
                </a:lnTo>
                <a:lnTo>
                  <a:pt x="0" y="6112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84999" y="8405623"/>
            <a:ext cx="8821787" cy="855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39"/>
              </a:lnSpc>
            </a:pPr>
            <a:r>
              <a:rPr lang="en-US" sz="5999" spc="157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Do zobaczenia!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80792" y="4695088"/>
            <a:ext cx="2083250" cy="412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9"/>
              </a:lnSpc>
            </a:pPr>
            <a:r>
              <a:rPr lang="en-US" sz="2456">
                <a:solidFill>
                  <a:srgbClr val="163798"/>
                </a:solidFill>
                <a:latin typeface="Canva Sans"/>
                <a:ea typeface="Canva Sans"/>
                <a:cs typeface="Canva Sans"/>
                <a:sym typeface="Canva Sans"/>
              </a:rPr>
              <a:t>budynek H-14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80792" y="5776305"/>
            <a:ext cx="3555040" cy="412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9"/>
              </a:lnSpc>
            </a:pPr>
            <a:r>
              <a:rPr lang="en-US" sz="2456">
                <a:solidFill>
                  <a:srgbClr val="163798"/>
                </a:solidFill>
                <a:latin typeface="Canva Sans"/>
                <a:ea typeface="Canva Sans"/>
                <a:cs typeface="Canva Sans"/>
                <a:sym typeface="Canva Sans"/>
              </a:rPr>
              <a:t>biurokarier@pwr.edu.pl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80792" y="6860525"/>
            <a:ext cx="3333833" cy="412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9"/>
              </a:lnSpc>
            </a:pPr>
            <a:r>
              <a:rPr lang="en-US" sz="2456">
                <a:solidFill>
                  <a:srgbClr val="163798"/>
                </a:solidFill>
                <a:latin typeface="Canva Sans"/>
                <a:ea typeface="Canva Sans"/>
                <a:cs typeface="Canva Sans"/>
                <a:sym typeface="Canva Sans"/>
              </a:rPr>
              <a:t>biurokarier.pwr.edu.pl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18841"/>
          </a:xfrm>
          <a:custGeom>
            <a:avLst/>
            <a:gdLst/>
            <a:ahLst/>
            <a:cxnLst/>
            <a:rect l="l" t="t" r="r" b="b"/>
            <a:pathLst>
              <a:path w="18288000" h="10318841">
                <a:moveTo>
                  <a:pt x="0" y="0"/>
                </a:moveTo>
                <a:lnTo>
                  <a:pt x="18288000" y="0"/>
                </a:lnTo>
                <a:lnTo>
                  <a:pt x="18288000" y="10318841"/>
                </a:lnTo>
                <a:lnTo>
                  <a:pt x="0" y="103188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8"/>
            </a:stretch>
          </a:blipFill>
        </p:spPr>
        <p:txBody>
          <a:bodyPr/>
          <a:lstStyle/>
          <a:p>
            <a:endParaRPr lang="pl-PL" dirty="0"/>
          </a:p>
        </p:txBody>
      </p:sp>
      <p:grpSp>
        <p:nvGrpSpPr>
          <p:cNvPr id="3" name="Group 3"/>
          <p:cNvGrpSpPr/>
          <p:nvPr/>
        </p:nvGrpSpPr>
        <p:grpSpPr>
          <a:xfrm>
            <a:off x="12475286" y="-138612"/>
            <a:ext cx="5955076" cy="10571725"/>
            <a:chOff x="0" y="0"/>
            <a:chExt cx="1568415" cy="27843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68415" cy="2784322"/>
            </a:xfrm>
            <a:custGeom>
              <a:avLst/>
              <a:gdLst/>
              <a:ahLst/>
              <a:cxnLst/>
              <a:rect l="l" t="t" r="r" b="b"/>
              <a:pathLst>
                <a:path w="1568415" h="2784322">
                  <a:moveTo>
                    <a:pt x="0" y="0"/>
                  </a:moveTo>
                  <a:lnTo>
                    <a:pt x="1568415" y="0"/>
                  </a:lnTo>
                  <a:lnTo>
                    <a:pt x="1568415" y="2784322"/>
                  </a:lnTo>
                  <a:lnTo>
                    <a:pt x="0" y="2784322"/>
                  </a:lnTo>
                  <a:close/>
                </a:path>
              </a:pathLst>
            </a:custGeom>
            <a:solidFill>
              <a:srgbClr val="FFFFFF">
                <a:alpha val="57647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1568415" cy="27652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81000" y="571500"/>
            <a:ext cx="14086962" cy="14330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10000" spc="2619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</a:t>
            </a:r>
            <a:r>
              <a:rPr lang="pl-PL" sz="10000" spc="2619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</a:t>
            </a:r>
            <a:r>
              <a:rPr lang="en-US" sz="10000" spc="2619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 </a:t>
            </a:r>
            <a:r>
              <a:rPr lang="en-US" sz="10000" spc="2619" dirty="0" err="1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jesteśmy</a:t>
            </a:r>
            <a:r>
              <a:rPr lang="en-US" sz="10000" spc="2619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?</a:t>
            </a:r>
          </a:p>
        </p:txBody>
      </p:sp>
      <p:sp>
        <p:nvSpPr>
          <p:cNvPr id="7" name="Freeform 7"/>
          <p:cNvSpPr/>
          <p:nvPr/>
        </p:nvSpPr>
        <p:spPr>
          <a:xfrm>
            <a:off x="0" y="996859"/>
            <a:ext cx="13042942" cy="9290141"/>
          </a:xfrm>
          <a:custGeom>
            <a:avLst/>
            <a:gdLst/>
            <a:ahLst/>
            <a:cxnLst/>
            <a:rect l="l" t="t" r="r" b="b"/>
            <a:pathLst>
              <a:path w="13042942" h="9290141">
                <a:moveTo>
                  <a:pt x="0" y="0"/>
                </a:moveTo>
                <a:lnTo>
                  <a:pt x="13042942" y="0"/>
                </a:lnTo>
                <a:lnTo>
                  <a:pt x="13042942" y="9290141"/>
                </a:lnTo>
                <a:lnTo>
                  <a:pt x="0" y="92901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415" r="-40213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243267" y="5151727"/>
            <a:ext cx="5792926" cy="3231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580"/>
              </a:lnSpc>
            </a:pPr>
            <a:r>
              <a:rPr lang="en-US" sz="3500" i="1">
                <a:solidFill>
                  <a:srgbClr val="163798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Jesteśmy zespołem </a:t>
            </a:r>
          </a:p>
          <a:p>
            <a:pPr algn="r">
              <a:lnSpc>
                <a:spcPts val="6580"/>
              </a:lnSpc>
            </a:pPr>
            <a:r>
              <a:rPr lang="en-US" sz="3500" i="1">
                <a:solidFill>
                  <a:srgbClr val="163798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doradców i specjalistów, którym zależy na Twoim sukcesie na rynku pracy.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479.167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43897" y="0"/>
            <a:ext cx="6101359" cy="3312544"/>
            <a:chOff x="0" y="0"/>
            <a:chExt cx="8135145" cy="441672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/>
            <a:srcRect t="15920" b="2493"/>
            <a:stretch>
              <a:fillRect/>
            </a:stretch>
          </p:blipFill>
          <p:spPr>
            <a:xfrm>
              <a:off x="0" y="0"/>
              <a:ext cx="8135145" cy="4416725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6147962" y="0"/>
            <a:ext cx="6879608" cy="3312544"/>
            <a:chOff x="0" y="0"/>
            <a:chExt cx="9172811" cy="441672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/>
            <a:srcRect t="17860" b="17860"/>
            <a:stretch>
              <a:fillRect/>
            </a:stretch>
          </p:blipFill>
          <p:spPr>
            <a:xfrm>
              <a:off x="0" y="0"/>
              <a:ext cx="9172811" cy="4416725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3227855" y="0"/>
            <a:ext cx="5280409" cy="3312544"/>
            <a:chOff x="0" y="0"/>
            <a:chExt cx="7040546" cy="4416725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 t="2587" r="9685" b="12272"/>
            <a:stretch>
              <a:fillRect/>
            </a:stretch>
          </p:blipFill>
          <p:spPr>
            <a:xfrm>
              <a:off x="0" y="0"/>
              <a:ext cx="7040546" cy="4416725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5100820" y="6974456"/>
            <a:ext cx="6879608" cy="3312544"/>
            <a:chOff x="0" y="0"/>
            <a:chExt cx="9172811" cy="4416725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/>
            <a:srcRect t="17860" b="17860"/>
            <a:stretch>
              <a:fillRect/>
            </a:stretch>
          </p:blipFill>
          <p:spPr>
            <a:xfrm>
              <a:off x="0" y="0"/>
              <a:ext cx="9172811" cy="4416725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-143897" y="6974456"/>
            <a:ext cx="5054217" cy="3312544"/>
            <a:chOff x="0" y="0"/>
            <a:chExt cx="6738956" cy="4416725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9"/>
            <a:srcRect t="25952" r="7051" b="28414"/>
            <a:stretch>
              <a:fillRect/>
            </a:stretch>
          </p:blipFill>
          <p:spPr>
            <a:xfrm>
              <a:off x="0" y="0"/>
              <a:ext cx="6738956" cy="4416725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12170928" y="6974456"/>
            <a:ext cx="6337336" cy="3312544"/>
            <a:chOff x="0" y="0"/>
            <a:chExt cx="8449781" cy="4416725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0"/>
            <a:srcRect t="21451"/>
            <a:stretch>
              <a:fillRect/>
            </a:stretch>
          </p:blipFill>
          <p:spPr>
            <a:xfrm>
              <a:off x="0" y="0"/>
              <a:ext cx="8449781" cy="4416725"/>
            </a:xfrm>
            <a:prstGeom prst="rect">
              <a:avLst/>
            </a:prstGeom>
          </p:spPr>
        </p:pic>
      </p:grpSp>
      <p:sp>
        <p:nvSpPr>
          <p:cNvPr id="15" name="TextBox 15"/>
          <p:cNvSpPr txBox="1"/>
          <p:nvPr/>
        </p:nvSpPr>
        <p:spPr>
          <a:xfrm>
            <a:off x="3641824" y="4487863"/>
            <a:ext cx="11004352" cy="141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99"/>
              </a:lnSpc>
            </a:pPr>
            <a:r>
              <a:rPr lang="en-US" sz="9999" spc="261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 robimy?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479.167"/>
                </p14:media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 rot="-10800000"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46916.663" end="66612.375"/>
                </p14:media>
              </p:ext>
            </p:extLst>
          </p:nvPr>
        </p:nvPicPr>
        <p:blipFill>
          <a:blip r:embed="rId6"/>
          <a:srcRect l="8742" t="355" r="8742"/>
          <a:stretch>
            <a:fillRect/>
          </a:stretch>
        </p:blipFill>
        <p:spPr>
          <a:xfrm>
            <a:off x="4658444" y="0"/>
            <a:ext cx="13629556" cy="92583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479953" y="8550275"/>
            <a:ext cx="9779347" cy="70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PORADNICTWO ZAWODOWE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28700" y="330553"/>
            <a:ext cx="5597230" cy="9625894"/>
            <a:chOff x="0" y="0"/>
            <a:chExt cx="1474168" cy="25352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74168" cy="2535215"/>
            </a:xfrm>
            <a:custGeom>
              <a:avLst/>
              <a:gdLst/>
              <a:ahLst/>
              <a:cxnLst/>
              <a:rect l="l" t="t" r="r" b="b"/>
              <a:pathLst>
                <a:path w="1474168" h="2535215">
                  <a:moveTo>
                    <a:pt x="0" y="0"/>
                  </a:moveTo>
                  <a:lnTo>
                    <a:pt x="1474168" y="0"/>
                  </a:lnTo>
                  <a:lnTo>
                    <a:pt x="1474168" y="2535215"/>
                  </a:lnTo>
                  <a:lnTo>
                    <a:pt x="0" y="2535215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28575"/>
              <a:ext cx="1474168" cy="25066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5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129675" y="2099815"/>
            <a:ext cx="3201888" cy="66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3500" i="1">
                <a:solidFill>
                  <a:srgbClr val="163798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konsultacje CV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809503" y="3303773"/>
            <a:ext cx="4258717" cy="66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3500" i="1">
                <a:solidFill>
                  <a:srgbClr val="163798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planowanie kariery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76513" y="5853298"/>
            <a:ext cx="3301603" cy="1047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0"/>
              </a:lnSpc>
            </a:pPr>
            <a:r>
              <a:rPr lang="en-US" sz="3500" i="1">
                <a:solidFill>
                  <a:srgbClr val="163798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przygotowanie </a:t>
            </a:r>
          </a:p>
          <a:p>
            <a:pPr algn="ctr">
              <a:lnSpc>
                <a:spcPts val="4130"/>
              </a:lnSpc>
            </a:pPr>
            <a:r>
              <a:rPr lang="en-US" sz="3500" i="1">
                <a:solidFill>
                  <a:srgbClr val="163798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do rekrutacji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86410" y="4507098"/>
            <a:ext cx="4481810" cy="66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3500" i="1">
                <a:solidFill>
                  <a:srgbClr val="163798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szkolenia i warsztaty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07686" y="7443338"/>
            <a:ext cx="3845868" cy="66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00"/>
              </a:lnSpc>
            </a:pPr>
            <a:r>
              <a:rPr lang="en-US" sz="3500" i="1">
                <a:solidFill>
                  <a:srgbClr val="163798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testy kompetencji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0">
                <p:cTn id="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479.167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-166818"/>
            <a:ext cx="12113486" cy="10676242"/>
            <a:chOff x="0" y="0"/>
            <a:chExt cx="12472404" cy="109925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472404" cy="10992575"/>
            </a:xfrm>
            <a:custGeom>
              <a:avLst/>
              <a:gdLst/>
              <a:ahLst/>
              <a:cxnLst/>
              <a:rect l="l" t="t" r="r" b="b"/>
              <a:pathLst>
                <a:path w="12472404" h="10992575">
                  <a:moveTo>
                    <a:pt x="12472404" y="263611"/>
                  </a:moveTo>
                  <a:lnTo>
                    <a:pt x="12472404" y="10728964"/>
                  </a:lnTo>
                  <a:cubicBezTo>
                    <a:pt x="12472404" y="10874609"/>
                    <a:pt x="12378913" y="10992575"/>
                    <a:pt x="12263486" y="10992575"/>
                  </a:cubicBezTo>
                  <a:lnTo>
                    <a:pt x="208918" y="10992575"/>
                  </a:lnTo>
                  <a:cubicBezTo>
                    <a:pt x="93491" y="10992575"/>
                    <a:pt x="0" y="10874609"/>
                    <a:pt x="0" y="10728964"/>
                  </a:cubicBezTo>
                  <a:lnTo>
                    <a:pt x="0" y="263611"/>
                  </a:lnTo>
                  <a:cubicBezTo>
                    <a:pt x="0" y="117966"/>
                    <a:pt x="93491" y="0"/>
                    <a:pt x="208918" y="0"/>
                  </a:cubicBezTo>
                  <a:lnTo>
                    <a:pt x="12263486" y="0"/>
                  </a:lnTo>
                  <a:cubicBezTo>
                    <a:pt x="12378913" y="0"/>
                    <a:pt x="12472404" y="117966"/>
                    <a:pt x="12472404" y="263611"/>
                  </a:cubicBezTo>
                  <a:close/>
                </a:path>
              </a:pathLst>
            </a:custGeom>
            <a:blipFill>
              <a:blip r:embed="rId5"/>
              <a:stretch>
                <a:fillRect l="-28342" r="-28342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1662070" y="325054"/>
            <a:ext cx="5597230" cy="9625894"/>
            <a:chOff x="0" y="0"/>
            <a:chExt cx="1474168" cy="25352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74168" cy="2535215"/>
            </a:xfrm>
            <a:custGeom>
              <a:avLst/>
              <a:gdLst/>
              <a:ahLst/>
              <a:cxnLst/>
              <a:rect l="l" t="t" r="r" b="b"/>
              <a:pathLst>
                <a:path w="1474168" h="2535215">
                  <a:moveTo>
                    <a:pt x="0" y="0"/>
                  </a:moveTo>
                  <a:lnTo>
                    <a:pt x="1474168" y="0"/>
                  </a:lnTo>
                  <a:lnTo>
                    <a:pt x="1474168" y="2535215"/>
                  </a:lnTo>
                  <a:lnTo>
                    <a:pt x="0" y="2535215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19050"/>
              <a:ext cx="1474168" cy="25161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1076325"/>
            <a:ext cx="9390162" cy="70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AKADEMICKIE TARGI PRACY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564222" y="1565275"/>
            <a:ext cx="5792926" cy="3231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3500" i="1">
                <a:solidFill>
                  <a:srgbClr val="163798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Jesteśmy współorganizatorami największych targów pracy we Wrocławiu.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564222" y="6047560"/>
            <a:ext cx="5792926" cy="2402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3500" i="1">
                <a:solidFill>
                  <a:srgbClr val="163798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Organizujemy spotkania </a:t>
            </a:r>
          </a:p>
          <a:p>
            <a:pPr algn="ctr">
              <a:lnSpc>
                <a:spcPts val="6580"/>
              </a:lnSpc>
            </a:pPr>
            <a:r>
              <a:rPr lang="en-US" sz="3500" i="1">
                <a:solidFill>
                  <a:srgbClr val="163798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z pracodawcami </a:t>
            </a:r>
          </a:p>
          <a:p>
            <a:pPr algn="ctr">
              <a:lnSpc>
                <a:spcPts val="6580"/>
              </a:lnSpc>
            </a:pPr>
            <a:r>
              <a:rPr lang="en-US" sz="3500" i="1">
                <a:solidFill>
                  <a:srgbClr val="163798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stacjonarnie i online.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104.168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 rot="-10800000"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826038" y="2470150"/>
            <a:ext cx="14019013" cy="4411243"/>
            <a:chOff x="0" y="0"/>
            <a:chExt cx="3692250" cy="11618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92251" cy="1161809"/>
            </a:xfrm>
            <a:custGeom>
              <a:avLst/>
              <a:gdLst/>
              <a:ahLst/>
              <a:cxnLst/>
              <a:rect l="l" t="t" r="r" b="b"/>
              <a:pathLst>
                <a:path w="3692251" h="1161809">
                  <a:moveTo>
                    <a:pt x="0" y="0"/>
                  </a:moveTo>
                  <a:lnTo>
                    <a:pt x="3692251" y="0"/>
                  </a:lnTo>
                  <a:lnTo>
                    <a:pt x="3692251" y="1161809"/>
                  </a:lnTo>
                  <a:lnTo>
                    <a:pt x="0" y="1161809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3692250" cy="11427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046262" y="898205"/>
            <a:ext cx="5213038" cy="4123904"/>
            <a:chOff x="0" y="0"/>
            <a:chExt cx="6950717" cy="549853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 l="7873" r="7873"/>
            <a:stretch>
              <a:fillRect/>
            </a:stretch>
          </p:blipFill>
          <p:spPr>
            <a:xfrm>
              <a:off x="0" y="0"/>
              <a:ext cx="6950717" cy="5498539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6550340" y="5264891"/>
            <a:ext cx="5213038" cy="4123904"/>
            <a:chOff x="0" y="0"/>
            <a:chExt cx="6950717" cy="549853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/>
            <a:srcRect l="7873" r="7873"/>
            <a:stretch>
              <a:fillRect/>
            </a:stretch>
          </p:blipFill>
          <p:spPr>
            <a:xfrm>
              <a:off x="0" y="0"/>
              <a:ext cx="6950717" cy="5498539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2049128" y="5264891"/>
            <a:ext cx="5213038" cy="4123904"/>
            <a:chOff x="0" y="0"/>
            <a:chExt cx="6950717" cy="549853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7"/>
            <a:srcRect l="14065" r="1354"/>
            <a:stretch>
              <a:fillRect/>
            </a:stretch>
          </p:blipFill>
          <p:spPr>
            <a:xfrm>
              <a:off x="0" y="0"/>
              <a:ext cx="6950717" cy="5498539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028700" y="5264891"/>
            <a:ext cx="5238756" cy="4123904"/>
            <a:chOff x="0" y="0"/>
            <a:chExt cx="1311524" cy="10324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11524" cy="1032421"/>
            </a:xfrm>
            <a:custGeom>
              <a:avLst/>
              <a:gdLst/>
              <a:ahLst/>
              <a:cxnLst/>
              <a:rect l="l" t="t" r="r" b="b"/>
              <a:pathLst>
                <a:path w="1311524" h="1032421">
                  <a:moveTo>
                    <a:pt x="0" y="0"/>
                  </a:moveTo>
                  <a:lnTo>
                    <a:pt x="1311524" y="0"/>
                  </a:lnTo>
                  <a:lnTo>
                    <a:pt x="1311524" y="1032421"/>
                  </a:lnTo>
                  <a:lnTo>
                    <a:pt x="0" y="1032421"/>
                  </a:lnTo>
                  <a:close/>
                </a:path>
              </a:pathLst>
            </a:custGeom>
            <a:blipFill>
              <a:blip r:embed="rId8"/>
              <a:stretch>
                <a:fillRect l="-8825" r="-8825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028700" y="1076325"/>
            <a:ext cx="8489156" cy="1393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MENTORINGOWY </a:t>
            </a:r>
          </a:p>
          <a:p>
            <a:pPr algn="l">
              <a:lnSpc>
                <a:spcPts val="545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PROGRAM ROZWOJOWY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97945" y="2556565"/>
            <a:ext cx="10371047" cy="2402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3500" i="1">
                <a:solidFill>
                  <a:srgbClr val="163798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Realizujemy program, w którym doświadczeni na rynku pracy absolwenci PWr, dzielą się </a:t>
            </a:r>
          </a:p>
          <a:p>
            <a:pPr algn="ctr">
              <a:lnSpc>
                <a:spcPts val="6580"/>
              </a:lnSpc>
            </a:pPr>
            <a:r>
              <a:rPr lang="en-US" sz="3500" i="1">
                <a:solidFill>
                  <a:srgbClr val="163798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swoją wiedzą z osobami studiującymi.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125.001"/>
                </p14:media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3798660" y="663576"/>
            <a:ext cx="5459157" cy="11730291"/>
            <a:chOff x="0" y="0"/>
            <a:chExt cx="1437803" cy="30894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37803" cy="3089459"/>
            </a:xfrm>
            <a:custGeom>
              <a:avLst/>
              <a:gdLst/>
              <a:ahLst/>
              <a:cxnLst/>
              <a:rect l="l" t="t" r="r" b="b"/>
              <a:pathLst>
                <a:path w="1437803" h="3089459">
                  <a:moveTo>
                    <a:pt x="0" y="0"/>
                  </a:moveTo>
                  <a:lnTo>
                    <a:pt x="1437803" y="0"/>
                  </a:lnTo>
                  <a:lnTo>
                    <a:pt x="1437803" y="3089459"/>
                  </a:lnTo>
                  <a:lnTo>
                    <a:pt x="0" y="3089459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1437803" cy="30704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50240" y="3091118"/>
            <a:ext cx="5079504" cy="70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OFERTY PRACY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3093" y="4150966"/>
            <a:ext cx="11379491" cy="4536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3500" i="1">
                <a:solidFill>
                  <a:srgbClr val="163798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Na naszej stronie internetowej publikujemy </a:t>
            </a:r>
          </a:p>
          <a:p>
            <a:pPr algn="ctr">
              <a:lnSpc>
                <a:spcPts val="6580"/>
              </a:lnSpc>
            </a:pPr>
            <a:r>
              <a:rPr lang="en-US" sz="3500" i="1">
                <a:solidFill>
                  <a:srgbClr val="163798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oferty pracy i praktyk.</a:t>
            </a:r>
          </a:p>
          <a:p>
            <a:pPr algn="ctr">
              <a:lnSpc>
                <a:spcPts val="3760"/>
              </a:lnSpc>
            </a:pPr>
            <a:endParaRPr lang="en-US" sz="3500" i="1">
              <a:solidFill>
                <a:srgbClr val="163798"/>
              </a:solidFill>
              <a:latin typeface="Canva Sans Italics"/>
              <a:ea typeface="Canva Sans Italics"/>
              <a:cs typeface="Canva Sans Italics"/>
              <a:sym typeface="Canva Sans Italics"/>
            </a:endParaRPr>
          </a:p>
          <a:p>
            <a:pPr algn="ctr">
              <a:lnSpc>
                <a:spcPts val="6580"/>
              </a:lnSpc>
            </a:pPr>
            <a:r>
              <a:rPr lang="en-US" sz="3500" i="1">
                <a:solidFill>
                  <a:srgbClr val="163798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W naszych social mediach znajdziesz </a:t>
            </a:r>
          </a:p>
          <a:p>
            <a:pPr algn="ctr">
              <a:lnSpc>
                <a:spcPts val="6580"/>
              </a:lnSpc>
            </a:pPr>
            <a:r>
              <a:rPr lang="en-US" sz="3500" i="1">
                <a:solidFill>
                  <a:srgbClr val="163798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informacje o programach stażowych </a:t>
            </a:r>
          </a:p>
          <a:p>
            <a:pPr algn="ctr">
              <a:lnSpc>
                <a:spcPts val="6580"/>
              </a:lnSpc>
            </a:pPr>
            <a:r>
              <a:rPr lang="en-US" sz="3500" i="1">
                <a:solidFill>
                  <a:srgbClr val="163798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i wydarzeniach branżowych.</a:t>
            </a:r>
          </a:p>
        </p:txBody>
      </p:sp>
      <p:pic>
        <p:nvPicPr>
          <p:cNvPr id="8" name="Picture 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5083.3343"/>
                </p14:media>
              </p:ext>
            </p:extLst>
          </p:nvPr>
        </p:nvPicPr>
        <p:blipFill>
          <a:blip r:embed="rId6"/>
          <a:srcRect t="4038" b="4038"/>
          <a:stretch>
            <a:fillRect/>
          </a:stretch>
        </p:blipFill>
        <p:spPr>
          <a:xfrm>
            <a:off x="12021043" y="0"/>
            <a:ext cx="6266957" cy="1028700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100000">
                <p:cTn id="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916.667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18605" y="3797300"/>
            <a:ext cx="15850791" cy="279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99"/>
              </a:lnSpc>
            </a:pPr>
            <a:r>
              <a:rPr lang="en-US" sz="9999" spc="261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Kiedy warto</a:t>
            </a:r>
          </a:p>
          <a:p>
            <a:pPr algn="ctr">
              <a:lnSpc>
                <a:spcPts val="10899"/>
              </a:lnSpc>
            </a:pPr>
            <a:r>
              <a:rPr lang="en-US" sz="9999" spc="261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 nas zajrzeć?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958.334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97179" y="4470400"/>
            <a:ext cx="15893643" cy="1393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Zawsze, gdy masz pytania związane </a:t>
            </a:r>
          </a:p>
          <a:p>
            <a:pPr algn="ctr">
              <a:lnSpc>
                <a:spcPts val="545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ze swoją ścieżką kariery.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227</Words>
  <Application>Microsoft Office PowerPoint</Application>
  <PresentationFormat>Niestandardowy</PresentationFormat>
  <Paragraphs>51</Paragraphs>
  <Slides>16</Slides>
  <Notes>0</Notes>
  <HiddenSlides>0</HiddenSlides>
  <MMClips>16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2" baseType="lpstr">
      <vt:lpstr>Canva Sans Italics</vt:lpstr>
      <vt:lpstr>Canva Sans</vt:lpstr>
      <vt:lpstr>League Spartan</vt:lpstr>
      <vt:lpstr>Arial</vt:lpstr>
      <vt:lpstr>Calibri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Biuro Karier - prezentacja</dc:title>
  <cp:lastModifiedBy>Paulina Anklewicz</cp:lastModifiedBy>
  <cp:revision>4</cp:revision>
  <dcterms:created xsi:type="dcterms:W3CDTF">2006-08-16T00:00:00Z</dcterms:created>
  <dcterms:modified xsi:type="dcterms:W3CDTF">2024-09-19T13:58:35Z</dcterms:modified>
  <dc:identifier>DAGRNMrrBXY</dc:identifier>
</cp:coreProperties>
</file>