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62" r:id="rId5"/>
    <p:sldId id="263" r:id="rId6"/>
    <p:sldId id="259" r:id="rId7"/>
    <p:sldId id="261" r:id="rId8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A1"/>
    <a:srgbClr val="A719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3" autoAdjust="0"/>
  </p:normalViewPr>
  <p:slideViewPr>
    <p:cSldViewPr snapToObjects="1">
      <p:cViewPr varScale="1">
        <p:scale>
          <a:sx n="154" d="100"/>
          <a:sy n="154" d="100"/>
        </p:scale>
        <p:origin x="19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dzd.pwr.edu.pl/pl/pomoc-i-wsparcie/poradnia-psychologiczna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dzd.pwr.edu.pl/pl/pomoc-i-wsparcie/poradnia-psychologiczna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70DA28-6723-4978-B9F6-DB8F83CF4467}" type="doc">
      <dgm:prSet loTypeId="urn:microsoft.com/office/officeart/2008/layout/VerticalCurvedList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347D7014-C9DD-4613-8843-A1B8226A8F59}">
      <dgm:prSet phldrT="[Tekst]" custT="1"/>
      <dgm:spPr/>
      <dgm:t>
        <a:bodyPr/>
        <a:lstStyle/>
        <a:p>
          <a:r>
            <a:rPr lang="pl-PL" sz="1400" b="1" dirty="0"/>
            <a:t>Poradnia Psychologiczna </a:t>
          </a:r>
          <a:r>
            <a:rPr lang="pl-PL" sz="1400" dirty="0"/>
            <a:t>- w trudnych sytuacjach studenci Politechniki Wrocławskiej mogą liczyć na pomoc zatrudnionych w uczelni psychologów i psychoterapeutów.</a:t>
          </a:r>
        </a:p>
      </dgm:t>
    </dgm:pt>
    <dgm:pt modelId="{417EA673-992F-4D73-8A1D-6E6B8D66C82A}" type="parTrans" cxnId="{DBC60D5E-41EE-4FD3-834E-C1D2F86C0B93}">
      <dgm:prSet/>
      <dgm:spPr/>
      <dgm:t>
        <a:bodyPr/>
        <a:lstStyle/>
        <a:p>
          <a:endParaRPr lang="pl-PL"/>
        </a:p>
      </dgm:t>
    </dgm:pt>
    <dgm:pt modelId="{01133FA4-DF56-4996-B911-966BB700AD6A}" type="sibTrans" cxnId="{DBC60D5E-41EE-4FD3-834E-C1D2F86C0B93}">
      <dgm:prSet/>
      <dgm:spPr/>
      <dgm:t>
        <a:bodyPr/>
        <a:lstStyle/>
        <a:p>
          <a:endParaRPr lang="pl-PL"/>
        </a:p>
      </dgm:t>
    </dgm:pt>
    <dgm:pt modelId="{6363B2DE-30DC-48A9-9BCA-70340A2DA215}">
      <dgm:prSet phldrT="[Tekst]"/>
      <dgm:spPr/>
      <dgm:t>
        <a:bodyPr/>
        <a:lstStyle/>
        <a:p>
          <a:r>
            <a:rPr lang="pl-PL" dirty="0"/>
            <a:t>Poradnia psychologiczna znajduje się na terenie akademika T-22 (Osiedle </a:t>
          </a:r>
          <a:r>
            <a:rPr lang="pl-PL" dirty="0" err="1"/>
            <a:t>Wittigowo</a:t>
          </a:r>
          <a:r>
            <a:rPr lang="pl-PL" dirty="0"/>
            <a:t>): </a:t>
          </a:r>
          <a:r>
            <a:rPr lang="pl-PL" dirty="0">
              <a:solidFill>
                <a:srgbClr val="00B0F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dzd.pwr.edu.pl/pl/pomoc-i-wsparcie/poradnia-psychologiczna</a:t>
          </a:r>
          <a:endParaRPr lang="pl-PL" dirty="0">
            <a:solidFill>
              <a:srgbClr val="00B0F0"/>
            </a:solidFill>
          </a:endParaRPr>
        </a:p>
      </dgm:t>
    </dgm:pt>
    <dgm:pt modelId="{71D4E980-F0F3-4F1C-9EC7-1E27415A6058}" type="parTrans" cxnId="{656C58A4-FF0E-4DB8-939D-449BB085FE86}">
      <dgm:prSet/>
      <dgm:spPr/>
      <dgm:t>
        <a:bodyPr/>
        <a:lstStyle/>
        <a:p>
          <a:endParaRPr lang="pl-PL"/>
        </a:p>
      </dgm:t>
    </dgm:pt>
    <dgm:pt modelId="{57233788-3247-4C2F-9163-A2E08C5AE9B9}" type="sibTrans" cxnId="{656C58A4-FF0E-4DB8-939D-449BB085FE86}">
      <dgm:prSet/>
      <dgm:spPr/>
      <dgm:t>
        <a:bodyPr/>
        <a:lstStyle/>
        <a:p>
          <a:endParaRPr lang="pl-PL"/>
        </a:p>
      </dgm:t>
    </dgm:pt>
    <dgm:pt modelId="{ECC47D13-F9FB-44D9-9D2A-6AB3F7420520}">
      <dgm:prSet phldrT="[Tekst]"/>
      <dgm:spPr/>
      <dgm:t>
        <a:bodyPr/>
        <a:lstStyle/>
        <a:p>
          <a:r>
            <a:rPr lang="pl-PL" dirty="0"/>
            <a:t>Wizyta trwa około 45 minut, ilość wizyt w zależności od potrzeb. Konsultację można odbyć stacjonarnie, zdalnie lub telefonicznie.</a:t>
          </a:r>
        </a:p>
      </dgm:t>
    </dgm:pt>
    <dgm:pt modelId="{755DC5FD-CB67-4A63-88E1-D5EC3E3DB86A}" type="parTrans" cxnId="{A1E3EED4-7C8D-4D21-9478-C4F28F3AF1A9}">
      <dgm:prSet/>
      <dgm:spPr/>
      <dgm:t>
        <a:bodyPr/>
        <a:lstStyle/>
        <a:p>
          <a:endParaRPr lang="pl-PL"/>
        </a:p>
      </dgm:t>
    </dgm:pt>
    <dgm:pt modelId="{62B04E67-CAE6-47D3-B66A-544C9FF4D56B}" type="sibTrans" cxnId="{A1E3EED4-7C8D-4D21-9478-C4F28F3AF1A9}">
      <dgm:prSet/>
      <dgm:spPr/>
      <dgm:t>
        <a:bodyPr/>
        <a:lstStyle/>
        <a:p>
          <a:endParaRPr lang="pl-PL"/>
        </a:p>
      </dgm:t>
    </dgm:pt>
    <dgm:pt modelId="{8D34EF65-805A-4A05-9C1D-3927500ADA51}" type="pres">
      <dgm:prSet presAssocID="{0F70DA28-6723-4978-B9F6-DB8F83CF4467}" presName="Name0" presStyleCnt="0">
        <dgm:presLayoutVars>
          <dgm:chMax val="7"/>
          <dgm:chPref val="7"/>
          <dgm:dir/>
        </dgm:presLayoutVars>
      </dgm:prSet>
      <dgm:spPr/>
    </dgm:pt>
    <dgm:pt modelId="{2EB2C917-6D14-4B2E-8F38-873E59768876}" type="pres">
      <dgm:prSet presAssocID="{0F70DA28-6723-4978-B9F6-DB8F83CF4467}" presName="Name1" presStyleCnt="0"/>
      <dgm:spPr/>
    </dgm:pt>
    <dgm:pt modelId="{023A17B0-92AE-4E02-B0DB-1E86336B2C50}" type="pres">
      <dgm:prSet presAssocID="{0F70DA28-6723-4978-B9F6-DB8F83CF4467}" presName="cycle" presStyleCnt="0"/>
      <dgm:spPr/>
    </dgm:pt>
    <dgm:pt modelId="{D2F3DEC3-2854-49B2-A6B8-12FFF0258E21}" type="pres">
      <dgm:prSet presAssocID="{0F70DA28-6723-4978-B9F6-DB8F83CF4467}" presName="srcNode" presStyleLbl="node1" presStyleIdx="0" presStyleCnt="3"/>
      <dgm:spPr/>
    </dgm:pt>
    <dgm:pt modelId="{844A46B2-A9CE-44C5-8163-AD6B60E65B88}" type="pres">
      <dgm:prSet presAssocID="{0F70DA28-6723-4978-B9F6-DB8F83CF4467}" presName="conn" presStyleLbl="parChTrans1D2" presStyleIdx="0" presStyleCnt="1"/>
      <dgm:spPr/>
    </dgm:pt>
    <dgm:pt modelId="{B853694C-603E-4799-9CEC-441D9731B49F}" type="pres">
      <dgm:prSet presAssocID="{0F70DA28-6723-4978-B9F6-DB8F83CF4467}" presName="extraNode" presStyleLbl="node1" presStyleIdx="0" presStyleCnt="3"/>
      <dgm:spPr/>
    </dgm:pt>
    <dgm:pt modelId="{87A7FB09-DDDE-4BB1-BD5B-FD181E191582}" type="pres">
      <dgm:prSet presAssocID="{0F70DA28-6723-4978-B9F6-DB8F83CF4467}" presName="dstNode" presStyleLbl="node1" presStyleIdx="0" presStyleCnt="3"/>
      <dgm:spPr/>
    </dgm:pt>
    <dgm:pt modelId="{082332E1-2A3A-4704-A331-EFFDD7C8AB65}" type="pres">
      <dgm:prSet presAssocID="{347D7014-C9DD-4613-8843-A1B8226A8F59}" presName="text_1" presStyleLbl="node1" presStyleIdx="0" presStyleCnt="3">
        <dgm:presLayoutVars>
          <dgm:bulletEnabled val="1"/>
        </dgm:presLayoutVars>
      </dgm:prSet>
      <dgm:spPr/>
    </dgm:pt>
    <dgm:pt modelId="{706C905F-12AD-4097-83EB-73C3E346B8E1}" type="pres">
      <dgm:prSet presAssocID="{347D7014-C9DD-4613-8843-A1B8226A8F59}" presName="accent_1" presStyleCnt="0"/>
      <dgm:spPr/>
    </dgm:pt>
    <dgm:pt modelId="{802D4914-7BDA-4C68-9414-A46EB64E6BD3}" type="pres">
      <dgm:prSet presAssocID="{347D7014-C9DD-4613-8843-A1B8226A8F59}" presName="accentRepeatNode" presStyleLbl="solidFgAcc1" presStyleIdx="0" presStyleCnt="3"/>
      <dgm:spPr>
        <a:solidFill>
          <a:srgbClr val="92D050"/>
        </a:solidFill>
      </dgm:spPr>
    </dgm:pt>
    <dgm:pt modelId="{1D387E81-D2B3-41C3-B334-A3140778B877}" type="pres">
      <dgm:prSet presAssocID="{6363B2DE-30DC-48A9-9BCA-70340A2DA215}" presName="text_2" presStyleLbl="node1" presStyleIdx="1" presStyleCnt="3">
        <dgm:presLayoutVars>
          <dgm:bulletEnabled val="1"/>
        </dgm:presLayoutVars>
      </dgm:prSet>
      <dgm:spPr/>
    </dgm:pt>
    <dgm:pt modelId="{7EF77322-D297-4B67-ADA7-536E85AF58F6}" type="pres">
      <dgm:prSet presAssocID="{6363B2DE-30DC-48A9-9BCA-70340A2DA215}" presName="accent_2" presStyleCnt="0"/>
      <dgm:spPr/>
    </dgm:pt>
    <dgm:pt modelId="{33D7689B-7615-4E0B-AF6E-3EBA570D2C13}" type="pres">
      <dgm:prSet presAssocID="{6363B2DE-30DC-48A9-9BCA-70340A2DA215}" presName="accentRepeatNode" presStyleLbl="solidFgAcc1" presStyleIdx="1" presStyleCnt="3"/>
      <dgm:spPr>
        <a:solidFill>
          <a:srgbClr val="92D050"/>
        </a:solidFill>
      </dgm:spPr>
    </dgm:pt>
    <dgm:pt modelId="{33827A43-6730-4DC4-A74F-859521FA9344}" type="pres">
      <dgm:prSet presAssocID="{ECC47D13-F9FB-44D9-9D2A-6AB3F7420520}" presName="text_3" presStyleLbl="node1" presStyleIdx="2" presStyleCnt="3">
        <dgm:presLayoutVars>
          <dgm:bulletEnabled val="1"/>
        </dgm:presLayoutVars>
      </dgm:prSet>
      <dgm:spPr/>
    </dgm:pt>
    <dgm:pt modelId="{6DA44B19-9A7A-46FF-BA60-EACD834D8986}" type="pres">
      <dgm:prSet presAssocID="{ECC47D13-F9FB-44D9-9D2A-6AB3F7420520}" presName="accent_3" presStyleCnt="0"/>
      <dgm:spPr/>
    </dgm:pt>
    <dgm:pt modelId="{E047C12A-67A9-4A4F-9053-6238CE7D41BE}" type="pres">
      <dgm:prSet presAssocID="{ECC47D13-F9FB-44D9-9D2A-6AB3F7420520}" presName="accentRepeatNode" presStyleLbl="solidFgAcc1" presStyleIdx="2" presStyleCnt="3"/>
      <dgm:spPr>
        <a:solidFill>
          <a:srgbClr val="92D050"/>
        </a:solidFill>
      </dgm:spPr>
    </dgm:pt>
  </dgm:ptLst>
  <dgm:cxnLst>
    <dgm:cxn modelId="{DBC60D5E-41EE-4FD3-834E-C1D2F86C0B93}" srcId="{0F70DA28-6723-4978-B9F6-DB8F83CF4467}" destId="{347D7014-C9DD-4613-8843-A1B8226A8F59}" srcOrd="0" destOrd="0" parTransId="{417EA673-992F-4D73-8A1D-6E6B8D66C82A}" sibTransId="{01133FA4-DF56-4996-B911-966BB700AD6A}"/>
    <dgm:cxn modelId="{7001BF41-25AE-4B0B-9204-C3049674DEED}" type="presOf" srcId="{6363B2DE-30DC-48A9-9BCA-70340A2DA215}" destId="{1D387E81-D2B3-41C3-B334-A3140778B877}" srcOrd="0" destOrd="0" presId="urn:microsoft.com/office/officeart/2008/layout/VerticalCurvedList"/>
    <dgm:cxn modelId="{D13DC461-C88C-4137-915D-B599537998B4}" type="presOf" srcId="{ECC47D13-F9FB-44D9-9D2A-6AB3F7420520}" destId="{33827A43-6730-4DC4-A74F-859521FA9344}" srcOrd="0" destOrd="0" presId="urn:microsoft.com/office/officeart/2008/layout/VerticalCurvedList"/>
    <dgm:cxn modelId="{20C1D557-8503-46B2-AFAB-4A1B2621178A}" type="presOf" srcId="{347D7014-C9DD-4613-8843-A1B8226A8F59}" destId="{082332E1-2A3A-4704-A331-EFFDD7C8AB65}" srcOrd="0" destOrd="0" presId="urn:microsoft.com/office/officeart/2008/layout/VerticalCurvedList"/>
    <dgm:cxn modelId="{1A4E9958-AA61-46F7-A21B-FF91C5AF59AD}" type="presOf" srcId="{0F70DA28-6723-4978-B9F6-DB8F83CF4467}" destId="{8D34EF65-805A-4A05-9C1D-3927500ADA51}" srcOrd="0" destOrd="0" presId="urn:microsoft.com/office/officeart/2008/layout/VerticalCurvedList"/>
    <dgm:cxn modelId="{9C0EFD9B-0A92-4A4A-AE5B-FA3CEDA56381}" type="presOf" srcId="{01133FA4-DF56-4996-B911-966BB700AD6A}" destId="{844A46B2-A9CE-44C5-8163-AD6B60E65B88}" srcOrd="0" destOrd="0" presId="urn:microsoft.com/office/officeart/2008/layout/VerticalCurvedList"/>
    <dgm:cxn modelId="{656C58A4-FF0E-4DB8-939D-449BB085FE86}" srcId="{0F70DA28-6723-4978-B9F6-DB8F83CF4467}" destId="{6363B2DE-30DC-48A9-9BCA-70340A2DA215}" srcOrd="1" destOrd="0" parTransId="{71D4E980-F0F3-4F1C-9EC7-1E27415A6058}" sibTransId="{57233788-3247-4C2F-9163-A2E08C5AE9B9}"/>
    <dgm:cxn modelId="{A1E3EED4-7C8D-4D21-9478-C4F28F3AF1A9}" srcId="{0F70DA28-6723-4978-B9F6-DB8F83CF4467}" destId="{ECC47D13-F9FB-44D9-9D2A-6AB3F7420520}" srcOrd="2" destOrd="0" parTransId="{755DC5FD-CB67-4A63-88E1-D5EC3E3DB86A}" sibTransId="{62B04E67-CAE6-47D3-B66A-544C9FF4D56B}"/>
    <dgm:cxn modelId="{C9151AD8-8693-40A9-8550-990473174660}" type="presParOf" srcId="{8D34EF65-805A-4A05-9C1D-3927500ADA51}" destId="{2EB2C917-6D14-4B2E-8F38-873E59768876}" srcOrd="0" destOrd="0" presId="urn:microsoft.com/office/officeart/2008/layout/VerticalCurvedList"/>
    <dgm:cxn modelId="{635C11A8-F2AE-42A6-8BA4-58829FE23451}" type="presParOf" srcId="{2EB2C917-6D14-4B2E-8F38-873E59768876}" destId="{023A17B0-92AE-4E02-B0DB-1E86336B2C50}" srcOrd="0" destOrd="0" presId="urn:microsoft.com/office/officeart/2008/layout/VerticalCurvedList"/>
    <dgm:cxn modelId="{4E1B0B0F-6C54-44EC-9095-01F904103999}" type="presParOf" srcId="{023A17B0-92AE-4E02-B0DB-1E86336B2C50}" destId="{D2F3DEC3-2854-49B2-A6B8-12FFF0258E21}" srcOrd="0" destOrd="0" presId="urn:microsoft.com/office/officeart/2008/layout/VerticalCurvedList"/>
    <dgm:cxn modelId="{68490329-4F04-4BE0-B6EB-4461EDDE7A21}" type="presParOf" srcId="{023A17B0-92AE-4E02-B0DB-1E86336B2C50}" destId="{844A46B2-A9CE-44C5-8163-AD6B60E65B88}" srcOrd="1" destOrd="0" presId="urn:microsoft.com/office/officeart/2008/layout/VerticalCurvedList"/>
    <dgm:cxn modelId="{0F587B36-7A90-40C8-9062-A55F66286C73}" type="presParOf" srcId="{023A17B0-92AE-4E02-B0DB-1E86336B2C50}" destId="{B853694C-603E-4799-9CEC-441D9731B49F}" srcOrd="2" destOrd="0" presId="urn:microsoft.com/office/officeart/2008/layout/VerticalCurvedList"/>
    <dgm:cxn modelId="{CB756C74-989F-4832-9FB8-D9AB6866220C}" type="presParOf" srcId="{023A17B0-92AE-4E02-B0DB-1E86336B2C50}" destId="{87A7FB09-DDDE-4BB1-BD5B-FD181E191582}" srcOrd="3" destOrd="0" presId="urn:microsoft.com/office/officeart/2008/layout/VerticalCurvedList"/>
    <dgm:cxn modelId="{F4546BB7-D426-445E-B742-16696F526BF9}" type="presParOf" srcId="{2EB2C917-6D14-4B2E-8F38-873E59768876}" destId="{082332E1-2A3A-4704-A331-EFFDD7C8AB65}" srcOrd="1" destOrd="0" presId="urn:microsoft.com/office/officeart/2008/layout/VerticalCurvedList"/>
    <dgm:cxn modelId="{7370576D-EDE6-417F-8D4E-4DDEC613EA96}" type="presParOf" srcId="{2EB2C917-6D14-4B2E-8F38-873E59768876}" destId="{706C905F-12AD-4097-83EB-73C3E346B8E1}" srcOrd="2" destOrd="0" presId="urn:microsoft.com/office/officeart/2008/layout/VerticalCurvedList"/>
    <dgm:cxn modelId="{6E927A0F-6A31-4B48-BDA1-D11B0DEBD932}" type="presParOf" srcId="{706C905F-12AD-4097-83EB-73C3E346B8E1}" destId="{802D4914-7BDA-4C68-9414-A46EB64E6BD3}" srcOrd="0" destOrd="0" presId="urn:microsoft.com/office/officeart/2008/layout/VerticalCurvedList"/>
    <dgm:cxn modelId="{9E752E5D-3175-480E-AF40-4604C0DF5B21}" type="presParOf" srcId="{2EB2C917-6D14-4B2E-8F38-873E59768876}" destId="{1D387E81-D2B3-41C3-B334-A3140778B877}" srcOrd="3" destOrd="0" presId="urn:microsoft.com/office/officeart/2008/layout/VerticalCurvedList"/>
    <dgm:cxn modelId="{79E0151D-9E93-4E24-B521-52CCFC6A1BA4}" type="presParOf" srcId="{2EB2C917-6D14-4B2E-8F38-873E59768876}" destId="{7EF77322-D297-4B67-ADA7-536E85AF58F6}" srcOrd="4" destOrd="0" presId="urn:microsoft.com/office/officeart/2008/layout/VerticalCurvedList"/>
    <dgm:cxn modelId="{81D9639A-656D-401B-934B-6C50D7802EF4}" type="presParOf" srcId="{7EF77322-D297-4B67-ADA7-536E85AF58F6}" destId="{33D7689B-7615-4E0B-AF6E-3EBA570D2C13}" srcOrd="0" destOrd="0" presId="urn:microsoft.com/office/officeart/2008/layout/VerticalCurvedList"/>
    <dgm:cxn modelId="{86906F86-DCFF-4982-B759-E24125442CC8}" type="presParOf" srcId="{2EB2C917-6D14-4B2E-8F38-873E59768876}" destId="{33827A43-6730-4DC4-A74F-859521FA9344}" srcOrd="5" destOrd="0" presId="urn:microsoft.com/office/officeart/2008/layout/VerticalCurvedList"/>
    <dgm:cxn modelId="{5D5D5F68-D4A7-42E8-9D94-CD611D8003E0}" type="presParOf" srcId="{2EB2C917-6D14-4B2E-8F38-873E59768876}" destId="{6DA44B19-9A7A-46FF-BA60-EACD834D8986}" srcOrd="6" destOrd="0" presId="urn:microsoft.com/office/officeart/2008/layout/VerticalCurvedList"/>
    <dgm:cxn modelId="{B1AB7EAC-1901-431C-BB1F-9C23FCC26073}" type="presParOf" srcId="{6DA44B19-9A7A-46FF-BA60-EACD834D8986}" destId="{E047C12A-67A9-4A4F-9053-6238CE7D41B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70DA28-6723-4978-B9F6-DB8F83CF4467}" type="doc">
      <dgm:prSet loTypeId="urn:microsoft.com/office/officeart/2008/layout/VerticalCurvedList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347D7014-C9DD-4613-8843-A1B8226A8F59}">
      <dgm:prSet phldrT="[Tekst]"/>
      <dgm:spPr/>
      <dgm:t>
        <a:bodyPr/>
        <a:lstStyle/>
        <a:p>
          <a:r>
            <a:rPr lang="pl-PL" dirty="0"/>
            <a:t>Pomoc w kontaktach z Prowadzącymi</a:t>
          </a:r>
        </a:p>
      </dgm:t>
    </dgm:pt>
    <dgm:pt modelId="{417EA673-992F-4D73-8A1D-6E6B8D66C82A}" type="parTrans" cxnId="{DBC60D5E-41EE-4FD3-834E-C1D2F86C0B93}">
      <dgm:prSet/>
      <dgm:spPr/>
      <dgm:t>
        <a:bodyPr/>
        <a:lstStyle/>
        <a:p>
          <a:endParaRPr lang="pl-PL"/>
        </a:p>
      </dgm:t>
    </dgm:pt>
    <dgm:pt modelId="{01133FA4-DF56-4996-B911-966BB700AD6A}" type="sibTrans" cxnId="{DBC60D5E-41EE-4FD3-834E-C1D2F86C0B93}">
      <dgm:prSet/>
      <dgm:spPr/>
      <dgm:t>
        <a:bodyPr/>
        <a:lstStyle/>
        <a:p>
          <a:endParaRPr lang="pl-PL"/>
        </a:p>
      </dgm:t>
    </dgm:pt>
    <dgm:pt modelId="{F95A6881-8614-44AC-93B2-AFE2513EABA9}">
      <dgm:prSet phldrT="[Tekst]"/>
      <dgm:spPr/>
      <dgm:t>
        <a:bodyPr/>
        <a:lstStyle/>
        <a:p>
          <a:r>
            <a:rPr lang="pl-PL" dirty="0"/>
            <a:t>Asystent Edukacyjny</a:t>
          </a:r>
        </a:p>
      </dgm:t>
    </dgm:pt>
    <dgm:pt modelId="{19BA4D7C-AD98-432C-80F8-39A28ED0AC4E}" type="parTrans" cxnId="{0C2726A3-5810-4D91-820A-B176A41813DE}">
      <dgm:prSet/>
      <dgm:spPr/>
      <dgm:t>
        <a:bodyPr/>
        <a:lstStyle/>
        <a:p>
          <a:endParaRPr lang="pl-PL"/>
        </a:p>
      </dgm:t>
    </dgm:pt>
    <dgm:pt modelId="{ECC7F00A-4624-4983-B265-78A7A095875D}" type="sibTrans" cxnId="{0C2726A3-5810-4D91-820A-B176A41813DE}">
      <dgm:prSet/>
      <dgm:spPr/>
      <dgm:t>
        <a:bodyPr/>
        <a:lstStyle/>
        <a:p>
          <a:endParaRPr lang="pl-PL"/>
        </a:p>
      </dgm:t>
    </dgm:pt>
    <dgm:pt modelId="{5413BABD-2CFC-4707-8B71-20A145D6A8CF}">
      <dgm:prSet phldrT="[Tekst]"/>
      <dgm:spPr/>
      <dgm:t>
        <a:bodyPr/>
        <a:lstStyle/>
        <a:p>
          <a:r>
            <a:rPr lang="pl-PL" dirty="0"/>
            <a:t>Dodatkowe kursy języka obcego (tzw. Lektoraty)</a:t>
          </a:r>
        </a:p>
      </dgm:t>
    </dgm:pt>
    <dgm:pt modelId="{DF83EACE-D0BD-41EE-8EE8-5D6BA0A782C5}" type="parTrans" cxnId="{8D84885E-53A9-45DF-BB1F-F49A3D5EF20D}">
      <dgm:prSet/>
      <dgm:spPr/>
      <dgm:t>
        <a:bodyPr/>
        <a:lstStyle/>
        <a:p>
          <a:endParaRPr lang="pl-PL"/>
        </a:p>
      </dgm:t>
    </dgm:pt>
    <dgm:pt modelId="{F5584AE1-E0DE-472B-9735-58DD4BC11374}" type="sibTrans" cxnId="{8D84885E-53A9-45DF-BB1F-F49A3D5EF20D}">
      <dgm:prSet/>
      <dgm:spPr/>
      <dgm:t>
        <a:bodyPr/>
        <a:lstStyle/>
        <a:p>
          <a:endParaRPr lang="pl-PL"/>
        </a:p>
      </dgm:t>
    </dgm:pt>
    <dgm:pt modelId="{F6E0EA8E-E32B-4818-A555-9CFEE51715D7}">
      <dgm:prSet phldrT="[Tekst]"/>
      <dgm:spPr/>
      <dgm:t>
        <a:bodyPr/>
        <a:lstStyle/>
        <a:p>
          <a:r>
            <a:rPr lang="pl-PL" dirty="0"/>
            <a:t> Rozwiązania ułatwiające funkcjonowanie osobom w procesie tranzycji</a:t>
          </a:r>
        </a:p>
      </dgm:t>
    </dgm:pt>
    <dgm:pt modelId="{C2EC0D1A-8B71-48B1-B120-D44A4BFEB4F0}" type="parTrans" cxnId="{4D62BEF0-B963-43EC-8495-ED6896E1022A}">
      <dgm:prSet/>
      <dgm:spPr/>
      <dgm:t>
        <a:bodyPr/>
        <a:lstStyle/>
        <a:p>
          <a:endParaRPr lang="pl-PL"/>
        </a:p>
      </dgm:t>
    </dgm:pt>
    <dgm:pt modelId="{5E74CD02-137E-4F53-BA6D-41DE5EEE55F9}" type="sibTrans" cxnId="{4D62BEF0-B963-43EC-8495-ED6896E1022A}">
      <dgm:prSet/>
      <dgm:spPr/>
      <dgm:t>
        <a:bodyPr/>
        <a:lstStyle/>
        <a:p>
          <a:endParaRPr lang="pl-PL"/>
        </a:p>
      </dgm:t>
    </dgm:pt>
    <dgm:pt modelId="{F47F820D-AF41-4706-8DAD-8953F8CC0A91}">
      <dgm:prSet phldrT="[Tekst]"/>
      <dgm:spPr/>
      <dgm:t>
        <a:bodyPr/>
        <a:lstStyle/>
        <a:p>
          <a:r>
            <a:rPr lang="pl-PL" dirty="0"/>
            <a:t>Stypendium Stowarzyszenia Absolwentów </a:t>
          </a:r>
          <a:r>
            <a:rPr lang="pl-PL" dirty="0" err="1"/>
            <a:t>PWr</a:t>
          </a:r>
          <a:endParaRPr lang="pl-PL" dirty="0"/>
        </a:p>
      </dgm:t>
    </dgm:pt>
    <dgm:pt modelId="{424064EC-B68E-4F8E-A894-06EA5DF8E7D2}" type="parTrans" cxnId="{042C3F54-9DBE-4C41-852E-C13C0820C801}">
      <dgm:prSet/>
      <dgm:spPr/>
      <dgm:t>
        <a:bodyPr/>
        <a:lstStyle/>
        <a:p>
          <a:endParaRPr lang="pl-PL"/>
        </a:p>
      </dgm:t>
    </dgm:pt>
    <dgm:pt modelId="{8478B5D5-5AF0-4248-A378-F88CB227604C}" type="sibTrans" cxnId="{042C3F54-9DBE-4C41-852E-C13C0820C801}">
      <dgm:prSet/>
      <dgm:spPr/>
      <dgm:t>
        <a:bodyPr/>
        <a:lstStyle/>
        <a:p>
          <a:endParaRPr lang="pl-PL"/>
        </a:p>
      </dgm:t>
    </dgm:pt>
    <dgm:pt modelId="{A545A4B1-FBC8-436A-AB5C-6032DBC744E8}">
      <dgm:prSet phldrT="[Tekst]"/>
      <dgm:spPr/>
      <dgm:t>
        <a:bodyPr/>
        <a:lstStyle/>
        <a:p>
          <a:r>
            <a:rPr lang="pl-PL" dirty="0"/>
            <a:t>Liderzy Dostępności </a:t>
          </a:r>
          <a:r>
            <a:rPr lang="pl-PL" dirty="0" err="1"/>
            <a:t>PWr</a:t>
          </a:r>
          <a:endParaRPr lang="pl-PL" dirty="0"/>
        </a:p>
      </dgm:t>
    </dgm:pt>
    <dgm:pt modelId="{DA1AAFBF-2FA8-4301-9915-EC0A636555EB}" type="parTrans" cxnId="{3BBE0333-B496-48D8-8DF6-E1FE658E366D}">
      <dgm:prSet/>
      <dgm:spPr/>
      <dgm:t>
        <a:bodyPr/>
        <a:lstStyle/>
        <a:p>
          <a:endParaRPr lang="pl-PL"/>
        </a:p>
      </dgm:t>
    </dgm:pt>
    <dgm:pt modelId="{2A2D46DE-6B7D-4861-B058-C9BB7BC0AD2C}" type="sibTrans" cxnId="{3BBE0333-B496-48D8-8DF6-E1FE658E366D}">
      <dgm:prSet/>
      <dgm:spPr/>
      <dgm:t>
        <a:bodyPr/>
        <a:lstStyle/>
        <a:p>
          <a:endParaRPr lang="pl-PL"/>
        </a:p>
      </dgm:t>
    </dgm:pt>
    <dgm:pt modelId="{8D34EF65-805A-4A05-9C1D-3927500ADA51}" type="pres">
      <dgm:prSet presAssocID="{0F70DA28-6723-4978-B9F6-DB8F83CF4467}" presName="Name0" presStyleCnt="0">
        <dgm:presLayoutVars>
          <dgm:chMax val="7"/>
          <dgm:chPref val="7"/>
          <dgm:dir/>
        </dgm:presLayoutVars>
      </dgm:prSet>
      <dgm:spPr/>
    </dgm:pt>
    <dgm:pt modelId="{2EB2C917-6D14-4B2E-8F38-873E59768876}" type="pres">
      <dgm:prSet presAssocID="{0F70DA28-6723-4978-B9F6-DB8F83CF4467}" presName="Name1" presStyleCnt="0"/>
      <dgm:spPr/>
    </dgm:pt>
    <dgm:pt modelId="{023A17B0-92AE-4E02-B0DB-1E86336B2C50}" type="pres">
      <dgm:prSet presAssocID="{0F70DA28-6723-4978-B9F6-DB8F83CF4467}" presName="cycle" presStyleCnt="0"/>
      <dgm:spPr/>
    </dgm:pt>
    <dgm:pt modelId="{D2F3DEC3-2854-49B2-A6B8-12FFF0258E21}" type="pres">
      <dgm:prSet presAssocID="{0F70DA28-6723-4978-B9F6-DB8F83CF4467}" presName="srcNode" presStyleLbl="node1" presStyleIdx="0" presStyleCnt="6"/>
      <dgm:spPr/>
    </dgm:pt>
    <dgm:pt modelId="{844A46B2-A9CE-44C5-8163-AD6B60E65B88}" type="pres">
      <dgm:prSet presAssocID="{0F70DA28-6723-4978-B9F6-DB8F83CF4467}" presName="conn" presStyleLbl="parChTrans1D2" presStyleIdx="0" presStyleCnt="1"/>
      <dgm:spPr/>
    </dgm:pt>
    <dgm:pt modelId="{B853694C-603E-4799-9CEC-441D9731B49F}" type="pres">
      <dgm:prSet presAssocID="{0F70DA28-6723-4978-B9F6-DB8F83CF4467}" presName="extraNode" presStyleLbl="node1" presStyleIdx="0" presStyleCnt="6"/>
      <dgm:spPr/>
    </dgm:pt>
    <dgm:pt modelId="{87A7FB09-DDDE-4BB1-BD5B-FD181E191582}" type="pres">
      <dgm:prSet presAssocID="{0F70DA28-6723-4978-B9F6-DB8F83CF4467}" presName="dstNode" presStyleLbl="node1" presStyleIdx="0" presStyleCnt="6"/>
      <dgm:spPr/>
    </dgm:pt>
    <dgm:pt modelId="{367C1A5B-5E90-4153-BFD5-970C4F48293C}" type="pres">
      <dgm:prSet presAssocID="{F95A6881-8614-44AC-93B2-AFE2513EABA9}" presName="text_1" presStyleLbl="node1" presStyleIdx="0" presStyleCnt="6">
        <dgm:presLayoutVars>
          <dgm:bulletEnabled val="1"/>
        </dgm:presLayoutVars>
      </dgm:prSet>
      <dgm:spPr/>
    </dgm:pt>
    <dgm:pt modelId="{5CE4A2A5-CED9-4D16-9D2B-D1F4AFBB3905}" type="pres">
      <dgm:prSet presAssocID="{F95A6881-8614-44AC-93B2-AFE2513EABA9}" presName="accent_1" presStyleCnt="0"/>
      <dgm:spPr/>
    </dgm:pt>
    <dgm:pt modelId="{97C0C69A-AE0B-4B13-AFFF-3017B16F40E3}" type="pres">
      <dgm:prSet presAssocID="{F95A6881-8614-44AC-93B2-AFE2513EABA9}" presName="accentRepeatNode" presStyleLbl="solidFgAcc1" presStyleIdx="0" presStyleCnt="6"/>
      <dgm:spPr>
        <a:solidFill>
          <a:srgbClr val="92D050"/>
        </a:solidFill>
      </dgm:spPr>
    </dgm:pt>
    <dgm:pt modelId="{F8F1FA06-FDC7-4DEF-AC37-F3B19B1DAFF5}" type="pres">
      <dgm:prSet presAssocID="{5413BABD-2CFC-4707-8B71-20A145D6A8CF}" presName="text_2" presStyleLbl="node1" presStyleIdx="1" presStyleCnt="6">
        <dgm:presLayoutVars>
          <dgm:bulletEnabled val="1"/>
        </dgm:presLayoutVars>
      </dgm:prSet>
      <dgm:spPr/>
    </dgm:pt>
    <dgm:pt modelId="{2061591B-4577-46F6-B8D1-3F5869CCA75E}" type="pres">
      <dgm:prSet presAssocID="{5413BABD-2CFC-4707-8B71-20A145D6A8CF}" presName="accent_2" presStyleCnt="0"/>
      <dgm:spPr/>
    </dgm:pt>
    <dgm:pt modelId="{B9D79528-1401-4FA3-94B6-106E034101E9}" type="pres">
      <dgm:prSet presAssocID="{5413BABD-2CFC-4707-8B71-20A145D6A8CF}" presName="accentRepeatNode" presStyleLbl="solidFgAcc1" presStyleIdx="1" presStyleCnt="6"/>
      <dgm:spPr>
        <a:solidFill>
          <a:srgbClr val="92D050"/>
        </a:solidFill>
      </dgm:spPr>
    </dgm:pt>
    <dgm:pt modelId="{1650654B-822E-43D3-B121-C2CDEB5EDC97}" type="pres">
      <dgm:prSet presAssocID="{A545A4B1-FBC8-436A-AB5C-6032DBC744E8}" presName="text_3" presStyleLbl="node1" presStyleIdx="2" presStyleCnt="6">
        <dgm:presLayoutVars>
          <dgm:bulletEnabled val="1"/>
        </dgm:presLayoutVars>
      </dgm:prSet>
      <dgm:spPr/>
    </dgm:pt>
    <dgm:pt modelId="{8A07C363-B23A-4CB9-B8CF-8C92ECABD5C6}" type="pres">
      <dgm:prSet presAssocID="{A545A4B1-FBC8-436A-AB5C-6032DBC744E8}" presName="accent_3" presStyleCnt="0"/>
      <dgm:spPr/>
    </dgm:pt>
    <dgm:pt modelId="{2859E861-98B6-436C-9937-8859B5B07CF4}" type="pres">
      <dgm:prSet presAssocID="{A545A4B1-FBC8-436A-AB5C-6032DBC744E8}" presName="accentRepeatNode" presStyleLbl="solidFgAcc1" presStyleIdx="2" presStyleCnt="6"/>
      <dgm:spPr>
        <a:solidFill>
          <a:srgbClr val="92D050"/>
        </a:solidFill>
      </dgm:spPr>
    </dgm:pt>
    <dgm:pt modelId="{CAA52BAE-81B7-4437-990B-3F468D8D5884}" type="pres">
      <dgm:prSet presAssocID="{347D7014-C9DD-4613-8843-A1B8226A8F59}" presName="text_4" presStyleLbl="node1" presStyleIdx="3" presStyleCnt="6">
        <dgm:presLayoutVars>
          <dgm:bulletEnabled val="1"/>
        </dgm:presLayoutVars>
      </dgm:prSet>
      <dgm:spPr/>
    </dgm:pt>
    <dgm:pt modelId="{3263B73A-3AF7-4E34-BE0B-54CEC38EACF7}" type="pres">
      <dgm:prSet presAssocID="{347D7014-C9DD-4613-8843-A1B8226A8F59}" presName="accent_4" presStyleCnt="0"/>
      <dgm:spPr/>
    </dgm:pt>
    <dgm:pt modelId="{802D4914-7BDA-4C68-9414-A46EB64E6BD3}" type="pres">
      <dgm:prSet presAssocID="{347D7014-C9DD-4613-8843-A1B8226A8F59}" presName="accentRepeatNode" presStyleLbl="solidFgAcc1" presStyleIdx="3" presStyleCnt="6"/>
      <dgm:spPr>
        <a:solidFill>
          <a:srgbClr val="92D050"/>
        </a:solidFill>
      </dgm:spPr>
    </dgm:pt>
    <dgm:pt modelId="{51371483-D54B-4EFB-9C04-C23F8D06EC9B}" type="pres">
      <dgm:prSet presAssocID="{F47F820D-AF41-4706-8DAD-8953F8CC0A91}" presName="text_5" presStyleLbl="node1" presStyleIdx="4" presStyleCnt="6">
        <dgm:presLayoutVars>
          <dgm:bulletEnabled val="1"/>
        </dgm:presLayoutVars>
      </dgm:prSet>
      <dgm:spPr/>
    </dgm:pt>
    <dgm:pt modelId="{BA2DA7D3-A59B-49A4-82DC-8AE357671E6D}" type="pres">
      <dgm:prSet presAssocID="{F47F820D-AF41-4706-8DAD-8953F8CC0A91}" presName="accent_5" presStyleCnt="0"/>
      <dgm:spPr/>
    </dgm:pt>
    <dgm:pt modelId="{1F4F3EDA-9A04-4889-9130-6FE2F8D15F2A}" type="pres">
      <dgm:prSet presAssocID="{F47F820D-AF41-4706-8DAD-8953F8CC0A91}" presName="accentRepeatNode" presStyleLbl="solidFgAcc1" presStyleIdx="4" presStyleCnt="6"/>
      <dgm:spPr>
        <a:solidFill>
          <a:srgbClr val="92D050"/>
        </a:solidFill>
      </dgm:spPr>
    </dgm:pt>
    <dgm:pt modelId="{163919B9-946E-48F4-A844-47784F0DE9C9}" type="pres">
      <dgm:prSet presAssocID="{F6E0EA8E-E32B-4818-A555-9CFEE51715D7}" presName="text_6" presStyleLbl="node1" presStyleIdx="5" presStyleCnt="6">
        <dgm:presLayoutVars>
          <dgm:bulletEnabled val="1"/>
        </dgm:presLayoutVars>
      </dgm:prSet>
      <dgm:spPr/>
    </dgm:pt>
    <dgm:pt modelId="{1640D8F0-F064-4085-A58F-41BBF483E502}" type="pres">
      <dgm:prSet presAssocID="{F6E0EA8E-E32B-4818-A555-9CFEE51715D7}" presName="accent_6" presStyleCnt="0"/>
      <dgm:spPr/>
    </dgm:pt>
    <dgm:pt modelId="{712AA5D0-EF76-4FA9-8A09-2EB7FC8D4E07}" type="pres">
      <dgm:prSet presAssocID="{F6E0EA8E-E32B-4818-A555-9CFEE51715D7}" presName="accentRepeatNode" presStyleLbl="solidFgAcc1" presStyleIdx="5" presStyleCnt="6"/>
      <dgm:spPr>
        <a:solidFill>
          <a:srgbClr val="92D050"/>
        </a:solidFill>
      </dgm:spPr>
    </dgm:pt>
  </dgm:ptLst>
  <dgm:cxnLst>
    <dgm:cxn modelId="{4E939712-7542-4B09-AC01-287741135B92}" type="presOf" srcId="{347D7014-C9DD-4613-8843-A1B8226A8F59}" destId="{CAA52BAE-81B7-4437-990B-3F468D8D5884}" srcOrd="0" destOrd="0" presId="urn:microsoft.com/office/officeart/2008/layout/VerticalCurvedList"/>
    <dgm:cxn modelId="{3BBE0333-B496-48D8-8DF6-E1FE658E366D}" srcId="{0F70DA28-6723-4978-B9F6-DB8F83CF4467}" destId="{A545A4B1-FBC8-436A-AB5C-6032DBC744E8}" srcOrd="2" destOrd="0" parTransId="{DA1AAFBF-2FA8-4301-9915-EC0A636555EB}" sibTransId="{2A2D46DE-6B7D-4861-B058-C9BB7BC0AD2C}"/>
    <dgm:cxn modelId="{528EB63C-FC69-43C0-8E21-42BEA6CC0D44}" type="presOf" srcId="{F6E0EA8E-E32B-4818-A555-9CFEE51715D7}" destId="{163919B9-946E-48F4-A844-47784F0DE9C9}" srcOrd="0" destOrd="0" presId="urn:microsoft.com/office/officeart/2008/layout/VerticalCurvedList"/>
    <dgm:cxn modelId="{BBE1E13F-9E71-4901-B0D2-2700BC7A1B21}" type="presOf" srcId="{5413BABD-2CFC-4707-8B71-20A145D6A8CF}" destId="{F8F1FA06-FDC7-4DEF-AC37-F3B19B1DAFF5}" srcOrd="0" destOrd="0" presId="urn:microsoft.com/office/officeart/2008/layout/VerticalCurvedList"/>
    <dgm:cxn modelId="{DBC60D5E-41EE-4FD3-834E-C1D2F86C0B93}" srcId="{0F70DA28-6723-4978-B9F6-DB8F83CF4467}" destId="{347D7014-C9DD-4613-8843-A1B8226A8F59}" srcOrd="3" destOrd="0" parTransId="{417EA673-992F-4D73-8A1D-6E6B8D66C82A}" sibTransId="{01133FA4-DF56-4996-B911-966BB700AD6A}"/>
    <dgm:cxn modelId="{8D84885E-53A9-45DF-BB1F-F49A3D5EF20D}" srcId="{0F70DA28-6723-4978-B9F6-DB8F83CF4467}" destId="{5413BABD-2CFC-4707-8B71-20A145D6A8CF}" srcOrd="1" destOrd="0" parTransId="{DF83EACE-D0BD-41EE-8EE8-5D6BA0A782C5}" sibTransId="{F5584AE1-E0DE-472B-9735-58DD4BC11374}"/>
    <dgm:cxn modelId="{7437C96A-86BC-4253-BD6E-5F3BC97D1668}" type="presOf" srcId="{ECC7F00A-4624-4983-B265-78A7A095875D}" destId="{844A46B2-A9CE-44C5-8163-AD6B60E65B88}" srcOrd="0" destOrd="0" presId="urn:microsoft.com/office/officeart/2008/layout/VerticalCurvedList"/>
    <dgm:cxn modelId="{042C3F54-9DBE-4C41-852E-C13C0820C801}" srcId="{0F70DA28-6723-4978-B9F6-DB8F83CF4467}" destId="{F47F820D-AF41-4706-8DAD-8953F8CC0A91}" srcOrd="4" destOrd="0" parTransId="{424064EC-B68E-4F8E-A894-06EA5DF8E7D2}" sibTransId="{8478B5D5-5AF0-4248-A378-F88CB227604C}"/>
    <dgm:cxn modelId="{1A4E9958-AA61-46F7-A21B-FF91C5AF59AD}" type="presOf" srcId="{0F70DA28-6723-4978-B9F6-DB8F83CF4467}" destId="{8D34EF65-805A-4A05-9C1D-3927500ADA51}" srcOrd="0" destOrd="0" presId="urn:microsoft.com/office/officeart/2008/layout/VerticalCurvedList"/>
    <dgm:cxn modelId="{0C2726A3-5810-4D91-820A-B176A41813DE}" srcId="{0F70DA28-6723-4978-B9F6-DB8F83CF4467}" destId="{F95A6881-8614-44AC-93B2-AFE2513EABA9}" srcOrd="0" destOrd="0" parTransId="{19BA4D7C-AD98-432C-80F8-39A28ED0AC4E}" sibTransId="{ECC7F00A-4624-4983-B265-78A7A095875D}"/>
    <dgm:cxn modelId="{3BFBAEBF-6A12-49A3-B13E-4EAB38445681}" type="presOf" srcId="{F47F820D-AF41-4706-8DAD-8953F8CC0A91}" destId="{51371483-D54B-4EFB-9C04-C23F8D06EC9B}" srcOrd="0" destOrd="0" presId="urn:microsoft.com/office/officeart/2008/layout/VerticalCurvedList"/>
    <dgm:cxn modelId="{F1C9A3C4-7FFF-4DC0-A0CE-BFB4167AAF04}" type="presOf" srcId="{A545A4B1-FBC8-436A-AB5C-6032DBC744E8}" destId="{1650654B-822E-43D3-B121-C2CDEB5EDC97}" srcOrd="0" destOrd="0" presId="urn:microsoft.com/office/officeart/2008/layout/VerticalCurvedList"/>
    <dgm:cxn modelId="{0063C6E4-B173-439D-8D70-658A22535BB2}" type="presOf" srcId="{F95A6881-8614-44AC-93B2-AFE2513EABA9}" destId="{367C1A5B-5E90-4153-BFD5-970C4F48293C}" srcOrd="0" destOrd="0" presId="urn:microsoft.com/office/officeart/2008/layout/VerticalCurvedList"/>
    <dgm:cxn modelId="{4D62BEF0-B963-43EC-8495-ED6896E1022A}" srcId="{0F70DA28-6723-4978-B9F6-DB8F83CF4467}" destId="{F6E0EA8E-E32B-4818-A555-9CFEE51715D7}" srcOrd="5" destOrd="0" parTransId="{C2EC0D1A-8B71-48B1-B120-D44A4BFEB4F0}" sibTransId="{5E74CD02-137E-4F53-BA6D-41DE5EEE55F9}"/>
    <dgm:cxn modelId="{C9151AD8-8693-40A9-8550-990473174660}" type="presParOf" srcId="{8D34EF65-805A-4A05-9C1D-3927500ADA51}" destId="{2EB2C917-6D14-4B2E-8F38-873E59768876}" srcOrd="0" destOrd="0" presId="urn:microsoft.com/office/officeart/2008/layout/VerticalCurvedList"/>
    <dgm:cxn modelId="{635C11A8-F2AE-42A6-8BA4-58829FE23451}" type="presParOf" srcId="{2EB2C917-6D14-4B2E-8F38-873E59768876}" destId="{023A17B0-92AE-4E02-B0DB-1E86336B2C50}" srcOrd="0" destOrd="0" presId="urn:microsoft.com/office/officeart/2008/layout/VerticalCurvedList"/>
    <dgm:cxn modelId="{4E1B0B0F-6C54-44EC-9095-01F904103999}" type="presParOf" srcId="{023A17B0-92AE-4E02-B0DB-1E86336B2C50}" destId="{D2F3DEC3-2854-49B2-A6B8-12FFF0258E21}" srcOrd="0" destOrd="0" presId="urn:microsoft.com/office/officeart/2008/layout/VerticalCurvedList"/>
    <dgm:cxn modelId="{68490329-4F04-4BE0-B6EB-4461EDDE7A21}" type="presParOf" srcId="{023A17B0-92AE-4E02-B0DB-1E86336B2C50}" destId="{844A46B2-A9CE-44C5-8163-AD6B60E65B88}" srcOrd="1" destOrd="0" presId="urn:microsoft.com/office/officeart/2008/layout/VerticalCurvedList"/>
    <dgm:cxn modelId="{0F587B36-7A90-40C8-9062-A55F66286C73}" type="presParOf" srcId="{023A17B0-92AE-4E02-B0DB-1E86336B2C50}" destId="{B853694C-603E-4799-9CEC-441D9731B49F}" srcOrd="2" destOrd="0" presId="urn:microsoft.com/office/officeart/2008/layout/VerticalCurvedList"/>
    <dgm:cxn modelId="{CB756C74-989F-4832-9FB8-D9AB6866220C}" type="presParOf" srcId="{023A17B0-92AE-4E02-B0DB-1E86336B2C50}" destId="{87A7FB09-DDDE-4BB1-BD5B-FD181E191582}" srcOrd="3" destOrd="0" presId="urn:microsoft.com/office/officeart/2008/layout/VerticalCurvedList"/>
    <dgm:cxn modelId="{F966E458-356F-4FF2-8CB0-2A86A9AF8266}" type="presParOf" srcId="{2EB2C917-6D14-4B2E-8F38-873E59768876}" destId="{367C1A5B-5E90-4153-BFD5-970C4F48293C}" srcOrd="1" destOrd="0" presId="urn:microsoft.com/office/officeart/2008/layout/VerticalCurvedList"/>
    <dgm:cxn modelId="{4EF97BB1-3B9A-44D7-A4EB-B6C71129059F}" type="presParOf" srcId="{2EB2C917-6D14-4B2E-8F38-873E59768876}" destId="{5CE4A2A5-CED9-4D16-9D2B-D1F4AFBB3905}" srcOrd="2" destOrd="0" presId="urn:microsoft.com/office/officeart/2008/layout/VerticalCurvedList"/>
    <dgm:cxn modelId="{E2D2FE5E-C4ED-48B1-9709-918EBA4F5A63}" type="presParOf" srcId="{5CE4A2A5-CED9-4D16-9D2B-D1F4AFBB3905}" destId="{97C0C69A-AE0B-4B13-AFFF-3017B16F40E3}" srcOrd="0" destOrd="0" presId="urn:microsoft.com/office/officeart/2008/layout/VerticalCurvedList"/>
    <dgm:cxn modelId="{E7AD8E91-5278-447E-9654-0A8C986CD428}" type="presParOf" srcId="{2EB2C917-6D14-4B2E-8F38-873E59768876}" destId="{F8F1FA06-FDC7-4DEF-AC37-F3B19B1DAFF5}" srcOrd="3" destOrd="0" presId="urn:microsoft.com/office/officeart/2008/layout/VerticalCurvedList"/>
    <dgm:cxn modelId="{45723CCC-E83F-4D6D-9017-D7AA2CF92631}" type="presParOf" srcId="{2EB2C917-6D14-4B2E-8F38-873E59768876}" destId="{2061591B-4577-46F6-B8D1-3F5869CCA75E}" srcOrd="4" destOrd="0" presId="urn:microsoft.com/office/officeart/2008/layout/VerticalCurvedList"/>
    <dgm:cxn modelId="{56F8C3F6-F624-4704-ADC3-DCA91E33266E}" type="presParOf" srcId="{2061591B-4577-46F6-B8D1-3F5869CCA75E}" destId="{B9D79528-1401-4FA3-94B6-106E034101E9}" srcOrd="0" destOrd="0" presId="urn:microsoft.com/office/officeart/2008/layout/VerticalCurvedList"/>
    <dgm:cxn modelId="{DE71DF77-2FAC-4434-B171-9228D7FCFE83}" type="presParOf" srcId="{2EB2C917-6D14-4B2E-8F38-873E59768876}" destId="{1650654B-822E-43D3-B121-C2CDEB5EDC97}" srcOrd="5" destOrd="0" presId="urn:microsoft.com/office/officeart/2008/layout/VerticalCurvedList"/>
    <dgm:cxn modelId="{14DE5DB5-47A8-465E-895B-685476B8F665}" type="presParOf" srcId="{2EB2C917-6D14-4B2E-8F38-873E59768876}" destId="{8A07C363-B23A-4CB9-B8CF-8C92ECABD5C6}" srcOrd="6" destOrd="0" presId="urn:microsoft.com/office/officeart/2008/layout/VerticalCurvedList"/>
    <dgm:cxn modelId="{ECEB6962-4E72-4C19-9D54-C301967C9BC5}" type="presParOf" srcId="{8A07C363-B23A-4CB9-B8CF-8C92ECABD5C6}" destId="{2859E861-98B6-436C-9937-8859B5B07CF4}" srcOrd="0" destOrd="0" presId="urn:microsoft.com/office/officeart/2008/layout/VerticalCurvedList"/>
    <dgm:cxn modelId="{349C8BF1-C712-4E80-AD5E-F674D2489779}" type="presParOf" srcId="{2EB2C917-6D14-4B2E-8F38-873E59768876}" destId="{CAA52BAE-81B7-4437-990B-3F468D8D5884}" srcOrd="7" destOrd="0" presId="urn:microsoft.com/office/officeart/2008/layout/VerticalCurvedList"/>
    <dgm:cxn modelId="{C11BB754-A409-4A76-A1A4-48F95373A5B3}" type="presParOf" srcId="{2EB2C917-6D14-4B2E-8F38-873E59768876}" destId="{3263B73A-3AF7-4E34-BE0B-54CEC38EACF7}" srcOrd="8" destOrd="0" presId="urn:microsoft.com/office/officeart/2008/layout/VerticalCurvedList"/>
    <dgm:cxn modelId="{E05DE160-BEEF-4E54-A025-EDC2166B4375}" type="presParOf" srcId="{3263B73A-3AF7-4E34-BE0B-54CEC38EACF7}" destId="{802D4914-7BDA-4C68-9414-A46EB64E6BD3}" srcOrd="0" destOrd="0" presId="urn:microsoft.com/office/officeart/2008/layout/VerticalCurvedList"/>
    <dgm:cxn modelId="{D25040E2-2C70-48FC-9632-F2EDBF2724B3}" type="presParOf" srcId="{2EB2C917-6D14-4B2E-8F38-873E59768876}" destId="{51371483-D54B-4EFB-9C04-C23F8D06EC9B}" srcOrd="9" destOrd="0" presId="urn:microsoft.com/office/officeart/2008/layout/VerticalCurvedList"/>
    <dgm:cxn modelId="{5AAA5C02-88CD-4F03-A24A-2BB27DF9BAAE}" type="presParOf" srcId="{2EB2C917-6D14-4B2E-8F38-873E59768876}" destId="{BA2DA7D3-A59B-49A4-82DC-8AE357671E6D}" srcOrd="10" destOrd="0" presId="urn:microsoft.com/office/officeart/2008/layout/VerticalCurvedList"/>
    <dgm:cxn modelId="{9530D4F4-D8F6-4415-9DBC-18EE633BEF3C}" type="presParOf" srcId="{BA2DA7D3-A59B-49A4-82DC-8AE357671E6D}" destId="{1F4F3EDA-9A04-4889-9130-6FE2F8D15F2A}" srcOrd="0" destOrd="0" presId="urn:microsoft.com/office/officeart/2008/layout/VerticalCurvedList"/>
    <dgm:cxn modelId="{160604DE-2F19-4D9F-B9C8-A8589DACF323}" type="presParOf" srcId="{2EB2C917-6D14-4B2E-8F38-873E59768876}" destId="{163919B9-946E-48F4-A844-47784F0DE9C9}" srcOrd="11" destOrd="0" presId="urn:microsoft.com/office/officeart/2008/layout/VerticalCurvedList"/>
    <dgm:cxn modelId="{7CB149D7-9C6C-4A9F-9B09-6599FF96FC44}" type="presParOf" srcId="{2EB2C917-6D14-4B2E-8F38-873E59768876}" destId="{1640D8F0-F064-4085-A58F-41BBF483E502}" srcOrd="12" destOrd="0" presId="urn:microsoft.com/office/officeart/2008/layout/VerticalCurvedList"/>
    <dgm:cxn modelId="{69BD8C9C-2B1B-4195-BD8B-1C14DB0F44E0}" type="presParOf" srcId="{1640D8F0-F064-4085-A58F-41BBF483E502}" destId="{712AA5D0-EF76-4FA9-8A09-2EB7FC8D4E0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70DA28-6723-4978-B9F6-DB8F83CF4467}" type="doc">
      <dgm:prSet loTypeId="urn:microsoft.com/office/officeart/2008/layout/VerticalCurvedList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5E955B32-F4E1-4F7F-99EC-4D2835DA0576}">
      <dgm:prSet phldrT="[Tekst]"/>
      <dgm:spPr/>
      <dgm:t>
        <a:bodyPr/>
        <a:lstStyle/>
        <a:p>
          <a:r>
            <a:rPr lang="pl-PL" dirty="0"/>
            <a:t>Obóz integracyjno-szkoleniowy</a:t>
          </a:r>
        </a:p>
      </dgm:t>
    </dgm:pt>
    <dgm:pt modelId="{FEE94912-4E44-403B-A4B5-01875D85A473}" type="parTrans" cxnId="{A75E3A0D-FE9B-4483-BAD7-7E037B390D6A}">
      <dgm:prSet/>
      <dgm:spPr/>
      <dgm:t>
        <a:bodyPr/>
        <a:lstStyle/>
        <a:p>
          <a:endParaRPr lang="pl-PL"/>
        </a:p>
      </dgm:t>
    </dgm:pt>
    <dgm:pt modelId="{E9359DC5-32CA-488B-B3A4-5296A2991756}" type="sibTrans" cxnId="{A75E3A0D-FE9B-4483-BAD7-7E037B390D6A}">
      <dgm:prSet/>
      <dgm:spPr/>
      <dgm:t>
        <a:bodyPr/>
        <a:lstStyle/>
        <a:p>
          <a:endParaRPr lang="pl-PL"/>
        </a:p>
      </dgm:t>
    </dgm:pt>
    <dgm:pt modelId="{F95A6881-8614-44AC-93B2-AFE2513EABA9}">
      <dgm:prSet phldrT="[Tekst]"/>
      <dgm:spPr/>
      <dgm:t>
        <a:bodyPr/>
        <a:lstStyle/>
        <a:p>
          <a:r>
            <a:rPr lang="pl-PL" dirty="0"/>
            <a:t>Adaptacja materiałów dydaktycznych</a:t>
          </a:r>
        </a:p>
      </dgm:t>
    </dgm:pt>
    <dgm:pt modelId="{19BA4D7C-AD98-432C-80F8-39A28ED0AC4E}" type="parTrans" cxnId="{0C2726A3-5810-4D91-820A-B176A41813DE}">
      <dgm:prSet/>
      <dgm:spPr/>
      <dgm:t>
        <a:bodyPr/>
        <a:lstStyle/>
        <a:p>
          <a:endParaRPr lang="pl-PL"/>
        </a:p>
      </dgm:t>
    </dgm:pt>
    <dgm:pt modelId="{ECC7F00A-4624-4983-B265-78A7A095875D}" type="sibTrans" cxnId="{0C2726A3-5810-4D91-820A-B176A41813DE}">
      <dgm:prSet/>
      <dgm:spPr/>
      <dgm:t>
        <a:bodyPr/>
        <a:lstStyle/>
        <a:p>
          <a:endParaRPr lang="pl-PL"/>
        </a:p>
      </dgm:t>
    </dgm:pt>
    <dgm:pt modelId="{B780248B-49EA-4A5C-9244-97CC9F66530E}">
      <dgm:prSet phldrT="[Tekst]"/>
      <dgm:spPr/>
      <dgm:t>
        <a:bodyPr/>
        <a:lstStyle/>
        <a:p>
          <a:r>
            <a:rPr lang="pl-PL" dirty="0"/>
            <a:t>Wypożyczalnia sprzętu</a:t>
          </a:r>
        </a:p>
      </dgm:t>
    </dgm:pt>
    <dgm:pt modelId="{6C465E7F-0524-49C5-9FAE-94673DA265CA}" type="parTrans" cxnId="{9AD9B6A4-7254-4DCA-9FA9-FA1E8A79CAA4}">
      <dgm:prSet/>
      <dgm:spPr/>
      <dgm:t>
        <a:bodyPr/>
        <a:lstStyle/>
        <a:p>
          <a:endParaRPr lang="pl-PL"/>
        </a:p>
      </dgm:t>
    </dgm:pt>
    <dgm:pt modelId="{6A0B9AA7-BD9E-4E1D-A774-AA41BB2FD356}" type="sibTrans" cxnId="{9AD9B6A4-7254-4DCA-9FA9-FA1E8A79CAA4}">
      <dgm:prSet/>
      <dgm:spPr/>
      <dgm:t>
        <a:bodyPr/>
        <a:lstStyle/>
        <a:p>
          <a:endParaRPr lang="pl-PL"/>
        </a:p>
      </dgm:t>
    </dgm:pt>
    <dgm:pt modelId="{8D34EF65-805A-4A05-9C1D-3927500ADA51}" type="pres">
      <dgm:prSet presAssocID="{0F70DA28-6723-4978-B9F6-DB8F83CF4467}" presName="Name0" presStyleCnt="0">
        <dgm:presLayoutVars>
          <dgm:chMax val="7"/>
          <dgm:chPref val="7"/>
          <dgm:dir/>
        </dgm:presLayoutVars>
      </dgm:prSet>
      <dgm:spPr/>
    </dgm:pt>
    <dgm:pt modelId="{2EB2C917-6D14-4B2E-8F38-873E59768876}" type="pres">
      <dgm:prSet presAssocID="{0F70DA28-6723-4978-B9F6-DB8F83CF4467}" presName="Name1" presStyleCnt="0"/>
      <dgm:spPr/>
    </dgm:pt>
    <dgm:pt modelId="{023A17B0-92AE-4E02-B0DB-1E86336B2C50}" type="pres">
      <dgm:prSet presAssocID="{0F70DA28-6723-4978-B9F6-DB8F83CF4467}" presName="cycle" presStyleCnt="0"/>
      <dgm:spPr/>
    </dgm:pt>
    <dgm:pt modelId="{D2F3DEC3-2854-49B2-A6B8-12FFF0258E21}" type="pres">
      <dgm:prSet presAssocID="{0F70DA28-6723-4978-B9F6-DB8F83CF4467}" presName="srcNode" presStyleLbl="node1" presStyleIdx="0" presStyleCnt="3"/>
      <dgm:spPr/>
    </dgm:pt>
    <dgm:pt modelId="{844A46B2-A9CE-44C5-8163-AD6B60E65B88}" type="pres">
      <dgm:prSet presAssocID="{0F70DA28-6723-4978-B9F6-DB8F83CF4467}" presName="conn" presStyleLbl="parChTrans1D2" presStyleIdx="0" presStyleCnt="1"/>
      <dgm:spPr/>
    </dgm:pt>
    <dgm:pt modelId="{B853694C-603E-4799-9CEC-441D9731B49F}" type="pres">
      <dgm:prSet presAssocID="{0F70DA28-6723-4978-B9F6-DB8F83CF4467}" presName="extraNode" presStyleLbl="node1" presStyleIdx="0" presStyleCnt="3"/>
      <dgm:spPr/>
    </dgm:pt>
    <dgm:pt modelId="{87A7FB09-DDDE-4BB1-BD5B-FD181E191582}" type="pres">
      <dgm:prSet presAssocID="{0F70DA28-6723-4978-B9F6-DB8F83CF4467}" presName="dstNode" presStyleLbl="node1" presStyleIdx="0" presStyleCnt="3"/>
      <dgm:spPr/>
    </dgm:pt>
    <dgm:pt modelId="{367C1A5B-5E90-4153-BFD5-970C4F48293C}" type="pres">
      <dgm:prSet presAssocID="{F95A6881-8614-44AC-93B2-AFE2513EABA9}" presName="text_1" presStyleLbl="node1" presStyleIdx="0" presStyleCnt="3">
        <dgm:presLayoutVars>
          <dgm:bulletEnabled val="1"/>
        </dgm:presLayoutVars>
      </dgm:prSet>
      <dgm:spPr/>
    </dgm:pt>
    <dgm:pt modelId="{5CE4A2A5-CED9-4D16-9D2B-D1F4AFBB3905}" type="pres">
      <dgm:prSet presAssocID="{F95A6881-8614-44AC-93B2-AFE2513EABA9}" presName="accent_1" presStyleCnt="0"/>
      <dgm:spPr/>
    </dgm:pt>
    <dgm:pt modelId="{97C0C69A-AE0B-4B13-AFFF-3017B16F40E3}" type="pres">
      <dgm:prSet presAssocID="{F95A6881-8614-44AC-93B2-AFE2513EABA9}" presName="accentRepeatNode" presStyleLbl="solidFgAcc1" presStyleIdx="0" presStyleCnt="3"/>
      <dgm:spPr>
        <a:solidFill>
          <a:srgbClr val="92D050"/>
        </a:solidFill>
      </dgm:spPr>
    </dgm:pt>
    <dgm:pt modelId="{67745782-D511-4038-AC18-97A51973087F}" type="pres">
      <dgm:prSet presAssocID="{5E955B32-F4E1-4F7F-99EC-4D2835DA0576}" presName="text_2" presStyleLbl="node1" presStyleIdx="1" presStyleCnt="3">
        <dgm:presLayoutVars>
          <dgm:bulletEnabled val="1"/>
        </dgm:presLayoutVars>
      </dgm:prSet>
      <dgm:spPr/>
    </dgm:pt>
    <dgm:pt modelId="{38741F4C-7283-4483-A638-C05DC213FF1A}" type="pres">
      <dgm:prSet presAssocID="{5E955B32-F4E1-4F7F-99EC-4D2835DA0576}" presName="accent_2" presStyleCnt="0"/>
      <dgm:spPr/>
    </dgm:pt>
    <dgm:pt modelId="{DFD6E729-25C1-4474-9537-387727A577C2}" type="pres">
      <dgm:prSet presAssocID="{5E955B32-F4E1-4F7F-99EC-4D2835DA0576}" presName="accentRepeatNode" presStyleLbl="solidFgAcc1" presStyleIdx="1" presStyleCnt="3"/>
      <dgm:spPr>
        <a:solidFill>
          <a:srgbClr val="92D050"/>
        </a:solidFill>
      </dgm:spPr>
    </dgm:pt>
    <dgm:pt modelId="{B5865B08-C0D0-41A9-85F2-EDD8051470E6}" type="pres">
      <dgm:prSet presAssocID="{B780248B-49EA-4A5C-9244-97CC9F66530E}" presName="text_3" presStyleLbl="node1" presStyleIdx="2" presStyleCnt="3">
        <dgm:presLayoutVars>
          <dgm:bulletEnabled val="1"/>
        </dgm:presLayoutVars>
      </dgm:prSet>
      <dgm:spPr/>
    </dgm:pt>
    <dgm:pt modelId="{C6BE0D9E-0545-4170-80A6-92A44C6CDDB3}" type="pres">
      <dgm:prSet presAssocID="{B780248B-49EA-4A5C-9244-97CC9F66530E}" presName="accent_3" presStyleCnt="0"/>
      <dgm:spPr/>
    </dgm:pt>
    <dgm:pt modelId="{169D3051-D08C-4EA1-8BF8-5813D4E61819}" type="pres">
      <dgm:prSet presAssocID="{B780248B-49EA-4A5C-9244-97CC9F66530E}" presName="accentRepeatNode" presStyleLbl="solidFgAcc1" presStyleIdx="2" presStyleCnt="3"/>
      <dgm:spPr>
        <a:solidFill>
          <a:srgbClr val="92D050"/>
        </a:solidFill>
      </dgm:spPr>
    </dgm:pt>
  </dgm:ptLst>
  <dgm:cxnLst>
    <dgm:cxn modelId="{0B150C04-728A-4946-A3AD-BB5EE868D817}" type="presOf" srcId="{B780248B-49EA-4A5C-9244-97CC9F66530E}" destId="{B5865B08-C0D0-41A9-85F2-EDD8051470E6}" srcOrd="0" destOrd="0" presId="urn:microsoft.com/office/officeart/2008/layout/VerticalCurvedList"/>
    <dgm:cxn modelId="{A75E3A0D-FE9B-4483-BAD7-7E037B390D6A}" srcId="{0F70DA28-6723-4978-B9F6-DB8F83CF4467}" destId="{5E955B32-F4E1-4F7F-99EC-4D2835DA0576}" srcOrd="1" destOrd="0" parTransId="{FEE94912-4E44-403B-A4B5-01875D85A473}" sibTransId="{E9359DC5-32CA-488B-B3A4-5296A2991756}"/>
    <dgm:cxn modelId="{6B522418-CDC1-4E6F-82FD-FFFEC9743B75}" type="presOf" srcId="{5E955B32-F4E1-4F7F-99EC-4D2835DA0576}" destId="{67745782-D511-4038-AC18-97A51973087F}" srcOrd="0" destOrd="0" presId="urn:microsoft.com/office/officeart/2008/layout/VerticalCurvedList"/>
    <dgm:cxn modelId="{7437C96A-86BC-4253-BD6E-5F3BC97D1668}" type="presOf" srcId="{ECC7F00A-4624-4983-B265-78A7A095875D}" destId="{844A46B2-A9CE-44C5-8163-AD6B60E65B88}" srcOrd="0" destOrd="0" presId="urn:microsoft.com/office/officeart/2008/layout/VerticalCurvedList"/>
    <dgm:cxn modelId="{1A4E9958-AA61-46F7-A21B-FF91C5AF59AD}" type="presOf" srcId="{0F70DA28-6723-4978-B9F6-DB8F83CF4467}" destId="{8D34EF65-805A-4A05-9C1D-3927500ADA51}" srcOrd="0" destOrd="0" presId="urn:microsoft.com/office/officeart/2008/layout/VerticalCurvedList"/>
    <dgm:cxn modelId="{0C2726A3-5810-4D91-820A-B176A41813DE}" srcId="{0F70DA28-6723-4978-B9F6-DB8F83CF4467}" destId="{F95A6881-8614-44AC-93B2-AFE2513EABA9}" srcOrd="0" destOrd="0" parTransId="{19BA4D7C-AD98-432C-80F8-39A28ED0AC4E}" sibTransId="{ECC7F00A-4624-4983-B265-78A7A095875D}"/>
    <dgm:cxn modelId="{9AD9B6A4-7254-4DCA-9FA9-FA1E8A79CAA4}" srcId="{0F70DA28-6723-4978-B9F6-DB8F83CF4467}" destId="{B780248B-49EA-4A5C-9244-97CC9F66530E}" srcOrd="2" destOrd="0" parTransId="{6C465E7F-0524-49C5-9FAE-94673DA265CA}" sibTransId="{6A0B9AA7-BD9E-4E1D-A774-AA41BB2FD356}"/>
    <dgm:cxn modelId="{0063C6E4-B173-439D-8D70-658A22535BB2}" type="presOf" srcId="{F95A6881-8614-44AC-93B2-AFE2513EABA9}" destId="{367C1A5B-5E90-4153-BFD5-970C4F48293C}" srcOrd="0" destOrd="0" presId="urn:microsoft.com/office/officeart/2008/layout/VerticalCurvedList"/>
    <dgm:cxn modelId="{C9151AD8-8693-40A9-8550-990473174660}" type="presParOf" srcId="{8D34EF65-805A-4A05-9C1D-3927500ADA51}" destId="{2EB2C917-6D14-4B2E-8F38-873E59768876}" srcOrd="0" destOrd="0" presId="urn:microsoft.com/office/officeart/2008/layout/VerticalCurvedList"/>
    <dgm:cxn modelId="{635C11A8-F2AE-42A6-8BA4-58829FE23451}" type="presParOf" srcId="{2EB2C917-6D14-4B2E-8F38-873E59768876}" destId="{023A17B0-92AE-4E02-B0DB-1E86336B2C50}" srcOrd="0" destOrd="0" presId="urn:microsoft.com/office/officeart/2008/layout/VerticalCurvedList"/>
    <dgm:cxn modelId="{4E1B0B0F-6C54-44EC-9095-01F904103999}" type="presParOf" srcId="{023A17B0-92AE-4E02-B0DB-1E86336B2C50}" destId="{D2F3DEC3-2854-49B2-A6B8-12FFF0258E21}" srcOrd="0" destOrd="0" presId="urn:microsoft.com/office/officeart/2008/layout/VerticalCurvedList"/>
    <dgm:cxn modelId="{68490329-4F04-4BE0-B6EB-4461EDDE7A21}" type="presParOf" srcId="{023A17B0-92AE-4E02-B0DB-1E86336B2C50}" destId="{844A46B2-A9CE-44C5-8163-AD6B60E65B88}" srcOrd="1" destOrd="0" presId="urn:microsoft.com/office/officeart/2008/layout/VerticalCurvedList"/>
    <dgm:cxn modelId="{0F587B36-7A90-40C8-9062-A55F66286C73}" type="presParOf" srcId="{023A17B0-92AE-4E02-B0DB-1E86336B2C50}" destId="{B853694C-603E-4799-9CEC-441D9731B49F}" srcOrd="2" destOrd="0" presId="urn:microsoft.com/office/officeart/2008/layout/VerticalCurvedList"/>
    <dgm:cxn modelId="{CB756C74-989F-4832-9FB8-D9AB6866220C}" type="presParOf" srcId="{023A17B0-92AE-4E02-B0DB-1E86336B2C50}" destId="{87A7FB09-DDDE-4BB1-BD5B-FD181E191582}" srcOrd="3" destOrd="0" presId="urn:microsoft.com/office/officeart/2008/layout/VerticalCurvedList"/>
    <dgm:cxn modelId="{F966E458-356F-4FF2-8CB0-2A86A9AF8266}" type="presParOf" srcId="{2EB2C917-6D14-4B2E-8F38-873E59768876}" destId="{367C1A5B-5E90-4153-BFD5-970C4F48293C}" srcOrd="1" destOrd="0" presId="urn:microsoft.com/office/officeart/2008/layout/VerticalCurvedList"/>
    <dgm:cxn modelId="{4EF97BB1-3B9A-44D7-A4EB-B6C71129059F}" type="presParOf" srcId="{2EB2C917-6D14-4B2E-8F38-873E59768876}" destId="{5CE4A2A5-CED9-4D16-9D2B-D1F4AFBB3905}" srcOrd="2" destOrd="0" presId="urn:microsoft.com/office/officeart/2008/layout/VerticalCurvedList"/>
    <dgm:cxn modelId="{E2D2FE5E-C4ED-48B1-9709-918EBA4F5A63}" type="presParOf" srcId="{5CE4A2A5-CED9-4D16-9D2B-D1F4AFBB3905}" destId="{97C0C69A-AE0B-4B13-AFFF-3017B16F40E3}" srcOrd="0" destOrd="0" presId="urn:microsoft.com/office/officeart/2008/layout/VerticalCurvedList"/>
    <dgm:cxn modelId="{5512A707-B18E-4C70-A3A2-070D84662063}" type="presParOf" srcId="{2EB2C917-6D14-4B2E-8F38-873E59768876}" destId="{67745782-D511-4038-AC18-97A51973087F}" srcOrd="3" destOrd="0" presId="urn:microsoft.com/office/officeart/2008/layout/VerticalCurvedList"/>
    <dgm:cxn modelId="{5D6D65EB-BC85-46AC-88E8-80BBAAFE47D9}" type="presParOf" srcId="{2EB2C917-6D14-4B2E-8F38-873E59768876}" destId="{38741F4C-7283-4483-A638-C05DC213FF1A}" srcOrd="4" destOrd="0" presId="urn:microsoft.com/office/officeart/2008/layout/VerticalCurvedList"/>
    <dgm:cxn modelId="{E8D344BC-E02D-4224-9770-D74F5E4B7BEE}" type="presParOf" srcId="{38741F4C-7283-4483-A638-C05DC213FF1A}" destId="{DFD6E729-25C1-4474-9537-387727A577C2}" srcOrd="0" destOrd="0" presId="urn:microsoft.com/office/officeart/2008/layout/VerticalCurvedList"/>
    <dgm:cxn modelId="{6D5EA15F-5507-4775-BFDA-3ABE44F002BF}" type="presParOf" srcId="{2EB2C917-6D14-4B2E-8F38-873E59768876}" destId="{B5865B08-C0D0-41A9-85F2-EDD8051470E6}" srcOrd="5" destOrd="0" presId="urn:microsoft.com/office/officeart/2008/layout/VerticalCurvedList"/>
    <dgm:cxn modelId="{27D98F76-4B7A-4FDB-BFF1-37717C75F899}" type="presParOf" srcId="{2EB2C917-6D14-4B2E-8F38-873E59768876}" destId="{C6BE0D9E-0545-4170-80A6-92A44C6CDDB3}" srcOrd="6" destOrd="0" presId="urn:microsoft.com/office/officeart/2008/layout/VerticalCurvedList"/>
    <dgm:cxn modelId="{F276F1AA-32BE-4EDD-9AE1-8A0D97F89304}" type="presParOf" srcId="{C6BE0D9E-0545-4170-80A6-92A44C6CDDB3}" destId="{169D3051-D08C-4EA1-8BF8-5813D4E618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564FCD-4FDE-4781-9E5E-382DB68237BA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FE87C88-F190-49C4-B994-7B800E4D16F6}">
      <dgm:prSet phldrT="[Tekst]"/>
      <dgm:spPr/>
      <dgm:t>
        <a:bodyPr/>
        <a:lstStyle/>
        <a:p>
          <a:r>
            <a:rPr lang="pl-PL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Dydaktyka</a:t>
          </a:r>
        </a:p>
      </dgm:t>
    </dgm:pt>
    <dgm:pt modelId="{2A382939-D5FD-462A-A563-CB84FF315059}" type="parTrans" cxnId="{C37328E1-309C-4283-BC01-80672B255AE8}">
      <dgm:prSet/>
      <dgm:spPr/>
      <dgm:t>
        <a:bodyPr/>
        <a:lstStyle/>
        <a:p>
          <a:endParaRPr lang="pl-PL"/>
        </a:p>
      </dgm:t>
    </dgm:pt>
    <dgm:pt modelId="{02F4E63D-62ED-49C2-B4BF-9515A1B51830}" type="sibTrans" cxnId="{C37328E1-309C-4283-BC01-80672B255AE8}">
      <dgm:prSet/>
      <dgm:spPr/>
      <dgm:t>
        <a:bodyPr/>
        <a:lstStyle/>
        <a:p>
          <a:endParaRPr lang="pl-PL"/>
        </a:p>
      </dgm:t>
    </dgm:pt>
    <dgm:pt modelId="{1588B45C-8DD5-4EB9-901A-590879CC53C4}">
      <dgm:prSet phldrT="[Tekst]"/>
      <dgm:spPr/>
      <dgm:t>
        <a:bodyPr/>
        <a:lstStyle/>
        <a:p>
          <a:r>
            <a:rPr lang="pl-PL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Indywidualny tok studiów</a:t>
          </a:r>
        </a:p>
      </dgm:t>
    </dgm:pt>
    <dgm:pt modelId="{0649241E-D2BE-4A07-8FA0-9CCECAD8B9F4}" type="parTrans" cxnId="{136105E2-D6BB-4658-9E24-F21F07BCD212}">
      <dgm:prSet/>
      <dgm:spPr/>
      <dgm:t>
        <a:bodyPr/>
        <a:lstStyle/>
        <a:p>
          <a:endParaRPr lang="pl-PL"/>
        </a:p>
      </dgm:t>
    </dgm:pt>
    <dgm:pt modelId="{5BD2813A-5CDA-415B-85D7-1E851044F763}" type="sibTrans" cxnId="{136105E2-D6BB-4658-9E24-F21F07BCD212}">
      <dgm:prSet/>
      <dgm:spPr/>
      <dgm:t>
        <a:bodyPr/>
        <a:lstStyle/>
        <a:p>
          <a:endParaRPr lang="pl-PL"/>
        </a:p>
      </dgm:t>
    </dgm:pt>
    <dgm:pt modelId="{D01DB19C-2181-4CBE-B52F-F4D47F40F6EB}">
      <dgm:prSet phldrT="[Tekst]"/>
      <dgm:spPr/>
      <dgm:t>
        <a:bodyPr/>
        <a:lstStyle/>
        <a:p>
          <a:r>
            <a:rPr lang="pl-PL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Indywidualne zaliczenia / egzaminy</a:t>
          </a:r>
        </a:p>
      </dgm:t>
    </dgm:pt>
    <dgm:pt modelId="{56A9D5C8-B088-4233-9393-2FB9AA95AA7C}" type="parTrans" cxnId="{27E5178E-E879-4598-BA5E-544B16B6AE77}">
      <dgm:prSet/>
      <dgm:spPr/>
      <dgm:t>
        <a:bodyPr/>
        <a:lstStyle/>
        <a:p>
          <a:endParaRPr lang="pl-PL"/>
        </a:p>
      </dgm:t>
    </dgm:pt>
    <dgm:pt modelId="{2A699AF4-343D-405E-B076-F0E742C02FD4}" type="sibTrans" cxnId="{27E5178E-E879-4598-BA5E-544B16B6AE77}">
      <dgm:prSet/>
      <dgm:spPr/>
      <dgm:t>
        <a:bodyPr/>
        <a:lstStyle/>
        <a:p>
          <a:endParaRPr lang="pl-PL"/>
        </a:p>
      </dgm:t>
    </dgm:pt>
    <dgm:pt modelId="{5025668D-E802-4339-9510-3BA50B2D74C3}">
      <dgm:prSet phldrT="[Tekst]"/>
      <dgm:spPr/>
      <dgm:t>
        <a:bodyPr/>
        <a:lstStyle/>
        <a:p>
          <a:r>
            <a:rPr lang="pl-PL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Organizacja</a:t>
          </a:r>
          <a:endParaRPr lang="pl-PL" dirty="0"/>
        </a:p>
      </dgm:t>
    </dgm:pt>
    <dgm:pt modelId="{11C5290F-DF78-4CF3-8B04-962F4888B13D}" type="parTrans" cxnId="{9BBF7116-A8D0-498D-9DD9-B65C9E93EDB8}">
      <dgm:prSet/>
      <dgm:spPr/>
      <dgm:t>
        <a:bodyPr/>
        <a:lstStyle/>
        <a:p>
          <a:endParaRPr lang="pl-PL"/>
        </a:p>
      </dgm:t>
    </dgm:pt>
    <dgm:pt modelId="{76769846-AF84-4D6C-B683-1B9E9FF2E5E9}" type="sibTrans" cxnId="{9BBF7116-A8D0-498D-9DD9-B65C9E93EDB8}">
      <dgm:prSet/>
      <dgm:spPr/>
      <dgm:t>
        <a:bodyPr/>
        <a:lstStyle/>
        <a:p>
          <a:endParaRPr lang="pl-PL"/>
        </a:p>
      </dgm:t>
    </dgm:pt>
    <dgm:pt modelId="{95F3F00D-F082-4CCC-BEAC-8FB4D2EA9A4F}">
      <dgm:prSet phldrT="[Tekst]"/>
      <dgm:spPr/>
      <dgm:t>
        <a:bodyPr/>
        <a:lstStyle/>
        <a:p>
          <a:r>
            <a:rPr lang="pl-PL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Wcześniejsze zapisy na zajęcia ogólnouczelniane oraz wydziałowe</a:t>
          </a:r>
        </a:p>
      </dgm:t>
    </dgm:pt>
    <dgm:pt modelId="{CECE3C3C-C3D2-44B7-AA36-B08A9CCC760D}" type="parTrans" cxnId="{451CEB00-CF1C-4378-B9B1-3D7622A2FF6A}">
      <dgm:prSet/>
      <dgm:spPr/>
      <dgm:t>
        <a:bodyPr/>
        <a:lstStyle/>
        <a:p>
          <a:endParaRPr lang="pl-PL"/>
        </a:p>
      </dgm:t>
    </dgm:pt>
    <dgm:pt modelId="{901B938A-946B-4CEB-AA04-16BC5EB7D75C}" type="sibTrans" cxnId="{451CEB00-CF1C-4378-B9B1-3D7622A2FF6A}">
      <dgm:prSet/>
      <dgm:spPr/>
      <dgm:t>
        <a:bodyPr/>
        <a:lstStyle/>
        <a:p>
          <a:endParaRPr lang="pl-PL"/>
        </a:p>
      </dgm:t>
    </dgm:pt>
    <dgm:pt modelId="{70D6848D-C359-4692-9C8B-84B8C55B53BA}">
      <dgm:prSet phldrT="[Tekst]"/>
      <dgm:spPr/>
      <dgm:t>
        <a:bodyPr/>
        <a:lstStyle/>
        <a:p>
          <a:r>
            <a:rPr lang="pl-PL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Możliwość wejścia do dziekanatów poza kolejnością</a:t>
          </a:r>
        </a:p>
      </dgm:t>
    </dgm:pt>
    <dgm:pt modelId="{3F43EFD1-B147-452F-87EF-1BFDEE90A88D}" type="parTrans" cxnId="{45C519E6-5C43-4BFD-82EA-C52F37146420}">
      <dgm:prSet/>
      <dgm:spPr/>
      <dgm:t>
        <a:bodyPr/>
        <a:lstStyle/>
        <a:p>
          <a:endParaRPr lang="pl-PL"/>
        </a:p>
      </dgm:t>
    </dgm:pt>
    <dgm:pt modelId="{4F044AFE-FBC1-476D-8FBC-0D90E033F279}" type="sibTrans" cxnId="{45C519E6-5C43-4BFD-82EA-C52F37146420}">
      <dgm:prSet/>
      <dgm:spPr/>
      <dgm:t>
        <a:bodyPr/>
        <a:lstStyle/>
        <a:p>
          <a:endParaRPr lang="pl-PL"/>
        </a:p>
      </dgm:t>
    </dgm:pt>
    <dgm:pt modelId="{7AEF5E88-5B4B-4BD9-8B55-4DDB039E3C2D}">
      <dgm:prSet phldrT="[Tekst]"/>
      <dgm:spPr/>
      <dgm:t>
        <a:bodyPr/>
        <a:lstStyle/>
        <a:p>
          <a:r>
            <a:rPr lang="pl-PL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Sfera materialna oraz socjalno-bytowa</a:t>
          </a:r>
        </a:p>
      </dgm:t>
    </dgm:pt>
    <dgm:pt modelId="{9B935EB1-6773-45C9-A4B4-67F498580918}" type="parTrans" cxnId="{CC1E36A2-43D3-4BF8-9EAB-7B8FCEE85157}">
      <dgm:prSet/>
      <dgm:spPr/>
      <dgm:t>
        <a:bodyPr/>
        <a:lstStyle/>
        <a:p>
          <a:endParaRPr lang="pl-PL"/>
        </a:p>
      </dgm:t>
    </dgm:pt>
    <dgm:pt modelId="{990759E4-374F-45D1-95C6-86C6BD1136A2}" type="sibTrans" cxnId="{CC1E36A2-43D3-4BF8-9EAB-7B8FCEE85157}">
      <dgm:prSet/>
      <dgm:spPr/>
      <dgm:t>
        <a:bodyPr/>
        <a:lstStyle/>
        <a:p>
          <a:endParaRPr lang="pl-PL"/>
        </a:p>
      </dgm:t>
    </dgm:pt>
    <dgm:pt modelId="{38C5C2E4-D701-4FF7-856F-04B8E06CA865}">
      <dgm:prSet phldrT="[Tekst]"/>
      <dgm:spPr/>
      <dgm:t>
        <a:bodyPr/>
        <a:lstStyle/>
        <a:p>
          <a:r>
            <a:rPr lang="pl-PL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Stypendium dla osób niepełnosprawnych</a:t>
          </a:r>
        </a:p>
      </dgm:t>
    </dgm:pt>
    <dgm:pt modelId="{009FC801-167D-4556-8FBC-77E8B5642372}" type="parTrans" cxnId="{9E6167D7-D79A-458A-A7DF-D80BB71A4D71}">
      <dgm:prSet/>
      <dgm:spPr/>
      <dgm:t>
        <a:bodyPr/>
        <a:lstStyle/>
        <a:p>
          <a:endParaRPr lang="pl-PL"/>
        </a:p>
      </dgm:t>
    </dgm:pt>
    <dgm:pt modelId="{BA2AA457-C80A-45AC-8C3B-4D534EB0A3BD}" type="sibTrans" cxnId="{9E6167D7-D79A-458A-A7DF-D80BB71A4D71}">
      <dgm:prSet/>
      <dgm:spPr/>
      <dgm:t>
        <a:bodyPr/>
        <a:lstStyle/>
        <a:p>
          <a:endParaRPr lang="pl-PL"/>
        </a:p>
      </dgm:t>
    </dgm:pt>
    <dgm:pt modelId="{31C17BEC-6AD8-4F85-9D9E-025DA0159C42}">
      <dgm:prSet phldrT="[Tekst]"/>
      <dgm:spPr/>
      <dgm:t>
        <a:bodyPr/>
        <a:lstStyle/>
        <a:p>
          <a:r>
            <a:rPr lang="pl-PL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Dostosowane budynki </a:t>
          </a:r>
          <a:r>
            <a:rPr lang="pl-PL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PWr</a:t>
          </a:r>
          <a:r>
            <a:rPr lang="pl-PL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oraz akademiki (pokoje jednoosobowe)</a:t>
          </a:r>
        </a:p>
      </dgm:t>
    </dgm:pt>
    <dgm:pt modelId="{920ABC75-740B-4C1F-91FB-8F706677B79D}" type="parTrans" cxnId="{3BEABA1C-F6FA-4DF7-9430-077A2B078FAA}">
      <dgm:prSet/>
      <dgm:spPr/>
      <dgm:t>
        <a:bodyPr/>
        <a:lstStyle/>
        <a:p>
          <a:endParaRPr lang="pl-PL"/>
        </a:p>
      </dgm:t>
    </dgm:pt>
    <dgm:pt modelId="{A302869A-F8E3-41F7-BEE0-7B18B2B9E1BB}" type="sibTrans" cxnId="{3BEABA1C-F6FA-4DF7-9430-077A2B078FAA}">
      <dgm:prSet/>
      <dgm:spPr/>
      <dgm:t>
        <a:bodyPr/>
        <a:lstStyle/>
        <a:p>
          <a:endParaRPr lang="pl-PL"/>
        </a:p>
      </dgm:t>
    </dgm:pt>
    <dgm:pt modelId="{70DFC0E6-80BB-45C5-B5FF-CE6673C99165}" type="pres">
      <dgm:prSet presAssocID="{F9564FCD-4FDE-4781-9E5E-382DB68237B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FB9278F-30AF-40EF-BEF2-67F426719523}" type="pres">
      <dgm:prSet presAssocID="{1FE87C88-F190-49C4-B994-7B800E4D16F6}" presName="vertOne" presStyleCnt="0"/>
      <dgm:spPr/>
    </dgm:pt>
    <dgm:pt modelId="{F29DC7DB-5BFD-46EF-84F0-2986165925DF}" type="pres">
      <dgm:prSet presAssocID="{1FE87C88-F190-49C4-B994-7B800E4D16F6}" presName="txOne" presStyleLbl="node0" presStyleIdx="0" presStyleCnt="3">
        <dgm:presLayoutVars>
          <dgm:chPref val="3"/>
        </dgm:presLayoutVars>
      </dgm:prSet>
      <dgm:spPr/>
    </dgm:pt>
    <dgm:pt modelId="{1A126F52-63D4-4117-A684-0975E6935C81}" type="pres">
      <dgm:prSet presAssocID="{1FE87C88-F190-49C4-B994-7B800E4D16F6}" presName="parTransOne" presStyleCnt="0"/>
      <dgm:spPr/>
    </dgm:pt>
    <dgm:pt modelId="{F7A3E377-3060-4985-A66F-5CFB61B09C03}" type="pres">
      <dgm:prSet presAssocID="{1FE87C88-F190-49C4-B994-7B800E4D16F6}" presName="horzOne" presStyleCnt="0"/>
      <dgm:spPr/>
    </dgm:pt>
    <dgm:pt modelId="{554E4138-80BA-4A91-ADBD-739396FC3C7A}" type="pres">
      <dgm:prSet presAssocID="{1588B45C-8DD5-4EB9-901A-590879CC53C4}" presName="vertTwo" presStyleCnt="0"/>
      <dgm:spPr/>
    </dgm:pt>
    <dgm:pt modelId="{9E246F27-7167-42B3-AD30-416368877820}" type="pres">
      <dgm:prSet presAssocID="{1588B45C-8DD5-4EB9-901A-590879CC53C4}" presName="txTwo" presStyleLbl="node2" presStyleIdx="0" presStyleCnt="6">
        <dgm:presLayoutVars>
          <dgm:chPref val="3"/>
        </dgm:presLayoutVars>
      </dgm:prSet>
      <dgm:spPr/>
    </dgm:pt>
    <dgm:pt modelId="{5EB1051F-100E-470E-83D8-4ABF4E3B4581}" type="pres">
      <dgm:prSet presAssocID="{1588B45C-8DD5-4EB9-901A-590879CC53C4}" presName="horzTwo" presStyleCnt="0"/>
      <dgm:spPr/>
    </dgm:pt>
    <dgm:pt modelId="{1A7E3ABE-7117-4B31-94AD-7FD039E0E3E9}" type="pres">
      <dgm:prSet presAssocID="{5BD2813A-5CDA-415B-85D7-1E851044F763}" presName="sibSpaceTwo" presStyleCnt="0"/>
      <dgm:spPr/>
    </dgm:pt>
    <dgm:pt modelId="{0DBE46EE-A9F7-47F7-A882-49F4475F8B24}" type="pres">
      <dgm:prSet presAssocID="{D01DB19C-2181-4CBE-B52F-F4D47F40F6EB}" presName="vertTwo" presStyleCnt="0"/>
      <dgm:spPr/>
    </dgm:pt>
    <dgm:pt modelId="{EC8F4DB6-09AB-41B2-B970-79F3EC6C2EC1}" type="pres">
      <dgm:prSet presAssocID="{D01DB19C-2181-4CBE-B52F-F4D47F40F6EB}" presName="txTwo" presStyleLbl="node2" presStyleIdx="1" presStyleCnt="6">
        <dgm:presLayoutVars>
          <dgm:chPref val="3"/>
        </dgm:presLayoutVars>
      </dgm:prSet>
      <dgm:spPr/>
    </dgm:pt>
    <dgm:pt modelId="{2FB285B7-411B-4776-9388-39FE878A6EF3}" type="pres">
      <dgm:prSet presAssocID="{D01DB19C-2181-4CBE-B52F-F4D47F40F6EB}" presName="horzTwo" presStyleCnt="0"/>
      <dgm:spPr/>
    </dgm:pt>
    <dgm:pt modelId="{2B167FE7-7C14-4A2A-A4CB-1E41D618B481}" type="pres">
      <dgm:prSet presAssocID="{02F4E63D-62ED-49C2-B4BF-9515A1B51830}" presName="sibSpaceOne" presStyleCnt="0"/>
      <dgm:spPr/>
    </dgm:pt>
    <dgm:pt modelId="{F4875DF2-54D7-4113-8405-B5C3E60AF638}" type="pres">
      <dgm:prSet presAssocID="{5025668D-E802-4339-9510-3BA50B2D74C3}" presName="vertOne" presStyleCnt="0"/>
      <dgm:spPr/>
    </dgm:pt>
    <dgm:pt modelId="{1A8E52A9-86FD-4F24-8F83-B16E2B7CC9C8}" type="pres">
      <dgm:prSet presAssocID="{5025668D-E802-4339-9510-3BA50B2D74C3}" presName="txOne" presStyleLbl="node0" presStyleIdx="1" presStyleCnt="3">
        <dgm:presLayoutVars>
          <dgm:chPref val="3"/>
        </dgm:presLayoutVars>
      </dgm:prSet>
      <dgm:spPr/>
    </dgm:pt>
    <dgm:pt modelId="{273D97AA-6FEF-4E25-8625-23042ADF9076}" type="pres">
      <dgm:prSet presAssocID="{5025668D-E802-4339-9510-3BA50B2D74C3}" presName="parTransOne" presStyleCnt="0"/>
      <dgm:spPr/>
    </dgm:pt>
    <dgm:pt modelId="{AA155891-06C0-42F0-A7B8-985B49653A35}" type="pres">
      <dgm:prSet presAssocID="{5025668D-E802-4339-9510-3BA50B2D74C3}" presName="horzOne" presStyleCnt="0"/>
      <dgm:spPr/>
    </dgm:pt>
    <dgm:pt modelId="{2A4A483D-C16D-4650-BF04-9B34345B9532}" type="pres">
      <dgm:prSet presAssocID="{95F3F00D-F082-4CCC-BEAC-8FB4D2EA9A4F}" presName="vertTwo" presStyleCnt="0"/>
      <dgm:spPr/>
    </dgm:pt>
    <dgm:pt modelId="{C0431ED3-BCD7-4FAA-833B-A09CE1BFF1E4}" type="pres">
      <dgm:prSet presAssocID="{95F3F00D-F082-4CCC-BEAC-8FB4D2EA9A4F}" presName="txTwo" presStyleLbl="node2" presStyleIdx="2" presStyleCnt="6">
        <dgm:presLayoutVars>
          <dgm:chPref val="3"/>
        </dgm:presLayoutVars>
      </dgm:prSet>
      <dgm:spPr/>
    </dgm:pt>
    <dgm:pt modelId="{9D829DEA-F30B-4C14-B4E1-393594079E5F}" type="pres">
      <dgm:prSet presAssocID="{95F3F00D-F082-4CCC-BEAC-8FB4D2EA9A4F}" presName="horzTwo" presStyleCnt="0"/>
      <dgm:spPr/>
    </dgm:pt>
    <dgm:pt modelId="{821D4F0D-8A57-4FF5-AC62-EB6CFAC856BC}" type="pres">
      <dgm:prSet presAssocID="{901B938A-946B-4CEB-AA04-16BC5EB7D75C}" presName="sibSpaceTwo" presStyleCnt="0"/>
      <dgm:spPr/>
    </dgm:pt>
    <dgm:pt modelId="{222191F1-5436-4687-8E55-FEF65AF5FABE}" type="pres">
      <dgm:prSet presAssocID="{70D6848D-C359-4692-9C8B-84B8C55B53BA}" presName="vertTwo" presStyleCnt="0"/>
      <dgm:spPr/>
    </dgm:pt>
    <dgm:pt modelId="{3F98ECC8-FC7B-4A73-87BC-2022C8097A38}" type="pres">
      <dgm:prSet presAssocID="{70D6848D-C359-4692-9C8B-84B8C55B53BA}" presName="txTwo" presStyleLbl="node2" presStyleIdx="3" presStyleCnt="6">
        <dgm:presLayoutVars>
          <dgm:chPref val="3"/>
        </dgm:presLayoutVars>
      </dgm:prSet>
      <dgm:spPr/>
    </dgm:pt>
    <dgm:pt modelId="{1E73EFD3-FA94-4FD4-B1A9-87A1F937AE25}" type="pres">
      <dgm:prSet presAssocID="{70D6848D-C359-4692-9C8B-84B8C55B53BA}" presName="horzTwo" presStyleCnt="0"/>
      <dgm:spPr/>
    </dgm:pt>
    <dgm:pt modelId="{B5918FEB-067B-4A1A-AEFE-432E968D516D}" type="pres">
      <dgm:prSet presAssocID="{76769846-AF84-4D6C-B683-1B9E9FF2E5E9}" presName="sibSpaceOne" presStyleCnt="0"/>
      <dgm:spPr/>
    </dgm:pt>
    <dgm:pt modelId="{CCB856C1-243B-4184-BDC8-BA4441163716}" type="pres">
      <dgm:prSet presAssocID="{7AEF5E88-5B4B-4BD9-8B55-4DDB039E3C2D}" presName="vertOne" presStyleCnt="0"/>
      <dgm:spPr/>
    </dgm:pt>
    <dgm:pt modelId="{84DDAD12-DF04-41EA-86F8-FE4504AE4C1A}" type="pres">
      <dgm:prSet presAssocID="{7AEF5E88-5B4B-4BD9-8B55-4DDB039E3C2D}" presName="txOne" presStyleLbl="node0" presStyleIdx="2" presStyleCnt="3">
        <dgm:presLayoutVars>
          <dgm:chPref val="3"/>
        </dgm:presLayoutVars>
      </dgm:prSet>
      <dgm:spPr/>
    </dgm:pt>
    <dgm:pt modelId="{52BE3B6F-5887-4E7D-868A-8EFCDC3EBCF7}" type="pres">
      <dgm:prSet presAssocID="{7AEF5E88-5B4B-4BD9-8B55-4DDB039E3C2D}" presName="parTransOne" presStyleCnt="0"/>
      <dgm:spPr/>
    </dgm:pt>
    <dgm:pt modelId="{A065E800-06B8-4B17-8A8B-0FE88491D13B}" type="pres">
      <dgm:prSet presAssocID="{7AEF5E88-5B4B-4BD9-8B55-4DDB039E3C2D}" presName="horzOne" presStyleCnt="0"/>
      <dgm:spPr/>
    </dgm:pt>
    <dgm:pt modelId="{C9BACC54-5326-4E39-8606-6DA6DB616A2B}" type="pres">
      <dgm:prSet presAssocID="{38C5C2E4-D701-4FF7-856F-04B8E06CA865}" presName="vertTwo" presStyleCnt="0"/>
      <dgm:spPr/>
    </dgm:pt>
    <dgm:pt modelId="{1262F878-1B42-4801-A9F3-84581C7E6EEB}" type="pres">
      <dgm:prSet presAssocID="{38C5C2E4-D701-4FF7-856F-04B8E06CA865}" presName="txTwo" presStyleLbl="node2" presStyleIdx="4" presStyleCnt="6">
        <dgm:presLayoutVars>
          <dgm:chPref val="3"/>
        </dgm:presLayoutVars>
      </dgm:prSet>
      <dgm:spPr/>
    </dgm:pt>
    <dgm:pt modelId="{85B1B433-93FA-447F-A711-7D05858158AC}" type="pres">
      <dgm:prSet presAssocID="{38C5C2E4-D701-4FF7-856F-04B8E06CA865}" presName="horzTwo" presStyleCnt="0"/>
      <dgm:spPr/>
    </dgm:pt>
    <dgm:pt modelId="{0BD1F859-4441-4770-9DBB-06C03EBDA9D6}" type="pres">
      <dgm:prSet presAssocID="{BA2AA457-C80A-45AC-8C3B-4D534EB0A3BD}" presName="sibSpaceTwo" presStyleCnt="0"/>
      <dgm:spPr/>
    </dgm:pt>
    <dgm:pt modelId="{DE7CDC3F-8940-4561-B322-51E439D9F182}" type="pres">
      <dgm:prSet presAssocID="{31C17BEC-6AD8-4F85-9D9E-025DA0159C42}" presName="vertTwo" presStyleCnt="0"/>
      <dgm:spPr/>
    </dgm:pt>
    <dgm:pt modelId="{9D2805D9-9C08-425A-808D-075A1F243B81}" type="pres">
      <dgm:prSet presAssocID="{31C17BEC-6AD8-4F85-9D9E-025DA0159C42}" presName="txTwo" presStyleLbl="node2" presStyleIdx="5" presStyleCnt="6">
        <dgm:presLayoutVars>
          <dgm:chPref val="3"/>
        </dgm:presLayoutVars>
      </dgm:prSet>
      <dgm:spPr/>
    </dgm:pt>
    <dgm:pt modelId="{37E07F10-A5EF-432A-BB24-799CAA4226FD}" type="pres">
      <dgm:prSet presAssocID="{31C17BEC-6AD8-4F85-9D9E-025DA0159C42}" presName="horzTwo" presStyleCnt="0"/>
      <dgm:spPr/>
    </dgm:pt>
  </dgm:ptLst>
  <dgm:cxnLst>
    <dgm:cxn modelId="{451CEB00-CF1C-4378-B9B1-3D7622A2FF6A}" srcId="{5025668D-E802-4339-9510-3BA50B2D74C3}" destId="{95F3F00D-F082-4CCC-BEAC-8FB4D2EA9A4F}" srcOrd="0" destOrd="0" parTransId="{CECE3C3C-C3D2-44B7-AA36-B08A9CCC760D}" sibTransId="{901B938A-946B-4CEB-AA04-16BC5EB7D75C}"/>
    <dgm:cxn modelId="{F3A0D006-B21A-4729-89FC-C3D954EDB1B7}" type="presOf" srcId="{38C5C2E4-D701-4FF7-856F-04B8E06CA865}" destId="{1262F878-1B42-4801-A9F3-84581C7E6EEB}" srcOrd="0" destOrd="0" presId="urn:microsoft.com/office/officeart/2005/8/layout/hierarchy4"/>
    <dgm:cxn modelId="{9BBF7116-A8D0-498D-9DD9-B65C9E93EDB8}" srcId="{F9564FCD-4FDE-4781-9E5E-382DB68237BA}" destId="{5025668D-E802-4339-9510-3BA50B2D74C3}" srcOrd="1" destOrd="0" parTransId="{11C5290F-DF78-4CF3-8B04-962F4888B13D}" sibTransId="{76769846-AF84-4D6C-B683-1B9E9FF2E5E9}"/>
    <dgm:cxn modelId="{3BEABA1C-F6FA-4DF7-9430-077A2B078FAA}" srcId="{7AEF5E88-5B4B-4BD9-8B55-4DDB039E3C2D}" destId="{31C17BEC-6AD8-4F85-9D9E-025DA0159C42}" srcOrd="1" destOrd="0" parTransId="{920ABC75-740B-4C1F-91FB-8F706677B79D}" sibTransId="{A302869A-F8E3-41F7-BEE0-7B18B2B9E1BB}"/>
    <dgm:cxn modelId="{287CE32A-0D9B-48AA-A1FC-F262FDF6F97C}" type="presOf" srcId="{F9564FCD-4FDE-4781-9E5E-382DB68237BA}" destId="{70DFC0E6-80BB-45C5-B5FF-CE6673C99165}" srcOrd="0" destOrd="0" presId="urn:microsoft.com/office/officeart/2005/8/layout/hierarchy4"/>
    <dgm:cxn modelId="{F09EB83B-C728-4B2F-AA5F-AF9B15F007B1}" type="presOf" srcId="{7AEF5E88-5B4B-4BD9-8B55-4DDB039E3C2D}" destId="{84DDAD12-DF04-41EA-86F8-FE4504AE4C1A}" srcOrd="0" destOrd="0" presId="urn:microsoft.com/office/officeart/2005/8/layout/hierarchy4"/>
    <dgm:cxn modelId="{E3744841-ABCE-40A9-9357-931FCB763F26}" type="presOf" srcId="{31C17BEC-6AD8-4F85-9D9E-025DA0159C42}" destId="{9D2805D9-9C08-425A-808D-075A1F243B81}" srcOrd="0" destOrd="0" presId="urn:microsoft.com/office/officeart/2005/8/layout/hierarchy4"/>
    <dgm:cxn modelId="{25779843-921E-48FC-A8DF-99A282780C1F}" type="presOf" srcId="{1FE87C88-F190-49C4-B994-7B800E4D16F6}" destId="{F29DC7DB-5BFD-46EF-84F0-2986165925DF}" srcOrd="0" destOrd="0" presId="urn:microsoft.com/office/officeart/2005/8/layout/hierarchy4"/>
    <dgm:cxn modelId="{51F1D985-608A-485F-BBF7-74E23E273B8E}" type="presOf" srcId="{5025668D-E802-4339-9510-3BA50B2D74C3}" destId="{1A8E52A9-86FD-4F24-8F83-B16E2B7CC9C8}" srcOrd="0" destOrd="0" presId="urn:microsoft.com/office/officeart/2005/8/layout/hierarchy4"/>
    <dgm:cxn modelId="{27E5178E-E879-4598-BA5E-544B16B6AE77}" srcId="{1FE87C88-F190-49C4-B994-7B800E4D16F6}" destId="{D01DB19C-2181-4CBE-B52F-F4D47F40F6EB}" srcOrd="1" destOrd="0" parTransId="{56A9D5C8-B088-4233-9393-2FB9AA95AA7C}" sibTransId="{2A699AF4-343D-405E-B076-F0E742C02FD4}"/>
    <dgm:cxn modelId="{C449D091-F08C-499D-B8BA-530D58CC4B2D}" type="presOf" srcId="{95F3F00D-F082-4CCC-BEAC-8FB4D2EA9A4F}" destId="{C0431ED3-BCD7-4FAA-833B-A09CE1BFF1E4}" srcOrd="0" destOrd="0" presId="urn:microsoft.com/office/officeart/2005/8/layout/hierarchy4"/>
    <dgm:cxn modelId="{CC1E36A2-43D3-4BF8-9EAB-7B8FCEE85157}" srcId="{F9564FCD-4FDE-4781-9E5E-382DB68237BA}" destId="{7AEF5E88-5B4B-4BD9-8B55-4DDB039E3C2D}" srcOrd="2" destOrd="0" parTransId="{9B935EB1-6773-45C9-A4B4-67F498580918}" sibTransId="{990759E4-374F-45D1-95C6-86C6BD1136A2}"/>
    <dgm:cxn modelId="{427B3AA3-BDB2-4686-891A-CC382C1F006A}" type="presOf" srcId="{D01DB19C-2181-4CBE-B52F-F4D47F40F6EB}" destId="{EC8F4DB6-09AB-41B2-B970-79F3EC6C2EC1}" srcOrd="0" destOrd="0" presId="urn:microsoft.com/office/officeart/2005/8/layout/hierarchy4"/>
    <dgm:cxn modelId="{9E6167D7-D79A-458A-A7DF-D80BB71A4D71}" srcId="{7AEF5E88-5B4B-4BD9-8B55-4DDB039E3C2D}" destId="{38C5C2E4-D701-4FF7-856F-04B8E06CA865}" srcOrd="0" destOrd="0" parTransId="{009FC801-167D-4556-8FBC-77E8B5642372}" sibTransId="{BA2AA457-C80A-45AC-8C3B-4D534EB0A3BD}"/>
    <dgm:cxn modelId="{A57B76D9-91E2-4FC6-B91A-886F8672D26E}" type="presOf" srcId="{1588B45C-8DD5-4EB9-901A-590879CC53C4}" destId="{9E246F27-7167-42B3-AD30-416368877820}" srcOrd="0" destOrd="0" presId="urn:microsoft.com/office/officeart/2005/8/layout/hierarchy4"/>
    <dgm:cxn modelId="{C37328E1-309C-4283-BC01-80672B255AE8}" srcId="{F9564FCD-4FDE-4781-9E5E-382DB68237BA}" destId="{1FE87C88-F190-49C4-B994-7B800E4D16F6}" srcOrd="0" destOrd="0" parTransId="{2A382939-D5FD-462A-A563-CB84FF315059}" sibTransId="{02F4E63D-62ED-49C2-B4BF-9515A1B51830}"/>
    <dgm:cxn modelId="{136105E2-D6BB-4658-9E24-F21F07BCD212}" srcId="{1FE87C88-F190-49C4-B994-7B800E4D16F6}" destId="{1588B45C-8DD5-4EB9-901A-590879CC53C4}" srcOrd="0" destOrd="0" parTransId="{0649241E-D2BE-4A07-8FA0-9CCECAD8B9F4}" sibTransId="{5BD2813A-5CDA-415B-85D7-1E851044F763}"/>
    <dgm:cxn modelId="{45C519E6-5C43-4BFD-82EA-C52F37146420}" srcId="{5025668D-E802-4339-9510-3BA50B2D74C3}" destId="{70D6848D-C359-4692-9C8B-84B8C55B53BA}" srcOrd="1" destOrd="0" parTransId="{3F43EFD1-B147-452F-87EF-1BFDEE90A88D}" sibTransId="{4F044AFE-FBC1-476D-8FBC-0D90E033F279}"/>
    <dgm:cxn modelId="{9F78AFEA-7C31-4866-9664-CB11833766CF}" type="presOf" srcId="{70D6848D-C359-4692-9C8B-84B8C55B53BA}" destId="{3F98ECC8-FC7B-4A73-87BC-2022C8097A38}" srcOrd="0" destOrd="0" presId="urn:microsoft.com/office/officeart/2005/8/layout/hierarchy4"/>
    <dgm:cxn modelId="{2D96DCE0-8F5A-4680-A59F-2E5429B1A5CA}" type="presParOf" srcId="{70DFC0E6-80BB-45C5-B5FF-CE6673C99165}" destId="{2FB9278F-30AF-40EF-BEF2-67F426719523}" srcOrd="0" destOrd="0" presId="urn:microsoft.com/office/officeart/2005/8/layout/hierarchy4"/>
    <dgm:cxn modelId="{FF143CD1-64D9-49FB-9355-3ABFEDD1752F}" type="presParOf" srcId="{2FB9278F-30AF-40EF-BEF2-67F426719523}" destId="{F29DC7DB-5BFD-46EF-84F0-2986165925DF}" srcOrd="0" destOrd="0" presId="urn:microsoft.com/office/officeart/2005/8/layout/hierarchy4"/>
    <dgm:cxn modelId="{4AEDA1A5-FF10-41F8-8A48-0FECAA675A1A}" type="presParOf" srcId="{2FB9278F-30AF-40EF-BEF2-67F426719523}" destId="{1A126F52-63D4-4117-A684-0975E6935C81}" srcOrd="1" destOrd="0" presId="urn:microsoft.com/office/officeart/2005/8/layout/hierarchy4"/>
    <dgm:cxn modelId="{89ADBD1E-A692-49E2-A21E-618A75EFE505}" type="presParOf" srcId="{2FB9278F-30AF-40EF-BEF2-67F426719523}" destId="{F7A3E377-3060-4985-A66F-5CFB61B09C03}" srcOrd="2" destOrd="0" presId="urn:microsoft.com/office/officeart/2005/8/layout/hierarchy4"/>
    <dgm:cxn modelId="{D93337FF-D6E2-4692-94E9-679A1B4D5FA9}" type="presParOf" srcId="{F7A3E377-3060-4985-A66F-5CFB61B09C03}" destId="{554E4138-80BA-4A91-ADBD-739396FC3C7A}" srcOrd="0" destOrd="0" presId="urn:microsoft.com/office/officeart/2005/8/layout/hierarchy4"/>
    <dgm:cxn modelId="{A2693F62-4DE2-4B56-9966-B4C943D085A4}" type="presParOf" srcId="{554E4138-80BA-4A91-ADBD-739396FC3C7A}" destId="{9E246F27-7167-42B3-AD30-416368877820}" srcOrd="0" destOrd="0" presId="urn:microsoft.com/office/officeart/2005/8/layout/hierarchy4"/>
    <dgm:cxn modelId="{E4266879-6602-4878-986F-B6F8008B84F8}" type="presParOf" srcId="{554E4138-80BA-4A91-ADBD-739396FC3C7A}" destId="{5EB1051F-100E-470E-83D8-4ABF4E3B4581}" srcOrd="1" destOrd="0" presId="urn:microsoft.com/office/officeart/2005/8/layout/hierarchy4"/>
    <dgm:cxn modelId="{1BB5ADCC-D4FB-405C-9FCC-A01D2F301BD9}" type="presParOf" srcId="{F7A3E377-3060-4985-A66F-5CFB61B09C03}" destId="{1A7E3ABE-7117-4B31-94AD-7FD039E0E3E9}" srcOrd="1" destOrd="0" presId="urn:microsoft.com/office/officeart/2005/8/layout/hierarchy4"/>
    <dgm:cxn modelId="{E40BC9DC-7E81-4EDB-BFB1-7EE15200BF40}" type="presParOf" srcId="{F7A3E377-3060-4985-A66F-5CFB61B09C03}" destId="{0DBE46EE-A9F7-47F7-A882-49F4475F8B24}" srcOrd="2" destOrd="0" presId="urn:microsoft.com/office/officeart/2005/8/layout/hierarchy4"/>
    <dgm:cxn modelId="{56176E4C-D1AB-4E92-8F59-E2BAA3F3FEAA}" type="presParOf" srcId="{0DBE46EE-A9F7-47F7-A882-49F4475F8B24}" destId="{EC8F4DB6-09AB-41B2-B970-79F3EC6C2EC1}" srcOrd="0" destOrd="0" presId="urn:microsoft.com/office/officeart/2005/8/layout/hierarchy4"/>
    <dgm:cxn modelId="{6F702B41-9A74-41CB-9C47-9077BE2CA597}" type="presParOf" srcId="{0DBE46EE-A9F7-47F7-A882-49F4475F8B24}" destId="{2FB285B7-411B-4776-9388-39FE878A6EF3}" srcOrd="1" destOrd="0" presId="urn:microsoft.com/office/officeart/2005/8/layout/hierarchy4"/>
    <dgm:cxn modelId="{B7BB17A6-3866-4D2F-9066-408AE3725A0B}" type="presParOf" srcId="{70DFC0E6-80BB-45C5-B5FF-CE6673C99165}" destId="{2B167FE7-7C14-4A2A-A4CB-1E41D618B481}" srcOrd="1" destOrd="0" presId="urn:microsoft.com/office/officeart/2005/8/layout/hierarchy4"/>
    <dgm:cxn modelId="{6FC21B7C-7A49-46D2-BFEC-822807AD9E73}" type="presParOf" srcId="{70DFC0E6-80BB-45C5-B5FF-CE6673C99165}" destId="{F4875DF2-54D7-4113-8405-B5C3E60AF638}" srcOrd="2" destOrd="0" presId="urn:microsoft.com/office/officeart/2005/8/layout/hierarchy4"/>
    <dgm:cxn modelId="{B4A87AA3-3CBA-45BF-AE4B-1925EF9F24B3}" type="presParOf" srcId="{F4875DF2-54D7-4113-8405-B5C3E60AF638}" destId="{1A8E52A9-86FD-4F24-8F83-B16E2B7CC9C8}" srcOrd="0" destOrd="0" presId="urn:microsoft.com/office/officeart/2005/8/layout/hierarchy4"/>
    <dgm:cxn modelId="{9474E1F2-DF52-4467-B63C-3434F5D10549}" type="presParOf" srcId="{F4875DF2-54D7-4113-8405-B5C3E60AF638}" destId="{273D97AA-6FEF-4E25-8625-23042ADF9076}" srcOrd="1" destOrd="0" presId="urn:microsoft.com/office/officeart/2005/8/layout/hierarchy4"/>
    <dgm:cxn modelId="{56928E2B-798C-4FAC-A7EE-B3D17879C3E0}" type="presParOf" srcId="{F4875DF2-54D7-4113-8405-B5C3E60AF638}" destId="{AA155891-06C0-42F0-A7B8-985B49653A35}" srcOrd="2" destOrd="0" presId="urn:microsoft.com/office/officeart/2005/8/layout/hierarchy4"/>
    <dgm:cxn modelId="{AE1036E2-CB42-4F23-B327-E81F23872C62}" type="presParOf" srcId="{AA155891-06C0-42F0-A7B8-985B49653A35}" destId="{2A4A483D-C16D-4650-BF04-9B34345B9532}" srcOrd="0" destOrd="0" presId="urn:microsoft.com/office/officeart/2005/8/layout/hierarchy4"/>
    <dgm:cxn modelId="{B7071B5F-3B15-41E9-A924-21EF9CCF1FE7}" type="presParOf" srcId="{2A4A483D-C16D-4650-BF04-9B34345B9532}" destId="{C0431ED3-BCD7-4FAA-833B-A09CE1BFF1E4}" srcOrd="0" destOrd="0" presId="urn:microsoft.com/office/officeart/2005/8/layout/hierarchy4"/>
    <dgm:cxn modelId="{2DC17504-6A28-4BDB-B984-4C63748F884B}" type="presParOf" srcId="{2A4A483D-C16D-4650-BF04-9B34345B9532}" destId="{9D829DEA-F30B-4C14-B4E1-393594079E5F}" srcOrd="1" destOrd="0" presId="urn:microsoft.com/office/officeart/2005/8/layout/hierarchy4"/>
    <dgm:cxn modelId="{5BC70080-4B62-43C8-8499-5826DC5375AA}" type="presParOf" srcId="{AA155891-06C0-42F0-A7B8-985B49653A35}" destId="{821D4F0D-8A57-4FF5-AC62-EB6CFAC856BC}" srcOrd="1" destOrd="0" presId="urn:microsoft.com/office/officeart/2005/8/layout/hierarchy4"/>
    <dgm:cxn modelId="{723D0629-8C11-4D30-B894-5046634B45E6}" type="presParOf" srcId="{AA155891-06C0-42F0-A7B8-985B49653A35}" destId="{222191F1-5436-4687-8E55-FEF65AF5FABE}" srcOrd="2" destOrd="0" presId="urn:microsoft.com/office/officeart/2005/8/layout/hierarchy4"/>
    <dgm:cxn modelId="{4FE89DA9-4820-4445-83DB-8ADEAA815AF4}" type="presParOf" srcId="{222191F1-5436-4687-8E55-FEF65AF5FABE}" destId="{3F98ECC8-FC7B-4A73-87BC-2022C8097A38}" srcOrd="0" destOrd="0" presId="urn:microsoft.com/office/officeart/2005/8/layout/hierarchy4"/>
    <dgm:cxn modelId="{40122C1C-D7DC-4857-98B3-3B43D402A8C6}" type="presParOf" srcId="{222191F1-5436-4687-8E55-FEF65AF5FABE}" destId="{1E73EFD3-FA94-4FD4-B1A9-87A1F937AE25}" srcOrd="1" destOrd="0" presId="urn:microsoft.com/office/officeart/2005/8/layout/hierarchy4"/>
    <dgm:cxn modelId="{B651BABB-5245-44DA-AE3E-12E5E097F7B2}" type="presParOf" srcId="{70DFC0E6-80BB-45C5-B5FF-CE6673C99165}" destId="{B5918FEB-067B-4A1A-AEFE-432E968D516D}" srcOrd="3" destOrd="0" presId="urn:microsoft.com/office/officeart/2005/8/layout/hierarchy4"/>
    <dgm:cxn modelId="{092F3A44-9B37-454E-8616-AAEC19474D95}" type="presParOf" srcId="{70DFC0E6-80BB-45C5-B5FF-CE6673C99165}" destId="{CCB856C1-243B-4184-BDC8-BA4441163716}" srcOrd="4" destOrd="0" presId="urn:microsoft.com/office/officeart/2005/8/layout/hierarchy4"/>
    <dgm:cxn modelId="{5296E909-EF04-437E-BEBF-4236CC26030F}" type="presParOf" srcId="{CCB856C1-243B-4184-BDC8-BA4441163716}" destId="{84DDAD12-DF04-41EA-86F8-FE4504AE4C1A}" srcOrd="0" destOrd="0" presId="urn:microsoft.com/office/officeart/2005/8/layout/hierarchy4"/>
    <dgm:cxn modelId="{C2D8EDB2-D948-4F47-B547-0A66492C122C}" type="presParOf" srcId="{CCB856C1-243B-4184-BDC8-BA4441163716}" destId="{52BE3B6F-5887-4E7D-868A-8EFCDC3EBCF7}" srcOrd="1" destOrd="0" presId="urn:microsoft.com/office/officeart/2005/8/layout/hierarchy4"/>
    <dgm:cxn modelId="{BA58483B-6C1A-4161-9DB5-8EDCE09FA049}" type="presParOf" srcId="{CCB856C1-243B-4184-BDC8-BA4441163716}" destId="{A065E800-06B8-4B17-8A8B-0FE88491D13B}" srcOrd="2" destOrd="0" presId="urn:microsoft.com/office/officeart/2005/8/layout/hierarchy4"/>
    <dgm:cxn modelId="{F204BA8F-012B-4253-85A2-E909DF5DA3C9}" type="presParOf" srcId="{A065E800-06B8-4B17-8A8B-0FE88491D13B}" destId="{C9BACC54-5326-4E39-8606-6DA6DB616A2B}" srcOrd="0" destOrd="0" presId="urn:microsoft.com/office/officeart/2005/8/layout/hierarchy4"/>
    <dgm:cxn modelId="{F97E6709-86FC-4666-9894-128388ADE6A7}" type="presParOf" srcId="{C9BACC54-5326-4E39-8606-6DA6DB616A2B}" destId="{1262F878-1B42-4801-A9F3-84581C7E6EEB}" srcOrd="0" destOrd="0" presId="urn:microsoft.com/office/officeart/2005/8/layout/hierarchy4"/>
    <dgm:cxn modelId="{FBB07C1D-9E9A-44DE-8E84-AB3934F8BBBE}" type="presParOf" srcId="{C9BACC54-5326-4E39-8606-6DA6DB616A2B}" destId="{85B1B433-93FA-447F-A711-7D05858158AC}" srcOrd="1" destOrd="0" presId="urn:microsoft.com/office/officeart/2005/8/layout/hierarchy4"/>
    <dgm:cxn modelId="{7445BADD-2A36-4A75-AA62-010D01FF76B1}" type="presParOf" srcId="{A065E800-06B8-4B17-8A8B-0FE88491D13B}" destId="{0BD1F859-4441-4770-9DBB-06C03EBDA9D6}" srcOrd="1" destOrd="0" presId="urn:microsoft.com/office/officeart/2005/8/layout/hierarchy4"/>
    <dgm:cxn modelId="{0FCB73AC-FF02-4F39-B56D-E70167AEF47B}" type="presParOf" srcId="{A065E800-06B8-4B17-8A8B-0FE88491D13B}" destId="{DE7CDC3F-8940-4561-B322-51E439D9F182}" srcOrd="2" destOrd="0" presId="urn:microsoft.com/office/officeart/2005/8/layout/hierarchy4"/>
    <dgm:cxn modelId="{303D6AF8-72CB-4117-8483-39EC73AAB9F5}" type="presParOf" srcId="{DE7CDC3F-8940-4561-B322-51E439D9F182}" destId="{9D2805D9-9C08-425A-808D-075A1F243B81}" srcOrd="0" destOrd="0" presId="urn:microsoft.com/office/officeart/2005/8/layout/hierarchy4"/>
    <dgm:cxn modelId="{72B1333A-32CF-41C9-AC58-8523644A492B}" type="presParOf" srcId="{DE7CDC3F-8940-4561-B322-51E439D9F182}" destId="{37E07F10-A5EF-432A-BB24-799CAA4226F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A46B2-A9CE-44C5-8163-AD6B60E65B88}">
      <dsp:nvSpPr>
        <dsp:cNvPr id="0" name=""/>
        <dsp:cNvSpPr/>
      </dsp:nvSpPr>
      <dsp:spPr>
        <a:xfrm>
          <a:off x="-2521923" y="-389346"/>
          <a:ext cx="3010939" cy="3010939"/>
        </a:xfrm>
        <a:prstGeom prst="blockArc">
          <a:avLst>
            <a:gd name="adj1" fmla="val 18900000"/>
            <a:gd name="adj2" fmla="val 2700000"/>
            <a:gd name="adj3" fmla="val 717"/>
          </a:avLst>
        </a:pr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2332E1-2A3A-4704-A331-EFFDD7C8AB65}">
      <dsp:nvSpPr>
        <dsp:cNvPr id="0" name=""/>
        <dsp:cNvSpPr/>
      </dsp:nvSpPr>
      <dsp:spPr>
        <a:xfrm>
          <a:off x="314384" y="223224"/>
          <a:ext cx="8569997" cy="4464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4369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Poradnia Psychologiczna </a:t>
          </a:r>
          <a:r>
            <a:rPr lang="pl-PL" sz="1400" kern="1200" dirty="0"/>
            <a:t>- w trudnych sytuacjach studenci Politechniki Wrocławskiej mogą liczyć na pomoc zatrudnionych w uczelni psychologów i psychoterapeutów.</a:t>
          </a:r>
        </a:p>
      </dsp:txBody>
      <dsp:txXfrm>
        <a:off x="314384" y="223224"/>
        <a:ext cx="8569997" cy="446449"/>
      </dsp:txXfrm>
    </dsp:sp>
    <dsp:sp modelId="{802D4914-7BDA-4C68-9414-A46EB64E6BD3}">
      <dsp:nvSpPr>
        <dsp:cNvPr id="0" name=""/>
        <dsp:cNvSpPr/>
      </dsp:nvSpPr>
      <dsp:spPr>
        <a:xfrm>
          <a:off x="35354" y="167418"/>
          <a:ext cx="558061" cy="558061"/>
        </a:xfrm>
        <a:prstGeom prst="ellipse">
          <a:avLst/>
        </a:prstGeom>
        <a:solidFill>
          <a:srgbClr val="92D050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387E81-D2B3-41C3-B334-A3140778B877}">
      <dsp:nvSpPr>
        <dsp:cNvPr id="0" name=""/>
        <dsp:cNvSpPr/>
      </dsp:nvSpPr>
      <dsp:spPr>
        <a:xfrm>
          <a:off x="476669" y="892898"/>
          <a:ext cx="8407712" cy="4464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4369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Poradnia psychologiczna znajduje się na terenie akademika T-22 (Osiedle </a:t>
          </a:r>
          <a:r>
            <a:rPr lang="pl-PL" sz="1400" kern="1200" dirty="0" err="1"/>
            <a:t>Wittigowo</a:t>
          </a:r>
          <a:r>
            <a:rPr lang="pl-PL" sz="1400" kern="1200" dirty="0"/>
            <a:t>): </a:t>
          </a:r>
          <a:r>
            <a:rPr lang="pl-PL" sz="1400" kern="1200" dirty="0">
              <a:solidFill>
                <a:srgbClr val="00B0F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dzd.pwr.edu.pl/pl/pomoc-i-wsparcie/poradnia-psychologiczna</a:t>
          </a:r>
          <a:endParaRPr lang="pl-PL" sz="1400" kern="1200" dirty="0">
            <a:solidFill>
              <a:srgbClr val="00B0F0"/>
            </a:solidFill>
          </a:endParaRPr>
        </a:p>
      </dsp:txBody>
      <dsp:txXfrm>
        <a:off x="476669" y="892898"/>
        <a:ext cx="8407712" cy="446449"/>
      </dsp:txXfrm>
    </dsp:sp>
    <dsp:sp modelId="{33D7689B-7615-4E0B-AF6E-3EBA570D2C13}">
      <dsp:nvSpPr>
        <dsp:cNvPr id="0" name=""/>
        <dsp:cNvSpPr/>
      </dsp:nvSpPr>
      <dsp:spPr>
        <a:xfrm>
          <a:off x="197638" y="837092"/>
          <a:ext cx="558061" cy="558061"/>
        </a:xfrm>
        <a:prstGeom prst="ellipse">
          <a:avLst/>
        </a:prstGeom>
        <a:solidFill>
          <a:srgbClr val="92D050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27A43-6730-4DC4-A74F-859521FA9344}">
      <dsp:nvSpPr>
        <dsp:cNvPr id="0" name=""/>
        <dsp:cNvSpPr/>
      </dsp:nvSpPr>
      <dsp:spPr>
        <a:xfrm>
          <a:off x="314384" y="1562572"/>
          <a:ext cx="8569997" cy="4464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4369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Wizyta trwa około 45 minut, ilość wizyt w zależności od potrzeb. Konsultację można odbyć stacjonarnie, zdalnie lub telefonicznie.</a:t>
          </a:r>
        </a:p>
      </dsp:txBody>
      <dsp:txXfrm>
        <a:off x="314384" y="1562572"/>
        <a:ext cx="8569997" cy="446449"/>
      </dsp:txXfrm>
    </dsp:sp>
    <dsp:sp modelId="{E047C12A-67A9-4A4F-9053-6238CE7D41BE}">
      <dsp:nvSpPr>
        <dsp:cNvPr id="0" name=""/>
        <dsp:cNvSpPr/>
      </dsp:nvSpPr>
      <dsp:spPr>
        <a:xfrm>
          <a:off x="35354" y="1506766"/>
          <a:ext cx="558061" cy="558061"/>
        </a:xfrm>
        <a:prstGeom prst="ellipse">
          <a:avLst/>
        </a:prstGeom>
        <a:solidFill>
          <a:srgbClr val="92D050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A46B2-A9CE-44C5-8163-AD6B60E65B88}">
      <dsp:nvSpPr>
        <dsp:cNvPr id="0" name=""/>
        <dsp:cNvSpPr/>
      </dsp:nvSpPr>
      <dsp:spPr>
        <a:xfrm>
          <a:off x="-5127767" y="-785503"/>
          <a:ext cx="6106494" cy="61064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7C1A5B-5E90-4153-BFD5-970C4F48293C}">
      <dsp:nvSpPr>
        <dsp:cNvPr id="0" name=""/>
        <dsp:cNvSpPr/>
      </dsp:nvSpPr>
      <dsp:spPr>
        <a:xfrm>
          <a:off x="365063" y="238838"/>
          <a:ext cx="8482941" cy="4774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9013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Asystent Edukacyjny</a:t>
          </a:r>
        </a:p>
      </dsp:txBody>
      <dsp:txXfrm>
        <a:off x="365063" y="238838"/>
        <a:ext cx="8482941" cy="477496"/>
      </dsp:txXfrm>
    </dsp:sp>
    <dsp:sp modelId="{97C0C69A-AE0B-4B13-AFFF-3017B16F40E3}">
      <dsp:nvSpPr>
        <dsp:cNvPr id="0" name=""/>
        <dsp:cNvSpPr/>
      </dsp:nvSpPr>
      <dsp:spPr>
        <a:xfrm>
          <a:off x="66628" y="179151"/>
          <a:ext cx="596870" cy="596870"/>
        </a:xfrm>
        <a:prstGeom prst="ellipse">
          <a:avLst/>
        </a:prstGeom>
        <a:solidFill>
          <a:srgbClr val="92D050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1FA06-FDC7-4DEF-AC37-F3B19B1DAFF5}">
      <dsp:nvSpPr>
        <dsp:cNvPr id="0" name=""/>
        <dsp:cNvSpPr/>
      </dsp:nvSpPr>
      <dsp:spPr>
        <a:xfrm>
          <a:off x="757836" y="954992"/>
          <a:ext cx="8090168" cy="4774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9013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Dodatkowe kursy języka obcego (tzw. Lektoraty)</a:t>
          </a:r>
        </a:p>
      </dsp:txBody>
      <dsp:txXfrm>
        <a:off x="757836" y="954992"/>
        <a:ext cx="8090168" cy="477496"/>
      </dsp:txXfrm>
    </dsp:sp>
    <dsp:sp modelId="{B9D79528-1401-4FA3-94B6-106E034101E9}">
      <dsp:nvSpPr>
        <dsp:cNvPr id="0" name=""/>
        <dsp:cNvSpPr/>
      </dsp:nvSpPr>
      <dsp:spPr>
        <a:xfrm>
          <a:off x="459401" y="895305"/>
          <a:ext cx="596870" cy="596870"/>
        </a:xfrm>
        <a:prstGeom prst="ellipse">
          <a:avLst/>
        </a:prstGeom>
        <a:solidFill>
          <a:srgbClr val="92D050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50654B-822E-43D3-B121-C2CDEB5EDC97}">
      <dsp:nvSpPr>
        <dsp:cNvPr id="0" name=""/>
        <dsp:cNvSpPr/>
      </dsp:nvSpPr>
      <dsp:spPr>
        <a:xfrm>
          <a:off x="937441" y="1671145"/>
          <a:ext cx="7910563" cy="4774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9013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Liderzy Dostępności </a:t>
          </a:r>
          <a:r>
            <a:rPr lang="pl-PL" sz="1900" kern="1200" dirty="0" err="1"/>
            <a:t>PWr</a:t>
          </a:r>
          <a:endParaRPr lang="pl-PL" sz="1900" kern="1200" dirty="0"/>
        </a:p>
      </dsp:txBody>
      <dsp:txXfrm>
        <a:off x="937441" y="1671145"/>
        <a:ext cx="7910563" cy="477496"/>
      </dsp:txXfrm>
    </dsp:sp>
    <dsp:sp modelId="{2859E861-98B6-436C-9937-8859B5B07CF4}">
      <dsp:nvSpPr>
        <dsp:cNvPr id="0" name=""/>
        <dsp:cNvSpPr/>
      </dsp:nvSpPr>
      <dsp:spPr>
        <a:xfrm>
          <a:off x="639006" y="1611458"/>
          <a:ext cx="596870" cy="596870"/>
        </a:xfrm>
        <a:prstGeom prst="ellipse">
          <a:avLst/>
        </a:prstGeom>
        <a:solidFill>
          <a:srgbClr val="92D050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A52BAE-81B7-4437-990B-3F468D8D5884}">
      <dsp:nvSpPr>
        <dsp:cNvPr id="0" name=""/>
        <dsp:cNvSpPr/>
      </dsp:nvSpPr>
      <dsp:spPr>
        <a:xfrm>
          <a:off x="937441" y="2386845"/>
          <a:ext cx="7910563" cy="4774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9013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Pomoc w kontaktach z Prowadzącymi</a:t>
          </a:r>
        </a:p>
      </dsp:txBody>
      <dsp:txXfrm>
        <a:off x="937441" y="2386845"/>
        <a:ext cx="7910563" cy="477496"/>
      </dsp:txXfrm>
    </dsp:sp>
    <dsp:sp modelId="{802D4914-7BDA-4C68-9414-A46EB64E6BD3}">
      <dsp:nvSpPr>
        <dsp:cNvPr id="0" name=""/>
        <dsp:cNvSpPr/>
      </dsp:nvSpPr>
      <dsp:spPr>
        <a:xfrm>
          <a:off x="639006" y="2327158"/>
          <a:ext cx="596870" cy="596870"/>
        </a:xfrm>
        <a:prstGeom prst="ellipse">
          <a:avLst/>
        </a:prstGeom>
        <a:solidFill>
          <a:srgbClr val="92D050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371483-D54B-4EFB-9C04-C23F8D06EC9B}">
      <dsp:nvSpPr>
        <dsp:cNvPr id="0" name=""/>
        <dsp:cNvSpPr/>
      </dsp:nvSpPr>
      <dsp:spPr>
        <a:xfrm>
          <a:off x="757836" y="3102998"/>
          <a:ext cx="8090168" cy="4774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9013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Stypendium Stowarzyszenia Absolwentów </a:t>
          </a:r>
          <a:r>
            <a:rPr lang="pl-PL" sz="1900" kern="1200" dirty="0" err="1"/>
            <a:t>PWr</a:t>
          </a:r>
          <a:endParaRPr lang="pl-PL" sz="1900" kern="1200" dirty="0"/>
        </a:p>
      </dsp:txBody>
      <dsp:txXfrm>
        <a:off x="757836" y="3102998"/>
        <a:ext cx="8090168" cy="477496"/>
      </dsp:txXfrm>
    </dsp:sp>
    <dsp:sp modelId="{1F4F3EDA-9A04-4889-9130-6FE2F8D15F2A}">
      <dsp:nvSpPr>
        <dsp:cNvPr id="0" name=""/>
        <dsp:cNvSpPr/>
      </dsp:nvSpPr>
      <dsp:spPr>
        <a:xfrm>
          <a:off x="459401" y="3043311"/>
          <a:ext cx="596870" cy="596870"/>
        </a:xfrm>
        <a:prstGeom prst="ellipse">
          <a:avLst/>
        </a:prstGeom>
        <a:solidFill>
          <a:srgbClr val="92D050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919B9-946E-48F4-A844-47784F0DE9C9}">
      <dsp:nvSpPr>
        <dsp:cNvPr id="0" name=""/>
        <dsp:cNvSpPr/>
      </dsp:nvSpPr>
      <dsp:spPr>
        <a:xfrm>
          <a:off x="365063" y="3819152"/>
          <a:ext cx="8482941" cy="4774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9013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 Rozwiązania ułatwiające funkcjonowanie osobom w procesie tranzycji</a:t>
          </a:r>
        </a:p>
      </dsp:txBody>
      <dsp:txXfrm>
        <a:off x="365063" y="3819152"/>
        <a:ext cx="8482941" cy="477496"/>
      </dsp:txXfrm>
    </dsp:sp>
    <dsp:sp modelId="{712AA5D0-EF76-4FA9-8A09-2EB7FC8D4E07}">
      <dsp:nvSpPr>
        <dsp:cNvPr id="0" name=""/>
        <dsp:cNvSpPr/>
      </dsp:nvSpPr>
      <dsp:spPr>
        <a:xfrm>
          <a:off x="66628" y="3759465"/>
          <a:ext cx="596870" cy="596870"/>
        </a:xfrm>
        <a:prstGeom prst="ellipse">
          <a:avLst/>
        </a:prstGeom>
        <a:solidFill>
          <a:srgbClr val="92D050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A46B2-A9CE-44C5-8163-AD6B60E65B88}">
      <dsp:nvSpPr>
        <dsp:cNvPr id="0" name=""/>
        <dsp:cNvSpPr/>
      </dsp:nvSpPr>
      <dsp:spPr>
        <a:xfrm>
          <a:off x="-5127724" y="-785503"/>
          <a:ext cx="6106494" cy="61064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7C1A5B-5E90-4153-BFD5-970C4F48293C}">
      <dsp:nvSpPr>
        <dsp:cNvPr id="0" name=""/>
        <dsp:cNvSpPr/>
      </dsp:nvSpPr>
      <dsp:spPr>
        <a:xfrm>
          <a:off x="629525" y="453548"/>
          <a:ext cx="8218522" cy="9070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9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/>
            <a:t>Adaptacja materiałów dydaktycznych</a:t>
          </a:r>
        </a:p>
      </dsp:txBody>
      <dsp:txXfrm>
        <a:off x="629525" y="453548"/>
        <a:ext cx="8218522" cy="907097"/>
      </dsp:txXfrm>
    </dsp:sp>
    <dsp:sp modelId="{97C0C69A-AE0B-4B13-AFFF-3017B16F40E3}">
      <dsp:nvSpPr>
        <dsp:cNvPr id="0" name=""/>
        <dsp:cNvSpPr/>
      </dsp:nvSpPr>
      <dsp:spPr>
        <a:xfrm>
          <a:off x="62589" y="340161"/>
          <a:ext cx="1133871" cy="1133871"/>
        </a:xfrm>
        <a:prstGeom prst="ellipse">
          <a:avLst/>
        </a:prstGeom>
        <a:solidFill>
          <a:srgbClr val="92D050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745782-D511-4038-AC18-97A51973087F}">
      <dsp:nvSpPr>
        <dsp:cNvPr id="0" name=""/>
        <dsp:cNvSpPr/>
      </dsp:nvSpPr>
      <dsp:spPr>
        <a:xfrm>
          <a:off x="959255" y="1814194"/>
          <a:ext cx="7888792" cy="9070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9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/>
            <a:t>Obóz integracyjno-szkoleniowy</a:t>
          </a:r>
        </a:p>
      </dsp:txBody>
      <dsp:txXfrm>
        <a:off x="959255" y="1814194"/>
        <a:ext cx="7888792" cy="907097"/>
      </dsp:txXfrm>
    </dsp:sp>
    <dsp:sp modelId="{DFD6E729-25C1-4474-9537-387727A577C2}">
      <dsp:nvSpPr>
        <dsp:cNvPr id="0" name=""/>
        <dsp:cNvSpPr/>
      </dsp:nvSpPr>
      <dsp:spPr>
        <a:xfrm>
          <a:off x="392319" y="1700807"/>
          <a:ext cx="1133871" cy="1133871"/>
        </a:xfrm>
        <a:prstGeom prst="ellipse">
          <a:avLst/>
        </a:prstGeom>
        <a:solidFill>
          <a:srgbClr val="92D050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865B08-C0D0-41A9-85F2-EDD8051470E6}">
      <dsp:nvSpPr>
        <dsp:cNvPr id="0" name=""/>
        <dsp:cNvSpPr/>
      </dsp:nvSpPr>
      <dsp:spPr>
        <a:xfrm>
          <a:off x="629525" y="3174840"/>
          <a:ext cx="8218522" cy="9070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9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/>
            <a:t>Wypożyczalnia sprzętu</a:t>
          </a:r>
        </a:p>
      </dsp:txBody>
      <dsp:txXfrm>
        <a:off x="629525" y="3174840"/>
        <a:ext cx="8218522" cy="907097"/>
      </dsp:txXfrm>
    </dsp:sp>
    <dsp:sp modelId="{169D3051-D08C-4EA1-8BF8-5813D4E61819}">
      <dsp:nvSpPr>
        <dsp:cNvPr id="0" name=""/>
        <dsp:cNvSpPr/>
      </dsp:nvSpPr>
      <dsp:spPr>
        <a:xfrm>
          <a:off x="62589" y="3061453"/>
          <a:ext cx="1133871" cy="1133871"/>
        </a:xfrm>
        <a:prstGeom prst="ellipse">
          <a:avLst/>
        </a:prstGeom>
        <a:solidFill>
          <a:srgbClr val="92D050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DC7DB-5BFD-46EF-84F0-2986165925DF}">
      <dsp:nvSpPr>
        <dsp:cNvPr id="0" name=""/>
        <dsp:cNvSpPr/>
      </dsp:nvSpPr>
      <dsp:spPr>
        <a:xfrm>
          <a:off x="5331" y="1265"/>
          <a:ext cx="2843977" cy="20403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Dydaktyka</a:t>
          </a:r>
        </a:p>
      </dsp:txBody>
      <dsp:txXfrm>
        <a:off x="65090" y="61024"/>
        <a:ext cx="2724459" cy="1920802"/>
      </dsp:txXfrm>
    </dsp:sp>
    <dsp:sp modelId="{9E246F27-7167-42B3-AD30-416368877820}">
      <dsp:nvSpPr>
        <dsp:cNvPr id="0" name=""/>
        <dsp:cNvSpPr/>
      </dsp:nvSpPr>
      <dsp:spPr>
        <a:xfrm>
          <a:off x="5331" y="2279588"/>
          <a:ext cx="1364672" cy="20403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Indywidualny tok studiów</a:t>
          </a:r>
        </a:p>
      </dsp:txBody>
      <dsp:txXfrm>
        <a:off x="45301" y="2319558"/>
        <a:ext cx="1284732" cy="1960380"/>
      </dsp:txXfrm>
    </dsp:sp>
    <dsp:sp modelId="{EC8F4DB6-09AB-41B2-B970-79F3EC6C2EC1}">
      <dsp:nvSpPr>
        <dsp:cNvPr id="0" name=""/>
        <dsp:cNvSpPr/>
      </dsp:nvSpPr>
      <dsp:spPr>
        <a:xfrm>
          <a:off x="1484636" y="2279588"/>
          <a:ext cx="1364672" cy="20403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Indywidualne zaliczenia / egzaminy</a:t>
          </a:r>
        </a:p>
      </dsp:txBody>
      <dsp:txXfrm>
        <a:off x="1524606" y="2319558"/>
        <a:ext cx="1284732" cy="1960380"/>
      </dsp:txXfrm>
    </dsp:sp>
    <dsp:sp modelId="{1A8E52A9-86FD-4F24-8F83-B16E2B7CC9C8}">
      <dsp:nvSpPr>
        <dsp:cNvPr id="0" name=""/>
        <dsp:cNvSpPr/>
      </dsp:nvSpPr>
      <dsp:spPr>
        <a:xfrm>
          <a:off x="3078573" y="1265"/>
          <a:ext cx="2843977" cy="20403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Organizacja</a:t>
          </a:r>
          <a:endParaRPr lang="pl-PL" sz="3100" kern="1200" dirty="0"/>
        </a:p>
      </dsp:txBody>
      <dsp:txXfrm>
        <a:off x="3138332" y="61024"/>
        <a:ext cx="2724459" cy="1920802"/>
      </dsp:txXfrm>
    </dsp:sp>
    <dsp:sp modelId="{C0431ED3-BCD7-4FAA-833B-A09CE1BFF1E4}">
      <dsp:nvSpPr>
        <dsp:cNvPr id="0" name=""/>
        <dsp:cNvSpPr/>
      </dsp:nvSpPr>
      <dsp:spPr>
        <a:xfrm>
          <a:off x="3078573" y="2279588"/>
          <a:ext cx="1364672" cy="20403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Wcześniejsze zapisy na zajęcia ogólnouczelniane oraz wydziałowe</a:t>
          </a:r>
        </a:p>
      </dsp:txBody>
      <dsp:txXfrm>
        <a:off x="3118543" y="2319558"/>
        <a:ext cx="1284732" cy="1960380"/>
      </dsp:txXfrm>
    </dsp:sp>
    <dsp:sp modelId="{3F98ECC8-FC7B-4A73-87BC-2022C8097A38}">
      <dsp:nvSpPr>
        <dsp:cNvPr id="0" name=""/>
        <dsp:cNvSpPr/>
      </dsp:nvSpPr>
      <dsp:spPr>
        <a:xfrm>
          <a:off x="4557878" y="2279588"/>
          <a:ext cx="1364672" cy="20403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Możliwość wejścia do dziekanatów poza kolejnością</a:t>
          </a:r>
        </a:p>
      </dsp:txBody>
      <dsp:txXfrm>
        <a:off x="4597848" y="2319558"/>
        <a:ext cx="1284732" cy="1960380"/>
      </dsp:txXfrm>
    </dsp:sp>
    <dsp:sp modelId="{84DDAD12-DF04-41EA-86F8-FE4504AE4C1A}">
      <dsp:nvSpPr>
        <dsp:cNvPr id="0" name=""/>
        <dsp:cNvSpPr/>
      </dsp:nvSpPr>
      <dsp:spPr>
        <a:xfrm>
          <a:off x="6151816" y="1265"/>
          <a:ext cx="2843977" cy="20403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Sfera materialna oraz socjalno-bytowa</a:t>
          </a:r>
        </a:p>
      </dsp:txBody>
      <dsp:txXfrm>
        <a:off x="6211575" y="61024"/>
        <a:ext cx="2724459" cy="1920802"/>
      </dsp:txXfrm>
    </dsp:sp>
    <dsp:sp modelId="{1262F878-1B42-4801-A9F3-84581C7E6EEB}">
      <dsp:nvSpPr>
        <dsp:cNvPr id="0" name=""/>
        <dsp:cNvSpPr/>
      </dsp:nvSpPr>
      <dsp:spPr>
        <a:xfrm>
          <a:off x="6151816" y="2279588"/>
          <a:ext cx="1364672" cy="20403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Stypendium dla osób niepełnosprawnych</a:t>
          </a:r>
        </a:p>
      </dsp:txBody>
      <dsp:txXfrm>
        <a:off x="6191786" y="2319558"/>
        <a:ext cx="1284732" cy="1960380"/>
      </dsp:txXfrm>
    </dsp:sp>
    <dsp:sp modelId="{9D2805D9-9C08-425A-808D-075A1F243B81}">
      <dsp:nvSpPr>
        <dsp:cNvPr id="0" name=""/>
        <dsp:cNvSpPr/>
      </dsp:nvSpPr>
      <dsp:spPr>
        <a:xfrm>
          <a:off x="7631121" y="2279588"/>
          <a:ext cx="1364672" cy="20403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Dostosowane budynki </a:t>
          </a:r>
          <a:r>
            <a:rPr lang="pl-PL" sz="11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PWr</a:t>
          </a:r>
          <a:r>
            <a:rPr lang="pl-PL" sz="11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oraz akademiki (pokoje jednoosobowe)</a:t>
          </a:r>
        </a:p>
      </dsp:txBody>
      <dsp:txXfrm>
        <a:off x="7671091" y="2319558"/>
        <a:ext cx="1284732" cy="1960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DF1459CD-43DC-4905-B977-A6033B1A22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100282" tIns="50141" rIns="100282" bIns="50141" rtlCol="0"/>
          <a:lstStyle>
            <a:lvl1pPr algn="l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D0E9316-8AC7-446C-93B7-4C5C3C54C9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100282" tIns="50141" rIns="100282" bIns="50141" rtlCol="0"/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F28614A-B6AE-4F72-B63F-6B75F133AE32}" type="datetimeFigureOut">
              <a:rPr lang="pl-PL"/>
              <a:pPr>
                <a:defRPr/>
              </a:pPr>
              <a:t>17.09.2025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B6D9FC7-3DC4-4134-B0AB-D6F0A4D373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100282" tIns="50141" rIns="100282" bIns="50141" rtlCol="0" anchor="b"/>
          <a:lstStyle>
            <a:lvl1pPr algn="l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90C6F2F-B180-4ABE-9F43-26D5D18533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100282" tIns="50141" rIns="100282" bIns="5014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293E8017-18B4-472A-A0D4-3E6ABE6EF38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63B04248-384A-438D-89AE-09EA8280EE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100282" tIns="50141" rIns="100282" bIns="50141" rtlCol="0"/>
          <a:lstStyle>
            <a:lvl1pPr algn="l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8FA9CF0-D1EB-490D-BFA6-E4A5B58A365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100282" tIns="50141" rIns="100282" bIns="50141" rtlCol="0"/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9B4A5C9-F013-433A-AC66-A07C8AB0A758}" type="datetimeFigureOut">
              <a:rPr lang="pl-PL"/>
              <a:pPr>
                <a:defRPr/>
              </a:pPr>
              <a:t>17.09.2025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4A77DE17-9010-4D85-90B0-03367B9D04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0282" tIns="50141" rIns="100282" bIns="50141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9F09A3A0-1A70-44C2-9EDB-C901E465E9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100282" tIns="50141" rIns="100282" bIns="50141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AB766AD-8B4B-4F7F-8F44-40C55830A08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100282" tIns="50141" rIns="100282" bIns="50141" rtlCol="0" anchor="b"/>
          <a:lstStyle>
            <a:lvl1pPr algn="l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D8B23BD-4C80-4FD3-9DBA-1EA5ECDD71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100282" tIns="50141" rIns="100282" bIns="5014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E27D1333-3E39-4E6B-BAB1-851AA15CDB80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345ADEDB-F366-4F02-98BD-CC9173DDA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2CE80FDD-772F-4DE3-B30D-D99DE370CC21}"/>
              </a:ext>
            </a:extLst>
          </p:cNvPr>
          <p:cNvSpPr txBox="1">
            <a:spLocks/>
          </p:cNvSpPr>
          <p:nvPr/>
        </p:nvSpPr>
        <p:spPr bwMode="auto">
          <a:xfrm>
            <a:off x="290513" y="2420938"/>
            <a:ext cx="8640762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endParaRPr lang="pl-PL" kern="0" dirty="0">
              <a:latin typeface="Calibri" panose="020F0502020204030204" pitchFamily="34" charset="0"/>
            </a:endParaRPr>
          </a:p>
        </p:txBody>
      </p:sp>
      <p:pic>
        <p:nvPicPr>
          <p:cNvPr id="6" name="Symbol zastępczy obrazu 4">
            <a:extLst>
              <a:ext uri="{FF2B5EF4-FFF2-40B4-BE49-F238E27FC236}">
                <a16:creationId xmlns:a16="http://schemas.microsoft.com/office/drawing/2014/main" id="{66A689BC-7511-4F18-9CA4-1DC8D7529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" t="-3056" r="-542" b="2946"/>
          <a:stretch>
            <a:fillRect/>
          </a:stretch>
        </p:blipFill>
        <p:spPr bwMode="auto">
          <a:xfrm>
            <a:off x="1403350" y="5649913"/>
            <a:ext cx="1533525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03A3A092-6240-4662-8845-7891F9E47E2F}"/>
              </a:ext>
            </a:extLst>
          </p:cNvPr>
          <p:cNvSpPr/>
          <p:nvPr/>
        </p:nvSpPr>
        <p:spPr>
          <a:xfrm>
            <a:off x="4356100" y="5707063"/>
            <a:ext cx="4662488" cy="10350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FA2C656-59BE-431A-94E9-601795E4C8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784850"/>
            <a:ext cx="41433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Symbol zastępczy obrazu 2"/>
          <p:cNvSpPr>
            <a:spLocks noGrp="1"/>
          </p:cNvSpPr>
          <p:nvPr>
            <p:ph type="pic" idx="1"/>
          </p:nvPr>
        </p:nvSpPr>
        <p:spPr>
          <a:xfrm>
            <a:off x="125947" y="1988840"/>
            <a:ext cx="8892103" cy="35283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9" name="Symbol zastępczy tekstu 2"/>
          <p:cNvSpPr>
            <a:spLocks noGrp="1"/>
          </p:cNvSpPr>
          <p:nvPr>
            <p:ph type="body" idx="11"/>
          </p:nvPr>
        </p:nvSpPr>
        <p:spPr>
          <a:xfrm>
            <a:off x="125947" y="116632"/>
            <a:ext cx="8892103" cy="1728192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78719123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3DE1D3D7-7560-4123-9AFA-18F2C8139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3B90DC2-026E-4622-90B2-B47F63F0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46850"/>
            <a:ext cx="611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48061FF2-6C44-431F-A1CB-901B99530ADB}" type="slidenum">
              <a:rPr lang="pl-PL" altLang="pl-PL" sz="1000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/>
              <a:t>‹#›</a:t>
            </a:fld>
            <a:endParaRPr lang="pl-PL" altLang="pl-PL" sz="10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pl-PL" altLang="pl-PL" sz="1000">
              <a:solidFill>
                <a:schemeClr val="bg1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BBEAF471-4C6E-4172-B4E1-1A1B59845107}"/>
              </a:ext>
            </a:extLst>
          </p:cNvPr>
          <p:cNvSpPr/>
          <p:nvPr/>
        </p:nvSpPr>
        <p:spPr>
          <a:xfrm>
            <a:off x="7092950" y="6237288"/>
            <a:ext cx="1947863" cy="5508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A9C8D1E-5C04-46B5-987F-9612A1399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6308725"/>
            <a:ext cx="18859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16632"/>
            <a:ext cx="2407096" cy="6009531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07504" y="116632"/>
            <a:ext cx="6369496" cy="6009531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5518423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3">
            <a:extLst>
              <a:ext uri="{FF2B5EF4-FFF2-40B4-BE49-F238E27FC236}">
                <a16:creationId xmlns:a16="http://schemas.microsoft.com/office/drawing/2014/main" id="{EC00D905-A5AD-4BB6-866E-AA3015A6E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ymbol zastępczy obrazu 4">
            <a:extLst>
              <a:ext uri="{FF2B5EF4-FFF2-40B4-BE49-F238E27FC236}">
                <a16:creationId xmlns:a16="http://schemas.microsoft.com/office/drawing/2014/main" id="{98FE350F-71EE-4642-8361-292A233AC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" t="-3056" r="-542" b="2946"/>
          <a:stretch>
            <a:fillRect/>
          </a:stretch>
        </p:blipFill>
        <p:spPr bwMode="auto">
          <a:xfrm>
            <a:off x="1403350" y="5649913"/>
            <a:ext cx="1533525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DA244445-F22E-459B-8595-EFB9CB7F7FC1}"/>
              </a:ext>
            </a:extLst>
          </p:cNvPr>
          <p:cNvSpPr/>
          <p:nvPr/>
        </p:nvSpPr>
        <p:spPr>
          <a:xfrm>
            <a:off x="4356100" y="5707063"/>
            <a:ext cx="4662488" cy="10350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8" name="Obraz 6">
            <a:extLst>
              <a:ext uri="{FF2B5EF4-FFF2-40B4-BE49-F238E27FC236}">
                <a16:creationId xmlns:a16="http://schemas.microsoft.com/office/drawing/2014/main" id="{DAB8DDA5-CC9B-4CF8-BF0D-96D9653CF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784850"/>
            <a:ext cx="41433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ymbol zastępczy tekstu 2"/>
          <p:cNvSpPr>
            <a:spLocks noGrp="1"/>
          </p:cNvSpPr>
          <p:nvPr>
            <p:ph type="body" idx="10"/>
          </p:nvPr>
        </p:nvSpPr>
        <p:spPr>
          <a:xfrm>
            <a:off x="4704169" y="2492896"/>
            <a:ext cx="4313881" cy="1152128"/>
          </a:xfrm>
          <a:solidFill>
            <a:srgbClr val="C00000"/>
          </a:solidFill>
        </p:spPr>
        <p:txBody>
          <a:bodyPr lIns="108000" rIns="10800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Symbol zastępczy obrazu 2"/>
          <p:cNvSpPr>
            <a:spLocks noGrp="1"/>
          </p:cNvSpPr>
          <p:nvPr>
            <p:ph type="pic" idx="1"/>
          </p:nvPr>
        </p:nvSpPr>
        <p:spPr>
          <a:xfrm>
            <a:off x="107504" y="116632"/>
            <a:ext cx="4464496" cy="5400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10" name="Symbol zastępczy tekstu 2"/>
          <p:cNvSpPr>
            <a:spLocks noGrp="1"/>
          </p:cNvSpPr>
          <p:nvPr>
            <p:ph type="body" idx="11"/>
          </p:nvPr>
        </p:nvSpPr>
        <p:spPr>
          <a:xfrm>
            <a:off x="4704169" y="116632"/>
            <a:ext cx="4313881" cy="2232248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62860896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3">
            <a:extLst>
              <a:ext uri="{FF2B5EF4-FFF2-40B4-BE49-F238E27FC236}">
                <a16:creationId xmlns:a16="http://schemas.microsoft.com/office/drawing/2014/main" id="{2E97C298-AAEB-487B-9836-7F68AD202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7314E5E1-0F84-4D24-A011-AE89E8195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46850"/>
            <a:ext cx="611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471C02D0-1650-46BB-BB96-639081E83A66}" type="slidenum">
              <a:rPr lang="pl-PL" altLang="pl-PL" sz="1000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/>
              <a:t>‹#›</a:t>
            </a:fld>
            <a:endParaRPr lang="pl-PL" altLang="pl-PL" sz="1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D3A2A184-1822-423A-9634-CB1870ABFCAA}"/>
              </a:ext>
            </a:extLst>
          </p:cNvPr>
          <p:cNvSpPr/>
          <p:nvPr/>
        </p:nvSpPr>
        <p:spPr>
          <a:xfrm>
            <a:off x="7092950" y="6237288"/>
            <a:ext cx="1947863" cy="5508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 </a:t>
            </a:r>
          </a:p>
        </p:txBody>
      </p:sp>
      <p:pic>
        <p:nvPicPr>
          <p:cNvPr id="11" name="Obraz 6">
            <a:extLst>
              <a:ext uri="{FF2B5EF4-FFF2-40B4-BE49-F238E27FC236}">
                <a16:creationId xmlns:a16="http://schemas.microsoft.com/office/drawing/2014/main" id="{30B0B6C7-D58F-4ACC-BB2B-76D7ACE2F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6308725"/>
            <a:ext cx="18859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7505" y="1556792"/>
            <a:ext cx="8910546" cy="4536505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8" name="Symbol zastępczy tekstu 2"/>
          <p:cNvSpPr>
            <a:spLocks noGrp="1"/>
          </p:cNvSpPr>
          <p:nvPr>
            <p:ph type="body" idx="10"/>
          </p:nvPr>
        </p:nvSpPr>
        <p:spPr>
          <a:xfrm>
            <a:off x="129753" y="44624"/>
            <a:ext cx="8910546" cy="504056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Symbol zastępczy tekstu 2"/>
          <p:cNvSpPr>
            <a:spLocks noGrp="1"/>
          </p:cNvSpPr>
          <p:nvPr>
            <p:ph type="body" idx="11"/>
          </p:nvPr>
        </p:nvSpPr>
        <p:spPr>
          <a:xfrm>
            <a:off x="129753" y="548680"/>
            <a:ext cx="8910546" cy="864096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46139924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3">
            <a:extLst>
              <a:ext uri="{FF2B5EF4-FFF2-40B4-BE49-F238E27FC236}">
                <a16:creationId xmlns:a16="http://schemas.microsoft.com/office/drawing/2014/main" id="{4D674DC7-B24F-4B90-A687-35BD1AAF7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CBE5D8EA-CB29-4D38-BCF7-5E33A5166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46850"/>
            <a:ext cx="611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6EFAE0BA-6228-4E95-8269-3F74ED155916}" type="slidenum">
              <a:rPr lang="pl-PL" altLang="pl-PL" sz="1000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/>
              <a:t>‹#›</a:t>
            </a:fld>
            <a:endParaRPr lang="pl-PL" altLang="pl-PL" sz="10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pl-PL" altLang="pl-PL" sz="1000">
              <a:solidFill>
                <a:schemeClr val="bg1"/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33F115D7-5062-438A-AAA8-4230BC466B2D}"/>
              </a:ext>
            </a:extLst>
          </p:cNvPr>
          <p:cNvSpPr/>
          <p:nvPr/>
        </p:nvSpPr>
        <p:spPr>
          <a:xfrm>
            <a:off x="7092950" y="6237288"/>
            <a:ext cx="1947863" cy="5508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 </a:t>
            </a:r>
          </a:p>
        </p:txBody>
      </p:sp>
      <p:pic>
        <p:nvPicPr>
          <p:cNvPr id="11" name="Obraz 6">
            <a:extLst>
              <a:ext uri="{FF2B5EF4-FFF2-40B4-BE49-F238E27FC236}">
                <a16:creationId xmlns:a16="http://schemas.microsoft.com/office/drawing/2014/main" id="{3E4A0B70-6474-4B0C-BC7B-0F4FA321B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6308725"/>
            <a:ext cx="18859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ymbol zastępczy obrazu 2"/>
          <p:cNvSpPr>
            <a:spLocks noGrp="1"/>
          </p:cNvSpPr>
          <p:nvPr>
            <p:ph type="pic" idx="1"/>
          </p:nvPr>
        </p:nvSpPr>
        <p:spPr>
          <a:xfrm>
            <a:off x="377" y="1844823"/>
            <a:ext cx="4283591" cy="43204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9" name="Symbol zastępczy zawartości 2"/>
          <p:cNvSpPr>
            <a:spLocks noGrp="1"/>
          </p:cNvSpPr>
          <p:nvPr>
            <p:ph idx="11"/>
          </p:nvPr>
        </p:nvSpPr>
        <p:spPr>
          <a:xfrm>
            <a:off x="4571428" y="1844823"/>
            <a:ext cx="4465067" cy="4320481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4" name="Symbol zastępczy tekstu 2"/>
          <p:cNvSpPr>
            <a:spLocks noGrp="1"/>
          </p:cNvSpPr>
          <p:nvPr>
            <p:ph type="body" idx="12"/>
          </p:nvPr>
        </p:nvSpPr>
        <p:spPr>
          <a:xfrm>
            <a:off x="107505" y="116632"/>
            <a:ext cx="8910546" cy="864096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Symbol zastępczy tekstu 2"/>
          <p:cNvSpPr>
            <a:spLocks noGrp="1"/>
          </p:cNvSpPr>
          <p:nvPr>
            <p:ph type="body" idx="10"/>
          </p:nvPr>
        </p:nvSpPr>
        <p:spPr>
          <a:xfrm>
            <a:off x="107505" y="1120625"/>
            <a:ext cx="8928990" cy="508175"/>
          </a:xfrm>
          <a:solidFill>
            <a:srgbClr val="C00000"/>
          </a:solidFill>
        </p:spPr>
        <p:txBody>
          <a:bodyPr lIns="108000" rIns="10800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03728289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3">
            <a:extLst>
              <a:ext uri="{FF2B5EF4-FFF2-40B4-BE49-F238E27FC236}">
                <a16:creationId xmlns:a16="http://schemas.microsoft.com/office/drawing/2014/main" id="{225DBC82-FBA2-4192-9E72-848F46B55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7C03BA96-0B4F-4135-9C4C-DC83AC582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46850"/>
            <a:ext cx="611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2CD88242-9E57-4FF5-9A2A-89DC3931AA4C}" type="slidenum">
              <a:rPr lang="pl-PL" altLang="pl-PL" sz="1000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/>
              <a:t>‹#›</a:t>
            </a:fld>
            <a:endParaRPr lang="pl-PL" altLang="pl-PL" sz="10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pl-PL" altLang="pl-PL" sz="1000">
              <a:solidFill>
                <a:schemeClr val="bg1"/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A2EA999-2B52-4690-A9F0-902B41BF286D}"/>
              </a:ext>
            </a:extLst>
          </p:cNvPr>
          <p:cNvSpPr/>
          <p:nvPr/>
        </p:nvSpPr>
        <p:spPr>
          <a:xfrm>
            <a:off x="7092950" y="6237288"/>
            <a:ext cx="1947863" cy="5508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 </a:t>
            </a:r>
          </a:p>
        </p:txBody>
      </p:sp>
      <p:pic>
        <p:nvPicPr>
          <p:cNvPr id="9" name="Obraz 6">
            <a:extLst>
              <a:ext uri="{FF2B5EF4-FFF2-40B4-BE49-F238E27FC236}">
                <a16:creationId xmlns:a16="http://schemas.microsoft.com/office/drawing/2014/main" id="{2D7FDDB1-51E0-4EDC-83EE-96B0E68FB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6308725"/>
            <a:ext cx="18859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9753" y="1628801"/>
            <a:ext cx="4154215" cy="4464496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zawartości 2"/>
          <p:cNvSpPr>
            <a:spLocks noGrp="1"/>
          </p:cNvSpPr>
          <p:nvPr>
            <p:ph sz="half" idx="11"/>
          </p:nvPr>
        </p:nvSpPr>
        <p:spPr>
          <a:xfrm>
            <a:off x="4572000" y="1628801"/>
            <a:ext cx="4468299" cy="4464496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2" name="Symbol zastępczy tekstu 2"/>
          <p:cNvSpPr>
            <a:spLocks noGrp="1"/>
          </p:cNvSpPr>
          <p:nvPr>
            <p:ph type="body" idx="10"/>
          </p:nvPr>
        </p:nvSpPr>
        <p:spPr>
          <a:xfrm>
            <a:off x="129753" y="44624"/>
            <a:ext cx="8910546" cy="504056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Symbol zastępczy tekstu 2"/>
          <p:cNvSpPr>
            <a:spLocks noGrp="1"/>
          </p:cNvSpPr>
          <p:nvPr>
            <p:ph type="body" idx="12"/>
          </p:nvPr>
        </p:nvSpPr>
        <p:spPr>
          <a:xfrm>
            <a:off x="129753" y="548680"/>
            <a:ext cx="8910546" cy="864096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82653494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3">
            <a:extLst>
              <a:ext uri="{FF2B5EF4-FFF2-40B4-BE49-F238E27FC236}">
                <a16:creationId xmlns:a16="http://schemas.microsoft.com/office/drawing/2014/main" id="{B8F54233-EF7E-4521-B749-4EB4D3EAB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7ACF96CE-5456-4A98-95B8-A3FEFEEAF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46850"/>
            <a:ext cx="611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00F5176D-E9F3-48AB-86A5-5C8BCE1041BE}" type="slidenum">
              <a:rPr lang="pl-PL" altLang="pl-PL" sz="1000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/>
              <a:t>‹#›</a:t>
            </a:fld>
            <a:endParaRPr lang="pl-PL" altLang="pl-PL" sz="10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pl-PL" altLang="pl-PL" sz="100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7636312-F4D3-44FE-85D6-3F7E5312A363}"/>
              </a:ext>
            </a:extLst>
          </p:cNvPr>
          <p:cNvSpPr/>
          <p:nvPr/>
        </p:nvSpPr>
        <p:spPr>
          <a:xfrm>
            <a:off x="7092950" y="6237288"/>
            <a:ext cx="1947863" cy="5508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 </a:t>
            </a:r>
          </a:p>
        </p:txBody>
      </p:sp>
      <p:pic>
        <p:nvPicPr>
          <p:cNvPr id="10" name="Obraz 6">
            <a:extLst>
              <a:ext uri="{FF2B5EF4-FFF2-40B4-BE49-F238E27FC236}">
                <a16:creationId xmlns:a16="http://schemas.microsoft.com/office/drawing/2014/main" id="{14A6EA67-9AC1-41CB-BAA8-DDDDD12BC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6308725"/>
            <a:ext cx="18859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7505" y="1628800"/>
            <a:ext cx="4320000" cy="4464497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2" name="Symbol zastępczy zawartości 2"/>
          <p:cNvSpPr>
            <a:spLocks noGrp="1"/>
          </p:cNvSpPr>
          <p:nvPr>
            <p:ph sz="half" idx="11"/>
          </p:nvPr>
        </p:nvSpPr>
        <p:spPr>
          <a:xfrm>
            <a:off x="4698051" y="1628801"/>
            <a:ext cx="4320000" cy="4464496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6" name="Symbol zastępczy tekstu 2"/>
          <p:cNvSpPr>
            <a:spLocks noGrp="1"/>
          </p:cNvSpPr>
          <p:nvPr>
            <p:ph type="body" idx="12"/>
          </p:nvPr>
        </p:nvSpPr>
        <p:spPr>
          <a:xfrm>
            <a:off x="107505" y="116632"/>
            <a:ext cx="8910546" cy="864096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idx="10"/>
          </p:nvPr>
        </p:nvSpPr>
        <p:spPr>
          <a:xfrm>
            <a:off x="107505" y="1120625"/>
            <a:ext cx="4320000" cy="508175"/>
          </a:xfrm>
          <a:solidFill>
            <a:srgbClr val="C00000"/>
          </a:solidFill>
        </p:spPr>
        <p:txBody>
          <a:bodyPr lIns="108000" rIns="10800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Symbol zastępczy tekstu 2"/>
          <p:cNvSpPr>
            <a:spLocks noGrp="1"/>
          </p:cNvSpPr>
          <p:nvPr>
            <p:ph type="body" idx="13"/>
          </p:nvPr>
        </p:nvSpPr>
        <p:spPr>
          <a:xfrm>
            <a:off x="4698051" y="1120625"/>
            <a:ext cx="4320000" cy="508175"/>
          </a:xfrm>
          <a:solidFill>
            <a:srgbClr val="C00000"/>
          </a:solidFill>
        </p:spPr>
        <p:txBody>
          <a:bodyPr lIns="108000" rIns="10800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12390604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3">
            <a:extLst>
              <a:ext uri="{FF2B5EF4-FFF2-40B4-BE49-F238E27FC236}">
                <a16:creationId xmlns:a16="http://schemas.microsoft.com/office/drawing/2014/main" id="{95E5F087-EEA2-41A5-97D0-E9A8F9183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2FB282E-50D2-4A96-8E8F-4D6CE1E4A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46850"/>
            <a:ext cx="611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78B86EDE-3CCD-4D99-B551-9BB25D9D0B65}" type="slidenum">
              <a:rPr lang="pl-PL" altLang="pl-PL" sz="1000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/>
              <a:t>‹#›</a:t>
            </a:fld>
            <a:endParaRPr lang="pl-PL" altLang="pl-PL" sz="10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pl-PL" altLang="pl-PL" sz="1000">
              <a:solidFill>
                <a:schemeClr val="bg1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3AD758A1-F409-4829-8388-142B9DDFE72E}"/>
              </a:ext>
            </a:extLst>
          </p:cNvPr>
          <p:cNvSpPr/>
          <p:nvPr/>
        </p:nvSpPr>
        <p:spPr>
          <a:xfrm>
            <a:off x="7092950" y="6237288"/>
            <a:ext cx="1947863" cy="5508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 </a:t>
            </a:r>
          </a:p>
        </p:txBody>
      </p:sp>
      <p:pic>
        <p:nvPicPr>
          <p:cNvPr id="8" name="Obraz 6">
            <a:extLst>
              <a:ext uri="{FF2B5EF4-FFF2-40B4-BE49-F238E27FC236}">
                <a16:creationId xmlns:a16="http://schemas.microsoft.com/office/drawing/2014/main" id="{1A224CA3-A238-433C-906A-0BA115394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6308725"/>
            <a:ext cx="18859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3358009" cy="13184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116632"/>
            <a:ext cx="5461446" cy="60095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07504" y="1435100"/>
            <a:ext cx="335800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274172508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3">
            <a:extLst>
              <a:ext uri="{FF2B5EF4-FFF2-40B4-BE49-F238E27FC236}">
                <a16:creationId xmlns:a16="http://schemas.microsoft.com/office/drawing/2014/main" id="{FE6570FB-0051-4941-AB6F-DD62F99AB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2DD019F-1812-40E1-9BE2-138BBFB41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46850"/>
            <a:ext cx="611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7E2E1B16-7463-421A-BCA7-8B622C354F60}" type="slidenum">
              <a:rPr lang="pl-PL" altLang="pl-PL" sz="1000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/>
              <a:t>‹#›</a:t>
            </a:fld>
            <a:endParaRPr lang="pl-PL" altLang="pl-PL" sz="10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pl-PL" altLang="pl-PL" sz="1000">
              <a:solidFill>
                <a:schemeClr val="bg1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136B54F3-F200-4DAF-8D25-A13449913510}"/>
              </a:ext>
            </a:extLst>
          </p:cNvPr>
          <p:cNvSpPr/>
          <p:nvPr/>
        </p:nvSpPr>
        <p:spPr>
          <a:xfrm>
            <a:off x="7092950" y="6237288"/>
            <a:ext cx="1947863" cy="5508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 </a:t>
            </a:r>
          </a:p>
        </p:txBody>
      </p:sp>
      <p:pic>
        <p:nvPicPr>
          <p:cNvPr id="8" name="Obraz 6">
            <a:extLst>
              <a:ext uri="{FF2B5EF4-FFF2-40B4-BE49-F238E27FC236}">
                <a16:creationId xmlns:a16="http://schemas.microsoft.com/office/drawing/2014/main" id="{722AEEB6-B052-4F0C-A7D0-2171BA3EF1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6308725"/>
            <a:ext cx="18859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283"/>
            <a:ext cx="9143622" cy="4727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96012294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E0C5516-7626-487D-A7E9-49F70C4AD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C6577DD-25B9-414A-A1B4-9B9782B34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46850"/>
            <a:ext cx="611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E33F4997-4CA6-4B9B-96B5-E4D7C85123B8}" type="slidenum">
              <a:rPr lang="pl-PL" altLang="pl-PL" sz="1000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/>
              <a:t>‹#›</a:t>
            </a:fld>
            <a:endParaRPr lang="pl-PL" altLang="pl-PL" sz="1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4F35FC35-E804-49A4-8AD1-5AC8FB49C297}"/>
              </a:ext>
            </a:extLst>
          </p:cNvPr>
          <p:cNvSpPr/>
          <p:nvPr/>
        </p:nvSpPr>
        <p:spPr>
          <a:xfrm>
            <a:off x="7092950" y="6237288"/>
            <a:ext cx="1947863" cy="5508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1A1B63F-482F-40D1-941C-850A77C0A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6308725"/>
            <a:ext cx="18859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548656"/>
          </a:xfrm>
        </p:spPr>
        <p:txBody>
          <a:bodyPr/>
          <a:lstStyle>
            <a:lvl1pPr>
              <a:defRPr b="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07504" y="1772817"/>
            <a:ext cx="8928992" cy="439248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0515895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>
            <a:extLst>
              <a:ext uri="{FF2B5EF4-FFF2-40B4-BE49-F238E27FC236}">
                <a16:creationId xmlns:a16="http://schemas.microsoft.com/office/drawing/2014/main" id="{FC1CF352-3E73-4C31-84D7-8C380FF7A4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8280400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15">
            <a:extLst>
              <a:ext uri="{FF2B5EF4-FFF2-40B4-BE49-F238E27FC236}">
                <a16:creationId xmlns:a16="http://schemas.microsoft.com/office/drawing/2014/main" id="{5F3EE6D3-E02E-46F9-A12B-1D6CD77E0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773238"/>
            <a:ext cx="82804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transition>
    <p:randomBar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zd.pwr.edu.pl/pl" TargetMode="External"/><Relationship Id="rId2" Type="http://schemas.openxmlformats.org/officeDocument/2006/relationships/hyperlink" Target="mailto:pomoc.n@pwr.edu.p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zd.pwr.edu.pl/pl/liderzy-dostepnosci/informacje-o-liderach-dostepnosci" TargetMode="External"/><Relationship Id="rId5" Type="http://schemas.openxmlformats.org/officeDocument/2006/relationships/hyperlink" Target="mailto:katarzyna.jach@pwr.edu.pl" TargetMode="External"/><Relationship Id="rId4" Type="http://schemas.openxmlformats.org/officeDocument/2006/relationships/hyperlink" Target="mailto:renata.forycka@pwr.edu.p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tekstu 2">
            <a:extLst>
              <a:ext uri="{FF2B5EF4-FFF2-40B4-BE49-F238E27FC236}">
                <a16:creationId xmlns:a16="http://schemas.microsoft.com/office/drawing/2014/main" id="{3C7397F9-8926-428D-9F7C-7B814B55EA41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25413" y="115888"/>
            <a:ext cx="8893175" cy="1728787"/>
          </a:xfrm>
        </p:spPr>
        <p:txBody>
          <a:bodyPr/>
          <a:lstStyle/>
          <a:p>
            <a:pPr algn="ctr"/>
            <a:r>
              <a:rPr lang="pl-PL" altLang="pl-PL" sz="4800" dirty="0"/>
              <a:t>Dział Dostępności (DZD)</a:t>
            </a:r>
          </a:p>
        </p:txBody>
      </p:sp>
      <p:pic>
        <p:nvPicPr>
          <p:cNvPr id="3" name="Symbol zastępczy obrazu 2">
            <a:extLst>
              <a:ext uri="{FF2B5EF4-FFF2-40B4-BE49-F238E27FC236}">
                <a16:creationId xmlns:a16="http://schemas.microsoft.com/office/drawing/2014/main" id="{31F19042-F7DB-43DA-A257-5402DDF1F28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3" b="14743"/>
          <a:stretch>
            <a:fillRect/>
          </a:stretch>
        </p:blipFill>
        <p:spPr>
          <a:xfrm>
            <a:off x="125413" y="1989138"/>
            <a:ext cx="8893175" cy="3527425"/>
          </a:xfrm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tekstu 1">
            <a:extLst>
              <a:ext uri="{FF2B5EF4-FFF2-40B4-BE49-F238E27FC236}">
                <a16:creationId xmlns:a16="http://schemas.microsoft.com/office/drawing/2014/main" id="{3652FFC0-A1B9-4C01-B632-EF11F0B4AB6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79513" y="2132856"/>
            <a:ext cx="8839076" cy="1944737"/>
          </a:xfrm>
        </p:spPr>
        <p:txBody>
          <a:bodyPr/>
          <a:lstStyle/>
          <a:p>
            <a:r>
              <a:rPr lang="pl-PL" altLang="pl-PL" sz="2800" dirty="0"/>
              <a:t>Zajmujemy się wsparciem kandydatów, studentów oraz doktorantów ze szczególnymi potrzebami, w tym </a:t>
            </a:r>
            <a:br>
              <a:rPr lang="pl-PL" altLang="pl-PL" sz="2800" dirty="0"/>
            </a:br>
            <a:r>
              <a:rPr lang="pl-PL" altLang="pl-PL" sz="2800" dirty="0"/>
              <a:t>z niepełnosprawnościami na Politechnice Wrocławskiej</a:t>
            </a:r>
          </a:p>
        </p:txBody>
      </p:sp>
      <p:sp>
        <p:nvSpPr>
          <p:cNvPr id="13316" name="Symbol zastępczy tekstu 3">
            <a:extLst>
              <a:ext uri="{FF2B5EF4-FFF2-40B4-BE49-F238E27FC236}">
                <a16:creationId xmlns:a16="http://schemas.microsoft.com/office/drawing/2014/main" id="{00B8BB70-9B66-4D5F-A573-6FC39ECED91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67545" y="115888"/>
            <a:ext cx="8551044" cy="2233612"/>
          </a:xfrm>
        </p:spPr>
        <p:txBody>
          <a:bodyPr/>
          <a:lstStyle/>
          <a:p>
            <a:r>
              <a:rPr lang="pl-PL" sz="2400" b="0" dirty="0"/>
              <a:t>W Politechnice Wrocławskiej od kilkunastu lat wdrażana jest idea uczelni „bez barier”, otwartej oraz przyjaznej młodzieży </a:t>
            </a:r>
          </a:p>
          <a:p>
            <a:r>
              <a:rPr lang="pl-PL" sz="2400" b="0" dirty="0"/>
              <a:t>z problemami zdrowotnymi. </a:t>
            </a:r>
            <a:endParaRPr lang="pl-PL" altLang="pl-PL" sz="2400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773D8B32-B223-41E4-8509-3B8C6F9C3BFF}"/>
              </a:ext>
            </a:extLst>
          </p:cNvPr>
          <p:cNvSpPr/>
          <p:nvPr/>
        </p:nvSpPr>
        <p:spPr>
          <a:xfrm>
            <a:off x="323528" y="4405754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W celu poprawy dostępności szkolnictwa wyższego, Politechnika Wrocławska realizowała także projekt pn. „Politechnika Nowych Szans”.</a:t>
            </a: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1">
            <a:extLst>
              <a:ext uri="{FF2B5EF4-FFF2-40B4-BE49-F238E27FC236}">
                <a16:creationId xmlns:a16="http://schemas.microsoft.com/office/drawing/2014/main" id="{A9D48EBE-E4B6-4AAA-A39D-BF705D33985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52802393"/>
              </p:ext>
            </p:extLst>
          </p:nvPr>
        </p:nvGraphicFramePr>
        <p:xfrm>
          <a:off x="107950" y="1052736"/>
          <a:ext cx="8910638" cy="2232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40" name="Symbol zastępczy tekstu 3">
            <a:extLst>
              <a:ext uri="{FF2B5EF4-FFF2-40B4-BE49-F238E27FC236}">
                <a16:creationId xmlns:a16="http://schemas.microsoft.com/office/drawing/2014/main" id="{50888708-13AF-41BB-BAA7-1AC024F4516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30175" y="260648"/>
            <a:ext cx="8910638" cy="863600"/>
          </a:xfrm>
        </p:spPr>
        <p:txBody>
          <a:bodyPr/>
          <a:lstStyle/>
          <a:p>
            <a:pPr algn="ctr"/>
            <a:r>
              <a:rPr lang="pl-PL" altLang="pl-PL" dirty="0"/>
              <a:t>Usługi dla wszystkich studentów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A4B48F2-7026-43B6-B1FC-1DB6B40A88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166345"/>
            <a:ext cx="3888432" cy="2916324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1">
            <a:extLst>
              <a:ext uri="{FF2B5EF4-FFF2-40B4-BE49-F238E27FC236}">
                <a16:creationId xmlns:a16="http://schemas.microsoft.com/office/drawing/2014/main" id="{A9D48EBE-E4B6-4AAA-A39D-BF705D33985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50179072"/>
              </p:ext>
            </p:extLst>
          </p:nvPr>
        </p:nvGraphicFramePr>
        <p:xfrm>
          <a:off x="107950" y="1161256"/>
          <a:ext cx="8910638" cy="4535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40" name="Symbol zastępczy tekstu 3">
            <a:extLst>
              <a:ext uri="{FF2B5EF4-FFF2-40B4-BE49-F238E27FC236}">
                <a16:creationId xmlns:a16="http://schemas.microsoft.com/office/drawing/2014/main" id="{50888708-13AF-41BB-BAA7-1AC024F4516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30175" y="260648"/>
            <a:ext cx="8910638" cy="863600"/>
          </a:xfrm>
        </p:spPr>
        <p:txBody>
          <a:bodyPr/>
          <a:lstStyle/>
          <a:p>
            <a:pPr algn="ctr"/>
            <a:r>
              <a:rPr lang="pl-PL" altLang="pl-PL" sz="3200" dirty="0"/>
              <a:t>Świadczone usługi dla osób ze szczególnymi potrzebami, w tym z niepełnosprawnością</a:t>
            </a:r>
          </a:p>
        </p:txBody>
      </p:sp>
    </p:spTree>
    <p:extLst>
      <p:ext uri="{BB962C8B-B14F-4D97-AF65-F5344CB8AC3E}">
        <p14:creationId xmlns:p14="http://schemas.microsoft.com/office/powerpoint/2010/main" val="3518771682"/>
      </p:ext>
    </p:extLst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1">
            <a:extLst>
              <a:ext uri="{FF2B5EF4-FFF2-40B4-BE49-F238E27FC236}">
                <a16:creationId xmlns:a16="http://schemas.microsoft.com/office/drawing/2014/main" id="{A9D48EBE-E4B6-4AAA-A39D-BF705D33985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27940"/>
              </p:ext>
            </p:extLst>
          </p:nvPr>
        </p:nvGraphicFramePr>
        <p:xfrm>
          <a:off x="107950" y="1161256"/>
          <a:ext cx="8910638" cy="4535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40" name="Symbol zastępczy tekstu 3">
            <a:extLst>
              <a:ext uri="{FF2B5EF4-FFF2-40B4-BE49-F238E27FC236}">
                <a16:creationId xmlns:a16="http://schemas.microsoft.com/office/drawing/2014/main" id="{50888708-13AF-41BB-BAA7-1AC024F4516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30175" y="260648"/>
            <a:ext cx="8910638" cy="863600"/>
          </a:xfrm>
        </p:spPr>
        <p:txBody>
          <a:bodyPr/>
          <a:lstStyle/>
          <a:p>
            <a:pPr algn="ctr"/>
            <a:r>
              <a:rPr lang="pl-PL" altLang="pl-PL" sz="3600" dirty="0"/>
              <a:t>Świadczone usługi tylko dla osób </a:t>
            </a:r>
          </a:p>
          <a:p>
            <a:pPr algn="ctr"/>
            <a:r>
              <a:rPr lang="pl-PL" altLang="pl-PL" sz="3600" dirty="0"/>
              <a:t>z niepełnosprawnością</a:t>
            </a:r>
          </a:p>
        </p:txBody>
      </p:sp>
    </p:spTree>
    <p:extLst>
      <p:ext uri="{BB962C8B-B14F-4D97-AF65-F5344CB8AC3E}">
        <p14:creationId xmlns:p14="http://schemas.microsoft.com/office/powerpoint/2010/main" val="3199632071"/>
      </p:ext>
    </p:extLst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1">
            <a:extLst>
              <a:ext uri="{FF2B5EF4-FFF2-40B4-BE49-F238E27FC236}">
                <a16:creationId xmlns:a16="http://schemas.microsoft.com/office/drawing/2014/main" id="{BE3F6413-3E0A-4369-955F-77F21C1F311B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1974027824"/>
              </p:ext>
            </p:extLst>
          </p:nvPr>
        </p:nvGraphicFramePr>
        <p:xfrm>
          <a:off x="34925" y="1844675"/>
          <a:ext cx="9001125" cy="432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4" name="Symbol zastępczy tekstu 3">
            <a:extLst>
              <a:ext uri="{FF2B5EF4-FFF2-40B4-BE49-F238E27FC236}">
                <a16:creationId xmlns:a16="http://schemas.microsoft.com/office/drawing/2014/main" id="{419EE4D6-E04D-4752-B964-692B9081D115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107950" y="115888"/>
            <a:ext cx="8910638" cy="865187"/>
          </a:xfrm>
        </p:spPr>
        <p:txBody>
          <a:bodyPr/>
          <a:lstStyle/>
          <a:p>
            <a:pPr algn="ctr"/>
            <a:r>
              <a:rPr lang="pl-PL" altLang="pl-PL" dirty="0"/>
              <a:t>Wsparcie studentów ze strony </a:t>
            </a:r>
            <a:r>
              <a:rPr lang="pl-PL" altLang="pl-PL" dirty="0" err="1"/>
              <a:t>PWr</a:t>
            </a:r>
            <a:endParaRPr lang="pl-PL" altLang="pl-PL" dirty="0"/>
          </a:p>
        </p:txBody>
      </p:sp>
      <p:sp>
        <p:nvSpPr>
          <p:cNvPr id="15365" name="Symbol zastępczy tekstu 4">
            <a:extLst>
              <a:ext uri="{FF2B5EF4-FFF2-40B4-BE49-F238E27FC236}">
                <a16:creationId xmlns:a16="http://schemas.microsoft.com/office/drawing/2014/main" id="{DB5BC817-8CCF-4CBD-8B34-C22692AB757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07950" y="1120775"/>
            <a:ext cx="8928100" cy="508000"/>
          </a:xfrm>
        </p:spPr>
        <p:txBody>
          <a:bodyPr/>
          <a:lstStyle/>
          <a:p>
            <a:r>
              <a:rPr lang="pl-PL" altLang="pl-PL" sz="2400" dirty="0"/>
              <a:t>Sfera: dydaktyczna, organizacyjna, materialna, socjalno-bytowa</a:t>
            </a:r>
          </a:p>
        </p:txBody>
      </p: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zawartości 1">
            <a:extLst>
              <a:ext uri="{FF2B5EF4-FFF2-40B4-BE49-F238E27FC236}">
                <a16:creationId xmlns:a16="http://schemas.microsoft.com/office/drawing/2014/main" id="{C2B6E5ED-ADF4-427B-9EB9-BB4A668792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950" y="1628775"/>
            <a:ext cx="4319588" cy="4464050"/>
          </a:xfrm>
        </p:spPr>
        <p:txBody>
          <a:bodyPr/>
          <a:lstStyle/>
          <a:p>
            <a:r>
              <a:rPr lang="pl-PL" altLang="pl-PL" sz="2000" dirty="0"/>
              <a:t>budynek C-13, pokój 1.08 </a:t>
            </a:r>
          </a:p>
          <a:p>
            <a:pPr marL="0" indent="0">
              <a:buNone/>
            </a:pPr>
            <a:r>
              <a:rPr lang="pl-PL" altLang="pl-PL" sz="2000" dirty="0"/>
              <a:t>8:00 – 14:00</a:t>
            </a:r>
          </a:p>
          <a:p>
            <a:r>
              <a:rPr lang="pl-PL" altLang="pl-PL" sz="2000" dirty="0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pomoc.n@pwr.edu.pl</a:t>
            </a:r>
            <a:endParaRPr lang="pl-PL" altLang="pl-PL" sz="2000" dirty="0">
              <a:solidFill>
                <a:srgbClr val="7030A0"/>
              </a:solidFill>
            </a:endParaRPr>
          </a:p>
          <a:p>
            <a:r>
              <a:rPr lang="pl-PL" altLang="pl-PL" sz="2000" dirty="0"/>
              <a:t>71 320 43 20</a:t>
            </a:r>
          </a:p>
          <a:p>
            <a:r>
              <a:rPr lang="pl-PL" altLang="pl-PL" sz="2000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strona: dzd.pwr.edu.pl</a:t>
            </a:r>
            <a:endParaRPr lang="pl-PL" altLang="pl-PL" sz="2000" dirty="0">
              <a:solidFill>
                <a:srgbClr val="00B0F0"/>
              </a:solidFill>
            </a:endParaRPr>
          </a:p>
          <a:p>
            <a:pPr marL="0" indent="0">
              <a:buNone/>
            </a:pPr>
            <a:br>
              <a:rPr lang="pl-PL" altLang="pl-PL" sz="2000" b="1" dirty="0"/>
            </a:br>
            <a:r>
              <a:rPr lang="pl-PL" altLang="pl-PL" sz="2000" b="1" dirty="0"/>
              <a:t>Kierowniczka Działu Dostępności </a:t>
            </a:r>
            <a:br>
              <a:rPr lang="pl-PL" altLang="pl-PL" sz="2000" b="1" dirty="0"/>
            </a:br>
            <a:r>
              <a:rPr lang="pl-PL" altLang="pl-PL" sz="2000" dirty="0"/>
              <a:t>Renata </a:t>
            </a:r>
            <a:r>
              <a:rPr lang="pl-PL" altLang="pl-PL" sz="2000" dirty="0" err="1"/>
              <a:t>Forycka</a:t>
            </a:r>
            <a:endParaRPr lang="pl-PL" altLang="pl-PL" sz="2000" dirty="0"/>
          </a:p>
          <a:p>
            <a:pPr marL="0" indent="0">
              <a:buNone/>
            </a:pPr>
            <a:r>
              <a:rPr lang="pl-PL" altLang="pl-PL" sz="2000" dirty="0">
                <a:solidFill>
                  <a:srgbClr val="7030A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renata.forycka@pwr.edu.pl</a:t>
            </a:r>
            <a:endParaRPr lang="pl-PL" altLang="pl-PL" sz="20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pl-PL" altLang="pl-PL" sz="2000" dirty="0"/>
              <a:t> </a:t>
            </a:r>
          </a:p>
        </p:txBody>
      </p:sp>
      <p:sp>
        <p:nvSpPr>
          <p:cNvPr id="17411" name="Symbol zastępczy zawartości 2">
            <a:extLst>
              <a:ext uri="{FF2B5EF4-FFF2-40B4-BE49-F238E27FC236}">
                <a16:creationId xmlns:a16="http://schemas.microsoft.com/office/drawing/2014/main" id="{FEC7FB04-2722-4077-B39E-656429DE607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697413" y="1628775"/>
            <a:ext cx="4321175" cy="4464050"/>
          </a:xfrm>
        </p:spPr>
        <p:txBody>
          <a:bodyPr/>
          <a:lstStyle/>
          <a:p>
            <a:r>
              <a:rPr lang="pl-PL" altLang="pl-PL" sz="2000" dirty="0"/>
              <a:t>dr hab. inż. Katarzyna Jach, prof. uczelni</a:t>
            </a:r>
          </a:p>
          <a:p>
            <a:r>
              <a:rPr lang="pl-PL" altLang="pl-PL" sz="2000" dirty="0">
                <a:solidFill>
                  <a:srgbClr val="7030A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katarzyna.jach@pwr.edu.pl</a:t>
            </a:r>
            <a:endParaRPr lang="pl-PL" altLang="pl-PL" sz="2000" dirty="0">
              <a:solidFill>
                <a:srgbClr val="7030A0"/>
              </a:solidFill>
            </a:endParaRPr>
          </a:p>
          <a:p>
            <a:r>
              <a:rPr lang="pl-PL" sz="2000" dirty="0"/>
              <a:t>669660688</a:t>
            </a:r>
          </a:p>
          <a:p>
            <a:endParaRPr lang="pl-PL" altLang="pl-PL" dirty="0"/>
          </a:p>
          <a:p>
            <a:r>
              <a:rPr lang="pl-PL" altLang="pl-PL" sz="1800" dirty="0"/>
              <a:t>Grupa pracowniczek i pracowników Uczelni, która wspiera i propaguje dostępność w jednostkach </a:t>
            </a:r>
            <a:r>
              <a:rPr lang="pl-PL" altLang="pl-PL" sz="1800" dirty="0" err="1"/>
              <a:t>PWr</a:t>
            </a:r>
            <a:r>
              <a:rPr lang="pl-PL" altLang="pl-PL" sz="1800" dirty="0"/>
              <a:t>, wykaz osób dostępny pod adresem: </a:t>
            </a:r>
            <a:r>
              <a:rPr lang="pl-PL" altLang="pl-PL" sz="1800" dirty="0">
                <a:solidFill>
                  <a:srgbClr val="00B0F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dzd.pwr.edu.pl/pl/liderzy-dostepnosci/informacje-o-liderach-dostepnosci</a:t>
            </a:r>
            <a:endParaRPr lang="pl-PL" altLang="pl-PL" dirty="0">
              <a:solidFill>
                <a:srgbClr val="00B0F0"/>
              </a:solidFill>
            </a:endParaRPr>
          </a:p>
        </p:txBody>
      </p:sp>
      <p:sp>
        <p:nvSpPr>
          <p:cNvPr id="17412" name="Symbol zastępczy tekstu 3">
            <a:extLst>
              <a:ext uri="{FF2B5EF4-FFF2-40B4-BE49-F238E27FC236}">
                <a16:creationId xmlns:a16="http://schemas.microsoft.com/office/drawing/2014/main" id="{D267A8AC-F6E3-4ED6-84F3-C3922D8F4C7A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107950" y="115888"/>
            <a:ext cx="8910638" cy="865187"/>
          </a:xfrm>
        </p:spPr>
        <p:txBody>
          <a:bodyPr/>
          <a:lstStyle/>
          <a:p>
            <a:r>
              <a:rPr lang="pl-PL" altLang="pl-PL" dirty="0"/>
              <a:t>Kontakt</a:t>
            </a:r>
          </a:p>
        </p:txBody>
      </p:sp>
      <p:sp>
        <p:nvSpPr>
          <p:cNvPr id="17413" name="Symbol zastępczy tekstu 4">
            <a:extLst>
              <a:ext uri="{FF2B5EF4-FFF2-40B4-BE49-F238E27FC236}">
                <a16:creationId xmlns:a16="http://schemas.microsoft.com/office/drawing/2014/main" id="{CC682532-D28D-4ACA-8663-DF170BB2D4F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07950" y="1120775"/>
            <a:ext cx="4319588" cy="508000"/>
          </a:xfrm>
        </p:spPr>
        <p:txBody>
          <a:bodyPr/>
          <a:lstStyle/>
          <a:p>
            <a:r>
              <a:rPr lang="pl-PL" altLang="pl-PL" sz="2000" dirty="0"/>
              <a:t>Dział Dostępności</a:t>
            </a:r>
          </a:p>
        </p:txBody>
      </p:sp>
      <p:sp>
        <p:nvSpPr>
          <p:cNvPr id="17414" name="Symbol zastępczy tekstu 5">
            <a:extLst>
              <a:ext uri="{FF2B5EF4-FFF2-40B4-BE49-F238E27FC236}">
                <a16:creationId xmlns:a16="http://schemas.microsoft.com/office/drawing/2014/main" id="{7313F0C4-B30F-4927-8AA6-98E4A4FA90D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697413" y="1120774"/>
            <a:ext cx="4321175" cy="508001"/>
          </a:xfrm>
        </p:spPr>
        <p:txBody>
          <a:bodyPr/>
          <a:lstStyle/>
          <a:p>
            <a:r>
              <a:rPr lang="pl-PL" altLang="pl-PL" sz="1800" dirty="0"/>
              <a:t>Pełnomocniczka Rektora ds. Dostępności</a:t>
            </a:r>
          </a:p>
        </p:txBody>
      </p:sp>
      <p:sp>
        <p:nvSpPr>
          <p:cNvPr id="7" name="Symbol zastępczy tekstu 4">
            <a:extLst>
              <a:ext uri="{FF2B5EF4-FFF2-40B4-BE49-F238E27FC236}">
                <a16:creationId xmlns:a16="http://schemas.microsoft.com/office/drawing/2014/main" id="{D28A94BC-8398-40BA-A7C2-9D64C0051FC2}"/>
              </a:ext>
            </a:extLst>
          </p:cNvPr>
          <p:cNvSpPr txBox="1">
            <a:spLocks/>
          </p:cNvSpPr>
          <p:nvPr/>
        </p:nvSpPr>
        <p:spPr bwMode="auto">
          <a:xfrm>
            <a:off x="4716462" y="3138985"/>
            <a:ext cx="4319588" cy="43403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45720" rIns="108000" bIns="45720" numCol="1" anchor="ctr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l-PL" altLang="pl-PL" sz="2000" kern="0" dirty="0"/>
              <a:t>Liderzy Dostępności</a:t>
            </a: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prezentacja_v1_2017-03_pl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Projekt domyślny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ojekt domyślny 1">
        <a:dk1>
          <a:srgbClr val="000000"/>
        </a:dk1>
        <a:lt1>
          <a:srgbClr val="FFFFFF"/>
        </a:lt1>
        <a:dk2>
          <a:srgbClr val="FFEBD5"/>
        </a:dk2>
        <a:lt2>
          <a:srgbClr val="78120A"/>
        </a:lt2>
        <a:accent1>
          <a:srgbClr val="E32213"/>
        </a:accent1>
        <a:accent2>
          <a:srgbClr val="FFD3A1"/>
        </a:accent2>
        <a:accent3>
          <a:srgbClr val="FFFFFF"/>
        </a:accent3>
        <a:accent4>
          <a:srgbClr val="000000"/>
        </a:accent4>
        <a:accent5>
          <a:srgbClr val="EFABAA"/>
        </a:accent5>
        <a:accent6>
          <a:srgbClr val="E7BF91"/>
        </a:accent6>
        <a:hlink>
          <a:srgbClr val="FFD9AF"/>
        </a:hlink>
        <a:folHlink>
          <a:srgbClr val="FFB2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prezentacja_wrzesien 2022_DDO</Template>
  <TotalTime>167</TotalTime>
  <Words>359</Words>
  <Application>Microsoft Office PowerPoint</Application>
  <PresentationFormat>Pokaz na ekranie (4:3)</PresentationFormat>
  <Paragraphs>49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Trebuchet MS</vt:lpstr>
      <vt:lpstr>prezentacja_v1_2017-03_pl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Zgrzebnicka</dc:creator>
  <cp:lastModifiedBy>Anna Zgrzebnicka</cp:lastModifiedBy>
  <cp:revision>34</cp:revision>
  <cp:lastPrinted>2017-02-27T13:04:03Z</cp:lastPrinted>
  <dcterms:created xsi:type="dcterms:W3CDTF">2022-09-21T08:48:16Z</dcterms:created>
  <dcterms:modified xsi:type="dcterms:W3CDTF">2025-09-17T07:49:44Z</dcterms:modified>
</cp:coreProperties>
</file>